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0" r:id="rId3"/>
  </p:sldMasterIdLst>
  <p:notesMasterIdLst>
    <p:notesMasterId r:id="rId54"/>
  </p:notesMasterIdLst>
  <p:handoutMasterIdLst>
    <p:handoutMasterId r:id="rId55"/>
  </p:handoutMasterIdLst>
  <p:sldIdLst>
    <p:sldId id="1975" r:id="rId4"/>
    <p:sldId id="2306" r:id="rId5"/>
    <p:sldId id="2216" r:id="rId6"/>
    <p:sldId id="2324" r:id="rId7"/>
    <p:sldId id="2618" r:id="rId8"/>
    <p:sldId id="2577" r:id="rId9"/>
    <p:sldId id="2474" r:id="rId10"/>
    <p:sldId id="2475" r:id="rId11"/>
    <p:sldId id="2578" r:id="rId12"/>
    <p:sldId id="2476" r:id="rId13"/>
    <p:sldId id="2579" r:id="rId14"/>
    <p:sldId id="2581" r:id="rId15"/>
    <p:sldId id="2620" r:id="rId16"/>
    <p:sldId id="2619" r:id="rId17"/>
    <p:sldId id="2580" r:id="rId18"/>
    <p:sldId id="2582" r:id="rId19"/>
    <p:sldId id="2325" r:id="rId20"/>
    <p:sldId id="2583" r:id="rId21"/>
    <p:sldId id="2584" r:id="rId22"/>
    <p:sldId id="2585" r:id="rId23"/>
    <p:sldId id="2586" r:id="rId24"/>
    <p:sldId id="2587" r:id="rId25"/>
    <p:sldId id="2588" r:id="rId26"/>
    <p:sldId id="2589" r:id="rId27"/>
    <p:sldId id="2590" r:id="rId28"/>
    <p:sldId id="2591" r:id="rId29"/>
    <p:sldId id="2664" r:id="rId30"/>
    <p:sldId id="2663" r:id="rId31"/>
    <p:sldId id="2592" r:id="rId32"/>
    <p:sldId id="2593" r:id="rId33"/>
    <p:sldId id="2594" r:id="rId34"/>
    <p:sldId id="2595" r:id="rId35"/>
    <p:sldId id="2596" r:id="rId36"/>
    <p:sldId id="2597" r:id="rId37"/>
    <p:sldId id="2598" r:id="rId38"/>
    <p:sldId id="2599" r:id="rId39"/>
    <p:sldId id="2600" r:id="rId40"/>
    <p:sldId id="2572" r:id="rId41"/>
    <p:sldId id="2573" r:id="rId42"/>
    <p:sldId id="2601" r:id="rId43"/>
    <p:sldId id="2602" r:id="rId44"/>
    <p:sldId id="2574" r:id="rId45"/>
    <p:sldId id="2575" r:id="rId46"/>
    <p:sldId id="2576" r:id="rId47"/>
    <p:sldId id="2603" r:id="rId48"/>
    <p:sldId id="2604" r:id="rId49"/>
    <p:sldId id="2605" r:id="rId50"/>
    <p:sldId id="2617" r:id="rId51"/>
    <p:sldId id="2616" r:id="rId52"/>
    <p:sldId id="1931" r:id="rId53"/>
  </p:sldIdLst>
  <p:sldSz cx="9144000" cy="6858000" type="screen4x3"/>
  <p:notesSz cx="6797675" cy="9874250"/>
  <p:custDataLst>
    <p:tags r:id="rId59"/>
  </p:custDataLst>
  <p:defaultTextStyle>
    <a:defPPr>
      <a:defRPr lang="zh-CN"/>
    </a:defPPr>
    <a:lvl1pPr marL="0" lvl="0"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Verdana" panose="020B060403050404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Verdana" panose="020B060403050404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Verdana" panose="020B060403050404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Verdana" panose="020B060403050404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Verdana" panose="020B060403050404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Verdana" panose="020B060403050404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Verdana" panose="020B060403050404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Verdana" panose="020B060403050404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Verdana" panose="020B0604030504040204" pitchFamily="34" charset="0"/>
        <a:ea typeface="宋体" panose="02010600030101010101"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schemeClr val="tx1"/>
    </p:penClr>
    <p:extLst>
      <p:ext uri="{2FDB2607-1784-4EEB-B798-7EB5836EED8A}">
        <p14:showMediaCtrls xmlns:p14="http://schemas.microsoft.com/office/powerpoint/2010/main" val="1"/>
      </p:ext>
    </p:extLst>
  </p:showPr>
  <p:clrMru>
    <a:srgbClr val="CCCCFF"/>
    <a:srgbClr val="CCFFFF"/>
    <a:srgbClr val="DDDDDD"/>
    <a:srgbClr val="B9F76D"/>
    <a:srgbClr val="FF9900"/>
    <a:srgbClr val="CCECFF"/>
    <a:srgbClr val="8CB0D8"/>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showGuides="1">
      <p:cViewPr varScale="1">
        <p:scale>
          <a:sx n="108" d="100"/>
          <a:sy n="108" d="100"/>
        </p:scale>
        <p:origin x="-1704" y="-78"/>
      </p:cViewPr>
      <p:guideLst>
        <p:guide orient="horz" pos="2160"/>
        <p:guide pos="2880"/>
      </p:guideLst>
    </p:cSldViewPr>
  </p:slideViewPr>
  <p:notesTextViewPr>
    <p:cViewPr>
      <p:scale>
        <a:sx n="100" d="100"/>
        <a:sy n="100" d="100"/>
      </p:scale>
      <p:origin x="0" y="0"/>
    </p:cViewPr>
  </p:notesTextViewPr>
  <p:gridSpacing cx="72005" cy="72005"/>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9" Type="http://schemas.openxmlformats.org/officeDocument/2006/relationships/tags" Target="tags/tag1.xml"/><Relationship Id="rId58" Type="http://schemas.openxmlformats.org/officeDocument/2006/relationships/tableStyles" Target="tableStyles.xml"/><Relationship Id="rId57" Type="http://schemas.openxmlformats.org/officeDocument/2006/relationships/viewProps" Target="viewProps.xml"/><Relationship Id="rId56" Type="http://schemas.openxmlformats.org/officeDocument/2006/relationships/presProps" Target="presProps.xml"/><Relationship Id="rId55" Type="http://schemas.openxmlformats.org/officeDocument/2006/relationships/handoutMaster" Target="handoutMasters/handoutMaster1.xml"/><Relationship Id="rId54" Type="http://schemas.openxmlformats.org/officeDocument/2006/relationships/notesMaster" Target="notesMasters/notesMaster1.xml"/><Relationship Id="rId53" Type="http://schemas.openxmlformats.org/officeDocument/2006/relationships/slide" Target="slides/slide50.xml"/><Relationship Id="rId52" Type="http://schemas.openxmlformats.org/officeDocument/2006/relationships/slide" Target="slides/slide49.xml"/><Relationship Id="rId51" Type="http://schemas.openxmlformats.org/officeDocument/2006/relationships/slide" Target="slides/slide48.xml"/><Relationship Id="rId50" Type="http://schemas.openxmlformats.org/officeDocument/2006/relationships/slide" Target="slides/slide47.xml"/><Relationship Id="rId5" Type="http://schemas.openxmlformats.org/officeDocument/2006/relationships/slide" Target="slides/slide2.xml"/><Relationship Id="rId49" Type="http://schemas.openxmlformats.org/officeDocument/2006/relationships/slide" Target="slides/slide46.xml"/><Relationship Id="rId48" Type="http://schemas.openxmlformats.org/officeDocument/2006/relationships/slide" Target="slides/slide45.xml"/><Relationship Id="rId47" Type="http://schemas.openxmlformats.org/officeDocument/2006/relationships/slide" Target="slides/slide44.xml"/><Relationship Id="rId46" Type="http://schemas.openxmlformats.org/officeDocument/2006/relationships/slide" Target="slides/slide43.xml"/><Relationship Id="rId45" Type="http://schemas.openxmlformats.org/officeDocument/2006/relationships/slide" Target="slides/slide42.xml"/><Relationship Id="rId44" Type="http://schemas.openxmlformats.org/officeDocument/2006/relationships/slide" Target="slides/slide41.xml"/><Relationship Id="rId43" Type="http://schemas.openxmlformats.org/officeDocument/2006/relationships/slide" Target="slides/slide40.xml"/><Relationship Id="rId42" Type="http://schemas.openxmlformats.org/officeDocument/2006/relationships/slide" Target="slides/slide39.xml"/><Relationship Id="rId41" Type="http://schemas.openxmlformats.org/officeDocument/2006/relationships/slide" Target="slides/slide38.xml"/><Relationship Id="rId40" Type="http://schemas.openxmlformats.org/officeDocument/2006/relationships/slide" Target="slides/slide37.xml"/><Relationship Id="rId4" Type="http://schemas.openxmlformats.org/officeDocument/2006/relationships/slide" Target="slides/slide1.xml"/><Relationship Id="rId39" Type="http://schemas.openxmlformats.org/officeDocument/2006/relationships/slide" Target="slides/slide36.xml"/><Relationship Id="rId38" Type="http://schemas.openxmlformats.org/officeDocument/2006/relationships/slide" Target="slides/slide35.xml"/><Relationship Id="rId37" Type="http://schemas.openxmlformats.org/officeDocument/2006/relationships/slide" Target="slides/slide34.xml"/><Relationship Id="rId36" Type="http://schemas.openxmlformats.org/officeDocument/2006/relationships/slide" Target="slides/slide33.xml"/><Relationship Id="rId35" Type="http://schemas.openxmlformats.org/officeDocument/2006/relationships/slide" Target="slides/slide32.xml"/><Relationship Id="rId34" Type="http://schemas.openxmlformats.org/officeDocument/2006/relationships/slide" Target="slides/slide31.xml"/><Relationship Id="rId33" Type="http://schemas.openxmlformats.org/officeDocument/2006/relationships/slide" Target="slides/slide30.xml"/><Relationship Id="rId32" Type="http://schemas.openxmlformats.org/officeDocument/2006/relationships/slide" Target="slides/slide29.xml"/><Relationship Id="rId31" Type="http://schemas.openxmlformats.org/officeDocument/2006/relationships/slide" Target="slides/slide28.xml"/><Relationship Id="rId30" Type="http://schemas.openxmlformats.org/officeDocument/2006/relationships/slide" Target="slides/slide27.xml"/><Relationship Id="rId3" Type="http://schemas.openxmlformats.org/officeDocument/2006/relationships/slideMaster" Target="slideMasters/slideMaster2.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2" name="页眉占位符 1"/>
          <p:cNvSpPr>
            <a:spLocks noGrp="1"/>
          </p:cNvSpPr>
          <p:nvPr>
            <p:ph type="hdr" sz="quarter"/>
          </p:nvPr>
        </p:nvSpPr>
        <p:spPr>
          <a:xfrm>
            <a:off x="0" y="0"/>
            <a:ext cx="2919413" cy="534988"/>
          </a:xfrm>
          <a:prstGeom prst="rect">
            <a:avLst/>
          </a:prstGeom>
        </p:spPr>
        <p:txBody>
          <a:bodyPr vert="horz" lIns="91440" tIns="45720" rIns="91440" bIns="45720" rtlCol="0"/>
          <a:lstStyle>
            <a:lvl1pPr algn="l">
              <a:defRPr sz="1180" noProof="1"/>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180" b="0" i="0" u="none" strike="noStrike" kern="1200" cap="none" spc="0" normalizeH="0" baseline="0" noProof="1">
              <a:ln>
                <a:noFill/>
              </a:ln>
              <a:solidFill>
                <a:schemeClr val="tx1"/>
              </a:solidFill>
              <a:effectLst/>
              <a:uLnTx/>
              <a:uFillTx/>
              <a:latin typeface="Verdana" panose="020B0604030504040204" pitchFamily="34" charset="0"/>
              <a:ea typeface="宋体" panose="02010600030101010101" pitchFamily="2" charset="-122"/>
              <a:cs typeface="+mn-cs"/>
            </a:endParaRPr>
          </a:p>
        </p:txBody>
      </p:sp>
      <p:sp>
        <p:nvSpPr>
          <p:cNvPr id="3" name="日期占位符 2"/>
          <p:cNvSpPr>
            <a:spLocks noGrp="1"/>
          </p:cNvSpPr>
          <p:nvPr>
            <p:ph type="dt" sz="quarter" idx="1"/>
          </p:nvPr>
        </p:nvSpPr>
        <p:spPr>
          <a:xfrm>
            <a:off x="3816350" y="0"/>
            <a:ext cx="2919413" cy="534988"/>
          </a:xfrm>
          <a:prstGeom prst="rect">
            <a:avLst/>
          </a:prstGeom>
        </p:spPr>
        <p:txBody>
          <a:bodyPr vert="horz" lIns="91440" tIns="45720" rIns="91440" bIns="45720" rtlCol="0"/>
          <a:lstStyle>
            <a:lvl1pPr algn="r">
              <a:defRPr sz="1180" noProof="1"/>
            </a:lvl1pPr>
          </a:lstStyle>
          <a:p>
            <a:pPr marL="0" marR="0" lvl="0" indent="0" algn="r" defTabSz="914400" rtl="0" eaLnBrk="1" fontAlgn="base" latinLnBrk="0" hangingPunct="1">
              <a:lnSpc>
                <a:spcPct val="100000"/>
              </a:lnSpc>
              <a:spcBef>
                <a:spcPct val="0"/>
              </a:spcBef>
              <a:spcAft>
                <a:spcPct val="0"/>
              </a:spcAft>
              <a:buClrTx/>
              <a:buSzTx/>
              <a:buFontTx/>
              <a:buNone/>
              <a:defRPr/>
            </a:pPr>
            <a:fld id="{1894C622-2081-44A1-88C1-0783B09C1FEE}" type="datetimeFigureOut">
              <a:rPr kumimoji="0" lang="zh-CN" altLang="en-US" sz="1180" b="0" i="0" u="none" strike="noStrike" kern="1200" cap="none" spc="0" normalizeH="0" baseline="0" noProof="1">
                <a:ln>
                  <a:noFill/>
                </a:ln>
                <a:solidFill>
                  <a:schemeClr val="tx1"/>
                </a:solidFill>
                <a:effectLst/>
                <a:uLnTx/>
                <a:uFillTx/>
                <a:latin typeface="Verdana" panose="020B0604030504040204" pitchFamily="34" charset="0"/>
                <a:ea typeface="宋体" panose="02010600030101010101" pitchFamily="2" charset="-122"/>
                <a:cs typeface="+mn-cs"/>
              </a:rPr>
            </a:fld>
            <a:endParaRPr kumimoji="0" lang="zh-CN" altLang="en-US" sz="1180" b="0" i="0" u="none" strike="noStrike" kern="1200" cap="none" spc="0" normalizeH="0" baseline="0" noProof="1">
              <a:ln>
                <a:noFill/>
              </a:ln>
              <a:solidFill>
                <a:schemeClr val="tx1"/>
              </a:solidFill>
              <a:effectLst/>
              <a:uLnTx/>
              <a:uFillTx/>
              <a:latin typeface="Verdana" panose="020B0604030504040204" pitchFamily="34" charset="0"/>
              <a:ea typeface="宋体" panose="02010600030101010101" pitchFamily="2" charset="-122"/>
              <a:cs typeface="+mn-cs"/>
            </a:endParaRPr>
          </a:p>
        </p:txBody>
      </p:sp>
      <p:sp>
        <p:nvSpPr>
          <p:cNvPr id="4" name="页脚占位符 3"/>
          <p:cNvSpPr>
            <a:spLocks noGrp="1"/>
          </p:cNvSpPr>
          <p:nvPr>
            <p:ph type="ftr" sz="quarter" idx="2"/>
          </p:nvPr>
        </p:nvSpPr>
        <p:spPr>
          <a:xfrm>
            <a:off x="0" y="10128250"/>
            <a:ext cx="2919413" cy="534988"/>
          </a:xfrm>
          <a:prstGeom prst="rect">
            <a:avLst/>
          </a:prstGeom>
        </p:spPr>
        <p:txBody>
          <a:bodyPr vert="horz" lIns="91440" tIns="45720" rIns="91440" bIns="45720" rtlCol="0" anchor="b"/>
          <a:lstStyle>
            <a:lvl1pPr algn="l">
              <a:defRPr sz="1180" noProof="1"/>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180" b="0" i="0" u="none" strike="noStrike" kern="1200" cap="none" spc="0" normalizeH="0" baseline="0" noProof="1">
              <a:ln>
                <a:noFill/>
              </a:ln>
              <a:solidFill>
                <a:schemeClr val="tx1"/>
              </a:solidFill>
              <a:effectLst/>
              <a:uLnTx/>
              <a:uFillTx/>
              <a:latin typeface="Verdana" panose="020B0604030504040204" pitchFamily="34" charset="0"/>
              <a:ea typeface="宋体" panose="02010600030101010101" pitchFamily="2" charset="-122"/>
              <a:cs typeface="+mn-cs"/>
            </a:endParaRPr>
          </a:p>
        </p:txBody>
      </p:sp>
      <p:sp>
        <p:nvSpPr>
          <p:cNvPr id="5" name="灯片编号占位符 4"/>
          <p:cNvSpPr>
            <a:spLocks noGrp="1"/>
          </p:cNvSpPr>
          <p:nvPr>
            <p:ph type="sldNum" sz="quarter" idx="3"/>
          </p:nvPr>
        </p:nvSpPr>
        <p:spPr>
          <a:xfrm>
            <a:off x="3816350" y="10128250"/>
            <a:ext cx="2919413" cy="534988"/>
          </a:xfrm>
          <a:prstGeom prst="rect">
            <a:avLst/>
          </a:prstGeom>
        </p:spPr>
        <p:txBody>
          <a:bodyPr vert="horz" wrap="square" lIns="91440" tIns="45720" rIns="91440" bIns="45720" numCol="1" anchor="b" anchorCtr="0" compatLnSpc="1"/>
          <a:p>
            <a:pPr lvl="0" algn="r" eaLnBrk="1" hangingPunct="1">
              <a:buNone/>
            </a:pPr>
            <a:fld id="{9A0DB2DC-4C9A-4742-B13C-FB6460FD3503}" type="slidenum">
              <a:rPr lang="zh-CN" altLang="en-US" sz="1100" dirty="0"/>
            </a:fld>
            <a:endParaRPr lang="zh-CN" altLang="en-US" sz="1100" dirty="0"/>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3074" name="Rectangle 2"/>
          <p:cNvSpPr>
            <a:spLocks noGrp="1" noChangeArrowheads="1"/>
          </p:cNvSpPr>
          <p:nvPr>
            <p:ph type="hdr" sz="quarter"/>
          </p:nvPr>
        </p:nvSpPr>
        <p:spPr bwMode="auto">
          <a:xfrm>
            <a:off x="0" y="0"/>
            <a:ext cx="2944813" cy="493713"/>
          </a:xfrm>
          <a:prstGeom prst="rect">
            <a:avLst/>
          </a:prstGeom>
          <a:noFill/>
          <a:ln w="9525">
            <a:noFill/>
            <a:miter lim="800000"/>
          </a:ln>
        </p:spPr>
        <p:txBody>
          <a:bodyPr vert="horz" wrap="square" lIns="91440" tIns="45720" rIns="91440" bIns="45720" numCol="1" anchor="t" anchorCtr="0" compatLnSpc="1"/>
          <a:lstStyle>
            <a:lvl1pPr>
              <a:defRPr sz="1200">
                <a:latin typeface="Times New Roman" panose="02020603050405020304" pitchFamily="18" charset="0"/>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3075" name="Rectangle 3"/>
          <p:cNvSpPr>
            <a:spLocks noGrp="1" noChangeArrowheads="1"/>
          </p:cNvSpPr>
          <p:nvPr>
            <p:ph type="dt" idx="1"/>
          </p:nvPr>
        </p:nvSpPr>
        <p:spPr bwMode="auto">
          <a:xfrm>
            <a:off x="3852863" y="0"/>
            <a:ext cx="2944813" cy="493713"/>
          </a:xfrm>
          <a:prstGeom prst="rect">
            <a:avLst/>
          </a:prstGeom>
          <a:noFill/>
          <a:ln w="9525">
            <a:noFill/>
            <a:miter lim="800000"/>
          </a:ln>
        </p:spPr>
        <p:txBody>
          <a:bodyPr vert="horz" wrap="square" lIns="91440" tIns="45720" rIns="91440" bIns="45720" numCol="1" anchor="t" anchorCtr="0" compatLnSpc="1"/>
          <a:lstStyle>
            <a:lvl1pPr algn="r">
              <a:defRPr sz="1200">
                <a:latin typeface="Times New Roman" panose="02020603050405020304" pitchFamily="18" charset="0"/>
              </a:defRPr>
            </a:lvl1pPr>
          </a:lstStyle>
          <a:p>
            <a:pPr marL="0" marR="0" lvl="0" indent="0" algn="r"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94212" name="Rectangle 4"/>
          <p:cNvSpPr>
            <a:spLocks noGrp="1"/>
          </p:cNvSpPr>
          <p:nvPr>
            <p:ph type="sldImg"/>
          </p:nvPr>
        </p:nvSpPr>
        <p:spPr>
          <a:xfrm>
            <a:off x="930275" y="741363"/>
            <a:ext cx="4937125" cy="3702050"/>
          </a:xfrm>
          <a:prstGeom prst="rect">
            <a:avLst/>
          </a:prstGeom>
          <a:noFill/>
          <a:ln w="9525">
            <a:noFill/>
          </a:ln>
        </p:spPr>
      </p:sp>
      <p:sp>
        <p:nvSpPr>
          <p:cNvPr id="3077" name="Rectangle 5"/>
          <p:cNvSpPr>
            <a:spLocks noGrp="1" noChangeArrowheads="1"/>
          </p:cNvSpPr>
          <p:nvPr>
            <p:ph type="body" sz="quarter" idx="3"/>
          </p:nvPr>
        </p:nvSpPr>
        <p:spPr bwMode="auto">
          <a:xfrm>
            <a:off x="906463" y="4691063"/>
            <a:ext cx="4984750" cy="4441825"/>
          </a:xfrm>
          <a:prstGeom prst="rect">
            <a:avLst/>
          </a:prstGeom>
          <a:noFill/>
          <a:ln w="9525">
            <a:noFill/>
            <a:miter lim="800000"/>
          </a:ln>
        </p:spPr>
        <p:txBody>
          <a:bodyPr vert="horz" wrap="square" lIns="91440" tIns="45720" rIns="91440" bIns="45720" numCol="1" anchor="t" anchorCtr="0" compatLnSpc="1"/>
          <a:lstStyle/>
          <a:p>
            <a:pPr marL="0" marR="0" lvl="0" indent="0" algn="l" defTabSz="914400" rtl="0" eaLnBrk="0" fontAlgn="base" latinLnBrk="0" hangingPunct="0">
              <a:lnSpc>
                <a:spcPct val="100000"/>
              </a:lnSpc>
              <a:spcBef>
                <a:spcPct val="30000"/>
              </a:spcBef>
              <a:spcAft>
                <a:spcPct val="0"/>
              </a:spcAft>
              <a:buClrTx/>
              <a:buSzTx/>
              <a:buFontTx/>
              <a:buNone/>
              <a:defRPr/>
            </a:pPr>
            <a:r>
              <a:rPr kumimoji="0" lang="zh-CN" sz="1200" b="0" i="0" u="none" strike="noStrike" kern="1200" cap="none" spc="0" normalizeH="0" baseline="0" noProof="0" smtClean="0">
                <a:ln>
                  <a:noFill/>
                </a:ln>
                <a:solidFill>
                  <a:schemeClr val="tx1"/>
                </a:solidFill>
                <a:effectLst/>
                <a:uLnTx/>
                <a:uFillTx/>
                <a:latin typeface="Times New Roman" panose="02020603050405020304" pitchFamily="18" charset="0"/>
                <a:ea typeface="宋体" panose="02010600030101010101" pitchFamily="2" charset="-122"/>
                <a:cs typeface="+mn-cs"/>
              </a:rPr>
              <a:t>单击此处编辑母版文本样式</a:t>
            </a:r>
            <a:endParaRPr kumimoji="0" lang="zh-CN" sz="1200" b="0" i="0" u="none" strike="noStrike" kern="1200" cap="none" spc="0" normalizeH="0" baseline="0" noProof="0" smtClean="0">
              <a:ln>
                <a:noFill/>
              </a:ln>
              <a:solidFill>
                <a:schemeClr val="tx1"/>
              </a:solidFill>
              <a:effectLst/>
              <a:uLnTx/>
              <a:uFillTx/>
              <a:latin typeface="Times New Roman" panose="02020603050405020304" pitchFamily="18" charset="0"/>
              <a:ea typeface="宋体" panose="02010600030101010101" pitchFamily="2" charset="-122"/>
              <a:cs typeface="+mn-cs"/>
            </a:endParaRPr>
          </a:p>
          <a:p>
            <a:pPr marL="457200" marR="0" lvl="1" indent="0" algn="l" defTabSz="914400" rtl="0" eaLnBrk="0" fontAlgn="base" latinLnBrk="0" hangingPunct="0">
              <a:lnSpc>
                <a:spcPct val="100000"/>
              </a:lnSpc>
              <a:spcBef>
                <a:spcPct val="30000"/>
              </a:spcBef>
              <a:spcAft>
                <a:spcPct val="0"/>
              </a:spcAft>
              <a:buClrTx/>
              <a:buSzTx/>
              <a:buFontTx/>
              <a:buNone/>
              <a:defRPr/>
            </a:pPr>
            <a:r>
              <a:rPr kumimoji="0" lang="zh-CN" sz="1200" b="0" i="0" u="none" strike="noStrike" kern="1200" cap="none" spc="0" normalizeH="0" baseline="0" noProof="0" smtClean="0">
                <a:ln>
                  <a:noFill/>
                </a:ln>
                <a:solidFill>
                  <a:schemeClr val="tx1"/>
                </a:solidFill>
                <a:effectLst/>
                <a:uLnTx/>
                <a:uFillTx/>
                <a:latin typeface="Times New Roman" panose="02020603050405020304" pitchFamily="18" charset="0"/>
                <a:ea typeface="宋体" panose="02010600030101010101" pitchFamily="2" charset="-122"/>
                <a:cs typeface="+mn-cs"/>
              </a:rPr>
              <a:t>第二级</a:t>
            </a:r>
            <a:endParaRPr kumimoji="0" lang="zh-CN" sz="1200" b="0" i="0" u="none" strike="noStrike" kern="1200" cap="none" spc="0" normalizeH="0" baseline="0" noProof="0" smtClean="0">
              <a:ln>
                <a:noFill/>
              </a:ln>
              <a:solidFill>
                <a:schemeClr val="tx1"/>
              </a:solidFill>
              <a:effectLst/>
              <a:uLnTx/>
              <a:uFillTx/>
              <a:latin typeface="Times New Roman" panose="02020603050405020304" pitchFamily="18" charset="0"/>
              <a:ea typeface="宋体" panose="02010600030101010101" pitchFamily="2" charset="-122"/>
              <a:cs typeface="+mn-cs"/>
            </a:endParaRPr>
          </a:p>
          <a:p>
            <a:pPr marL="914400" marR="0" lvl="2" indent="0" algn="l" defTabSz="914400" rtl="0" eaLnBrk="0" fontAlgn="base" latinLnBrk="0" hangingPunct="0">
              <a:lnSpc>
                <a:spcPct val="100000"/>
              </a:lnSpc>
              <a:spcBef>
                <a:spcPct val="30000"/>
              </a:spcBef>
              <a:spcAft>
                <a:spcPct val="0"/>
              </a:spcAft>
              <a:buClrTx/>
              <a:buSzTx/>
              <a:buFontTx/>
              <a:buNone/>
              <a:defRPr/>
            </a:pPr>
            <a:r>
              <a:rPr kumimoji="0" lang="zh-CN" sz="1200" b="0" i="0" u="none" strike="noStrike" kern="1200" cap="none" spc="0" normalizeH="0" baseline="0" noProof="0" smtClean="0">
                <a:ln>
                  <a:noFill/>
                </a:ln>
                <a:solidFill>
                  <a:schemeClr val="tx1"/>
                </a:solidFill>
                <a:effectLst/>
                <a:uLnTx/>
                <a:uFillTx/>
                <a:latin typeface="Times New Roman" panose="02020603050405020304" pitchFamily="18" charset="0"/>
                <a:ea typeface="宋体" panose="02010600030101010101" pitchFamily="2" charset="-122"/>
                <a:cs typeface="+mn-cs"/>
              </a:rPr>
              <a:t>第三级</a:t>
            </a:r>
            <a:endParaRPr kumimoji="0" lang="zh-CN" sz="1200" b="0" i="0" u="none" strike="noStrike" kern="1200" cap="none" spc="0" normalizeH="0" baseline="0" noProof="0" smtClean="0">
              <a:ln>
                <a:noFill/>
              </a:ln>
              <a:solidFill>
                <a:schemeClr val="tx1"/>
              </a:solidFill>
              <a:effectLst/>
              <a:uLnTx/>
              <a:uFillTx/>
              <a:latin typeface="Times New Roman" panose="02020603050405020304" pitchFamily="18" charset="0"/>
              <a:ea typeface="宋体" panose="02010600030101010101" pitchFamily="2" charset="-122"/>
              <a:cs typeface="+mn-cs"/>
            </a:endParaRPr>
          </a:p>
          <a:p>
            <a:pPr marL="1371600" marR="0" lvl="3" indent="0" algn="l" defTabSz="914400" rtl="0" eaLnBrk="0" fontAlgn="base" latinLnBrk="0" hangingPunct="0">
              <a:lnSpc>
                <a:spcPct val="100000"/>
              </a:lnSpc>
              <a:spcBef>
                <a:spcPct val="30000"/>
              </a:spcBef>
              <a:spcAft>
                <a:spcPct val="0"/>
              </a:spcAft>
              <a:buClrTx/>
              <a:buSzTx/>
              <a:buFontTx/>
              <a:buNone/>
              <a:defRPr/>
            </a:pPr>
            <a:r>
              <a:rPr kumimoji="0" lang="zh-CN" sz="1200" b="0" i="0" u="none" strike="noStrike" kern="1200" cap="none" spc="0" normalizeH="0" baseline="0" noProof="0" smtClean="0">
                <a:ln>
                  <a:noFill/>
                </a:ln>
                <a:solidFill>
                  <a:schemeClr val="tx1"/>
                </a:solidFill>
                <a:effectLst/>
                <a:uLnTx/>
                <a:uFillTx/>
                <a:latin typeface="Times New Roman" panose="02020603050405020304" pitchFamily="18" charset="0"/>
                <a:ea typeface="宋体" panose="02010600030101010101" pitchFamily="2" charset="-122"/>
                <a:cs typeface="+mn-cs"/>
              </a:rPr>
              <a:t>第四级</a:t>
            </a:r>
            <a:endParaRPr kumimoji="0" lang="zh-CN" sz="1200" b="0" i="0" u="none" strike="noStrike" kern="1200" cap="none" spc="0" normalizeH="0" baseline="0" noProof="0" smtClean="0">
              <a:ln>
                <a:noFill/>
              </a:ln>
              <a:solidFill>
                <a:schemeClr val="tx1"/>
              </a:solidFill>
              <a:effectLst/>
              <a:uLnTx/>
              <a:uFillTx/>
              <a:latin typeface="Times New Roman" panose="02020603050405020304" pitchFamily="18" charset="0"/>
              <a:ea typeface="宋体" panose="02010600030101010101" pitchFamily="2" charset="-122"/>
              <a:cs typeface="+mn-cs"/>
            </a:endParaRPr>
          </a:p>
          <a:p>
            <a:pPr marL="1828800" marR="0" lvl="4" indent="0" algn="l" defTabSz="914400" rtl="0" eaLnBrk="0" fontAlgn="base" latinLnBrk="0" hangingPunct="0">
              <a:lnSpc>
                <a:spcPct val="100000"/>
              </a:lnSpc>
              <a:spcBef>
                <a:spcPct val="30000"/>
              </a:spcBef>
              <a:spcAft>
                <a:spcPct val="0"/>
              </a:spcAft>
              <a:buClrTx/>
              <a:buSzTx/>
              <a:buFontTx/>
              <a:buNone/>
              <a:defRPr/>
            </a:pPr>
            <a:r>
              <a:rPr kumimoji="0" lang="zh-CN" sz="1200" b="0" i="0" u="none" strike="noStrike" kern="1200" cap="none" spc="0" normalizeH="0" baseline="0" noProof="0" smtClean="0">
                <a:ln>
                  <a:noFill/>
                </a:ln>
                <a:solidFill>
                  <a:schemeClr val="tx1"/>
                </a:solidFill>
                <a:effectLst/>
                <a:uLnTx/>
                <a:uFillTx/>
                <a:latin typeface="Times New Roman" panose="02020603050405020304" pitchFamily="18" charset="0"/>
                <a:ea typeface="宋体" panose="02010600030101010101" pitchFamily="2" charset="-122"/>
                <a:cs typeface="+mn-cs"/>
              </a:rPr>
              <a:t>第五级</a:t>
            </a:r>
            <a:endParaRPr kumimoji="0" lang="zh-CN" sz="1200" b="0" i="0" u="none" strike="noStrike" kern="1200" cap="none" spc="0" normalizeH="0" baseline="0" noProof="0" smtClean="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3078" name="Rectangle 6"/>
          <p:cNvSpPr>
            <a:spLocks noGrp="1" noChangeArrowheads="1"/>
          </p:cNvSpPr>
          <p:nvPr>
            <p:ph type="ftr" sz="quarter" idx="4"/>
          </p:nvPr>
        </p:nvSpPr>
        <p:spPr bwMode="auto">
          <a:xfrm>
            <a:off x="0" y="9380538"/>
            <a:ext cx="2944813" cy="493713"/>
          </a:xfrm>
          <a:prstGeom prst="rect">
            <a:avLst/>
          </a:prstGeom>
          <a:noFill/>
          <a:ln w="9525">
            <a:noFill/>
            <a:miter lim="800000"/>
          </a:ln>
        </p:spPr>
        <p:txBody>
          <a:bodyPr vert="horz" wrap="square" lIns="91440" tIns="45720" rIns="91440" bIns="45720" numCol="1" anchor="b" anchorCtr="0" compatLnSpc="1"/>
          <a:lstStyle>
            <a:lvl1pPr>
              <a:defRPr sz="1200">
                <a:latin typeface="Times New Roman" panose="02020603050405020304" pitchFamily="18" charset="0"/>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3079" name="Rectangle 7"/>
          <p:cNvSpPr>
            <a:spLocks noGrp="1" noChangeArrowheads="1"/>
          </p:cNvSpPr>
          <p:nvPr>
            <p:ph type="sldNum" sz="quarter" idx="5"/>
          </p:nvPr>
        </p:nvSpPr>
        <p:spPr bwMode="auto">
          <a:xfrm>
            <a:off x="3852863" y="9380538"/>
            <a:ext cx="2944813" cy="493713"/>
          </a:xfrm>
          <a:prstGeom prst="rect">
            <a:avLst/>
          </a:prstGeom>
          <a:noFill/>
          <a:ln w="9525">
            <a:noFill/>
            <a:miter lim="800000"/>
          </a:ln>
        </p:spPr>
        <p:txBody>
          <a:bodyPr vert="horz" wrap="square" lIns="91440" tIns="45720" rIns="91440" bIns="45720" numCol="1" anchor="b" anchorCtr="0" compatLnSpc="1"/>
          <a:p>
            <a:pPr lvl="0" algn="r" eaLnBrk="1" hangingPunct="1">
              <a:buNone/>
            </a:pPr>
            <a:fld id="{9A0DB2DC-4C9A-4742-B13C-FB6460FD3503}" type="slidenum">
              <a:rPr lang="zh-CN" altLang="zh-CN" sz="1200" dirty="0">
                <a:latin typeface="Times New Roman" panose="02020603050405020304" pitchFamily="18" charset="0"/>
              </a:rPr>
            </a:fld>
            <a:endParaRPr lang="zh-CN" altLang="zh-CN" sz="1200" dirty="0">
              <a:latin typeface="Times New Roman" panose="02020603050405020304" pitchFamily="18" charset="0"/>
            </a:endParaRPr>
          </a:p>
        </p:txBody>
      </p:sp>
    </p:spTree>
  </p:cSld>
  <p:clrMap bg1="lt1" tx1="dk1" bg2="lt2" tx2="dk2" accent1="accent1" accent2="accent2" accent3="accent3" accent4="accent4" accent5="accent5" accent6="accent6" hlink="hlink" folHlink="folHlink"/>
  <p:hf sldNum="0" hdr="0" ftr="0" dt="0"/>
  <p:notesStyle>
    <a:lvl1pPr algn="l" rtl="0" eaLnBrk="0" fontAlgn="base" hangingPunct="0">
      <a:spcBef>
        <a:spcPct val="30000"/>
      </a:spcBef>
      <a:spcAft>
        <a:spcPct val="0"/>
      </a:spcAft>
      <a:defRPr sz="1200" kern="1200">
        <a:solidFill>
          <a:schemeClr val="tx1"/>
        </a:solidFill>
        <a:latin typeface="Times New Roman" panose="02020603050405020304" pitchFamily="18" charset="0"/>
        <a:ea typeface="宋体" panose="02010600030101010101" pitchFamily="2" charset="-122"/>
        <a:cs typeface="+mn-cs"/>
      </a:defRPr>
    </a:lvl1pPr>
    <a:lvl2pPr marL="457200" algn="l" rtl="0" eaLnBrk="0" fontAlgn="base" hangingPunct="0">
      <a:spcBef>
        <a:spcPct val="30000"/>
      </a:spcBef>
      <a:spcAft>
        <a:spcPct val="0"/>
      </a:spcAft>
      <a:defRPr sz="1200" kern="1200">
        <a:solidFill>
          <a:schemeClr val="tx1"/>
        </a:solidFill>
        <a:latin typeface="Times New Roman" panose="02020603050405020304" pitchFamily="18" charset="0"/>
        <a:ea typeface="宋体" panose="02010600030101010101" pitchFamily="2" charset="-122"/>
        <a:cs typeface="+mn-cs"/>
      </a:defRPr>
    </a:lvl2pPr>
    <a:lvl3pPr marL="914400" algn="l" rtl="0" eaLnBrk="0" fontAlgn="base" hangingPunct="0">
      <a:spcBef>
        <a:spcPct val="30000"/>
      </a:spcBef>
      <a:spcAft>
        <a:spcPct val="0"/>
      </a:spcAft>
      <a:defRPr sz="1200" kern="1200">
        <a:solidFill>
          <a:schemeClr val="tx1"/>
        </a:solidFill>
        <a:latin typeface="Times New Roman" panose="02020603050405020304" pitchFamily="18" charset="0"/>
        <a:ea typeface="宋体" panose="02010600030101010101" pitchFamily="2" charset="-122"/>
        <a:cs typeface="+mn-cs"/>
      </a:defRPr>
    </a:lvl3pPr>
    <a:lvl4pPr marL="1371600" algn="l" rtl="0" eaLnBrk="0" fontAlgn="base" hangingPunct="0">
      <a:spcBef>
        <a:spcPct val="30000"/>
      </a:spcBef>
      <a:spcAft>
        <a:spcPct val="0"/>
      </a:spcAft>
      <a:defRPr sz="1200" kern="1200">
        <a:solidFill>
          <a:schemeClr val="tx1"/>
        </a:solidFill>
        <a:latin typeface="Times New Roman" panose="02020603050405020304" pitchFamily="18" charset="0"/>
        <a:ea typeface="宋体" panose="02010600030101010101" pitchFamily="2" charset="-122"/>
        <a:cs typeface="+mn-cs"/>
      </a:defRPr>
    </a:lvl4pPr>
    <a:lvl5pPr marL="1828800" algn="l" rtl="0" eaLnBrk="0" fontAlgn="base" hangingPunct="0">
      <a:spcBef>
        <a:spcPct val="30000"/>
      </a:spcBef>
      <a:spcAft>
        <a:spcPct val="0"/>
      </a:spcAft>
      <a:defRPr sz="1200" kern="1200">
        <a:solidFill>
          <a:schemeClr val="tx1"/>
        </a:solidFill>
        <a:latin typeface="Times New Roman" panose="02020603050405020304" pitchFamily="18" charset="0"/>
        <a:ea typeface="宋体" panose="02010600030101010101"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noProof="1" smtClean="0"/>
              <a:t>单击此处编辑母版标题样式</a:t>
            </a:r>
            <a:endParaRPr lang="zh-CN" altLang="en-US" noProof="1"/>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noProof="1" smtClean="0"/>
              <a:t>单击此处编辑母版副标题样式</a:t>
            </a:r>
            <a:endParaRPr lang="zh-CN" altLang="en-US" noProof="1"/>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solidFill>
              <a:effectLst/>
              <a:uLnTx/>
              <a:uFillTx/>
              <a:latin typeface="Verdana" panose="020B060403050404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solidFill>
              <a:effectLst/>
              <a:uLnTx/>
              <a:uFillTx/>
              <a:latin typeface="Verdana" panose="020B060403050404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hangingPunct="1">
              <a:buNone/>
            </a:pPr>
            <a:fld id="{9A0DB2DC-4C9A-4742-B13C-FB6460FD3503}" type="slidenum">
              <a:rPr lang="zh-CN" altLang="zh-CN" dirty="0">
                <a:latin typeface="Verdana" panose="020B0604030504040204" pitchFamily="34" charset="0"/>
              </a:rPr>
            </a:fld>
            <a:endParaRPr lang="zh-CN" altLang="zh-CN" dirty="0">
              <a:latin typeface="Verdana" panose="020B0604030504040204" pitchFamily="34" charset="0"/>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内容占位符 2"/>
          <p:cNvSpPr>
            <a:spLocks noGrp="1"/>
          </p:cNvSpPr>
          <p:nvPr>
            <p:ph idx="1"/>
          </p:nvPr>
        </p:nvSpPr>
        <p:spPr/>
        <p:txBody>
          <a:bodyPr/>
          <a:lstStyle/>
          <a:p>
            <a:pPr lvl="0"/>
            <a:r>
              <a:rPr lang="zh-CN" altLang="en-US" noProof="1" smtClean="0"/>
              <a:t>单击此处编辑母版文本样式</a:t>
            </a:r>
            <a:endParaRPr lang="zh-CN" altLang="en-US" noProof="1" smtClean="0"/>
          </a:p>
          <a:p>
            <a:pPr lvl="1"/>
            <a:r>
              <a:rPr lang="zh-CN" altLang="en-US" noProof="1" smtClean="0"/>
              <a:t>第二级</a:t>
            </a:r>
            <a:endParaRPr lang="zh-CN" altLang="en-US" noProof="1" smtClean="0"/>
          </a:p>
          <a:p>
            <a:pPr lvl="2"/>
            <a:r>
              <a:rPr lang="zh-CN" altLang="en-US" noProof="1" smtClean="0"/>
              <a:t>第三级</a:t>
            </a:r>
            <a:endParaRPr lang="zh-CN" altLang="en-US" noProof="1" smtClean="0"/>
          </a:p>
          <a:p>
            <a:pPr lvl="3"/>
            <a:r>
              <a:rPr lang="zh-CN" altLang="en-US" noProof="1" smtClean="0"/>
              <a:t>第四级</a:t>
            </a:r>
            <a:endParaRPr lang="zh-CN" altLang="en-US" noProof="1" smtClean="0"/>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solidFill>
              <a:effectLst/>
              <a:uLnTx/>
              <a:uFillTx/>
              <a:latin typeface="Verdana" panose="020B060403050404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solidFill>
              <a:effectLst/>
              <a:uLnTx/>
              <a:uFillTx/>
              <a:latin typeface="Verdana" panose="020B060403050404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hangingPunct="1">
              <a:buNone/>
            </a:pPr>
            <a:fld id="{9A0DB2DC-4C9A-4742-B13C-FB6460FD3503}" type="slidenum">
              <a:rPr lang="zh-CN" altLang="zh-CN" dirty="0">
                <a:latin typeface="Verdana" panose="020B0604030504040204" pitchFamily="34" charset="0"/>
              </a:rPr>
            </a:fld>
            <a:endParaRPr lang="zh-CN" altLang="zh-CN" dirty="0">
              <a:latin typeface="Verdana" panose="020B0604030504040204" pitchFamily="34" charset="0"/>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noProof="1" smtClean="0"/>
              <a:t>单击此处编辑母版文本样式</a:t>
            </a:r>
            <a:endParaRPr lang="zh-CN" altLang="en-US" noProof="1" smtClean="0"/>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solidFill>
              <a:effectLst/>
              <a:uLnTx/>
              <a:uFillTx/>
              <a:latin typeface="Verdana" panose="020B060403050404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solidFill>
              <a:effectLst/>
              <a:uLnTx/>
              <a:uFillTx/>
              <a:latin typeface="Verdana" panose="020B060403050404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hangingPunct="1">
              <a:buNone/>
            </a:pPr>
            <a:fld id="{9A0DB2DC-4C9A-4742-B13C-FB6460FD3503}" type="slidenum">
              <a:rPr lang="zh-CN" altLang="zh-CN" dirty="0">
                <a:latin typeface="Verdana" panose="020B0604030504040204" pitchFamily="34" charset="0"/>
              </a:rPr>
            </a:fld>
            <a:endParaRPr lang="zh-CN" altLang="zh-CN" dirty="0">
              <a:latin typeface="Verdana" panose="020B0604030504040204" pitchFamily="34" charset="0"/>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内容占位符 2"/>
          <p:cNvSpPr>
            <a:spLocks noGrp="1"/>
          </p:cNvSpPr>
          <p:nvPr>
            <p:ph sz="half" idx="1"/>
          </p:nvPr>
        </p:nvSpPr>
        <p:spPr>
          <a:xfrm>
            <a:off x="566738" y="1268413"/>
            <a:ext cx="3924300" cy="475138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smtClean="0"/>
              <a:t>单击此处编辑母版文本样式</a:t>
            </a:r>
            <a:endParaRPr lang="zh-CN" altLang="en-US" noProof="1" smtClean="0"/>
          </a:p>
          <a:p>
            <a:pPr lvl="1"/>
            <a:r>
              <a:rPr lang="zh-CN" altLang="en-US" noProof="1" smtClean="0"/>
              <a:t>第二级</a:t>
            </a:r>
            <a:endParaRPr lang="zh-CN" altLang="en-US" noProof="1" smtClean="0"/>
          </a:p>
          <a:p>
            <a:pPr lvl="2"/>
            <a:r>
              <a:rPr lang="zh-CN" altLang="en-US" noProof="1" smtClean="0"/>
              <a:t>第三级</a:t>
            </a:r>
            <a:endParaRPr lang="zh-CN" altLang="en-US" noProof="1" smtClean="0"/>
          </a:p>
          <a:p>
            <a:pPr lvl="3"/>
            <a:r>
              <a:rPr lang="zh-CN" altLang="en-US" noProof="1" smtClean="0"/>
              <a:t>第四级</a:t>
            </a:r>
            <a:endParaRPr lang="zh-CN" altLang="en-US" noProof="1" smtClean="0"/>
          </a:p>
          <a:p>
            <a:pPr lvl="4"/>
            <a:r>
              <a:rPr lang="zh-CN" altLang="en-US" noProof="1" smtClean="0"/>
              <a:t>第五级</a:t>
            </a:r>
            <a:endParaRPr lang="zh-CN" altLang="en-US" noProof="1"/>
          </a:p>
        </p:txBody>
      </p:sp>
      <p:sp>
        <p:nvSpPr>
          <p:cNvPr id="4" name="内容占位符 3"/>
          <p:cNvSpPr>
            <a:spLocks noGrp="1"/>
          </p:cNvSpPr>
          <p:nvPr>
            <p:ph sz="half" idx="2"/>
          </p:nvPr>
        </p:nvSpPr>
        <p:spPr>
          <a:xfrm>
            <a:off x="4643438" y="1268413"/>
            <a:ext cx="3924300" cy="475138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smtClean="0"/>
              <a:t>单击此处编辑母版文本样式</a:t>
            </a:r>
            <a:endParaRPr lang="zh-CN" altLang="en-US" noProof="1" smtClean="0"/>
          </a:p>
          <a:p>
            <a:pPr lvl="1"/>
            <a:r>
              <a:rPr lang="zh-CN" altLang="en-US" noProof="1" smtClean="0"/>
              <a:t>第二级</a:t>
            </a:r>
            <a:endParaRPr lang="zh-CN" altLang="en-US" noProof="1" smtClean="0"/>
          </a:p>
          <a:p>
            <a:pPr lvl="2"/>
            <a:r>
              <a:rPr lang="zh-CN" altLang="en-US" noProof="1" smtClean="0"/>
              <a:t>第三级</a:t>
            </a:r>
            <a:endParaRPr lang="zh-CN" altLang="en-US" noProof="1" smtClean="0"/>
          </a:p>
          <a:p>
            <a:pPr lvl="3"/>
            <a:r>
              <a:rPr lang="zh-CN" altLang="en-US" noProof="1" smtClean="0"/>
              <a:t>第四级</a:t>
            </a:r>
            <a:endParaRPr lang="zh-CN" altLang="en-US" noProof="1" smtClean="0"/>
          </a:p>
          <a:p>
            <a:pPr lvl="4"/>
            <a:r>
              <a:rPr lang="zh-CN" altLang="en-US" noProof="1" smtClean="0"/>
              <a:t>第五级</a:t>
            </a:r>
            <a:endParaRPr lang="zh-CN" altLang="en-US" noProof="1"/>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solidFill>
              <a:effectLst/>
              <a:uLnTx/>
              <a:uFillTx/>
              <a:latin typeface="Verdana" panose="020B060403050404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solidFill>
              <a:effectLst/>
              <a:uLnTx/>
              <a:uFillTx/>
              <a:latin typeface="Verdana" panose="020B060403050404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p>
            <a:pPr lvl="0" eaLnBrk="1" hangingPunct="1">
              <a:buNone/>
            </a:pPr>
            <a:fld id="{9A0DB2DC-4C9A-4742-B13C-FB6460FD3503}" type="slidenum">
              <a:rPr lang="zh-CN" altLang="zh-CN" dirty="0">
                <a:latin typeface="Verdana" panose="020B0604030504040204" pitchFamily="34" charset="0"/>
              </a:rPr>
            </a:fld>
            <a:endParaRPr lang="zh-CN" altLang="zh-CN" dirty="0">
              <a:latin typeface="Verdana" panose="020B0604030504040204" pitchFamily="34" charset="0"/>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lvl1pPr>
              <a:defRPr/>
            </a:lvl1p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noProof="1" smtClean="0"/>
              <a:t>单击此处编辑母版文本样式</a:t>
            </a:r>
            <a:endParaRPr lang="zh-CN" altLang="en-US" noProof="1" smtClean="0"/>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smtClean="0"/>
              <a:t>单击此处编辑母版文本样式</a:t>
            </a:r>
            <a:endParaRPr lang="zh-CN" altLang="en-US" noProof="1" smtClean="0"/>
          </a:p>
          <a:p>
            <a:pPr lvl="1"/>
            <a:r>
              <a:rPr lang="zh-CN" altLang="en-US" noProof="1" smtClean="0"/>
              <a:t>第二级</a:t>
            </a:r>
            <a:endParaRPr lang="zh-CN" altLang="en-US" noProof="1" smtClean="0"/>
          </a:p>
          <a:p>
            <a:pPr lvl="2"/>
            <a:r>
              <a:rPr lang="zh-CN" altLang="en-US" noProof="1" smtClean="0"/>
              <a:t>第三级</a:t>
            </a:r>
            <a:endParaRPr lang="zh-CN" altLang="en-US" noProof="1" smtClean="0"/>
          </a:p>
          <a:p>
            <a:pPr lvl="3"/>
            <a:r>
              <a:rPr lang="zh-CN" altLang="en-US" noProof="1" smtClean="0"/>
              <a:t>第四级</a:t>
            </a:r>
            <a:endParaRPr lang="zh-CN" altLang="en-US" noProof="1" smtClean="0"/>
          </a:p>
          <a:p>
            <a:pPr lvl="4"/>
            <a:r>
              <a:rPr lang="zh-CN" altLang="en-US" noProof="1" smtClean="0"/>
              <a:t>第五级</a:t>
            </a:r>
            <a:endParaRPr lang="zh-CN" altLang="en-US" noProof="1"/>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noProof="1" smtClean="0"/>
              <a:t>单击此处编辑母版文本样式</a:t>
            </a:r>
            <a:endParaRPr lang="zh-CN" altLang="en-US" noProof="1" smtClean="0"/>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smtClean="0"/>
              <a:t>单击此处编辑母版文本样式</a:t>
            </a:r>
            <a:endParaRPr lang="zh-CN" altLang="en-US" noProof="1" smtClean="0"/>
          </a:p>
          <a:p>
            <a:pPr lvl="1"/>
            <a:r>
              <a:rPr lang="zh-CN" altLang="en-US" noProof="1" smtClean="0"/>
              <a:t>第二级</a:t>
            </a:r>
            <a:endParaRPr lang="zh-CN" altLang="en-US" noProof="1" smtClean="0"/>
          </a:p>
          <a:p>
            <a:pPr lvl="2"/>
            <a:r>
              <a:rPr lang="zh-CN" altLang="en-US" noProof="1" smtClean="0"/>
              <a:t>第三级</a:t>
            </a:r>
            <a:endParaRPr lang="zh-CN" altLang="en-US" noProof="1" smtClean="0"/>
          </a:p>
          <a:p>
            <a:pPr lvl="3"/>
            <a:r>
              <a:rPr lang="zh-CN" altLang="en-US" noProof="1" smtClean="0"/>
              <a:t>第四级</a:t>
            </a:r>
            <a:endParaRPr lang="zh-CN" altLang="en-US" noProof="1" smtClean="0"/>
          </a:p>
          <a:p>
            <a:pPr lvl="4"/>
            <a:r>
              <a:rPr lang="zh-CN" altLang="en-US" noProof="1" smtClean="0"/>
              <a:t>第五级</a:t>
            </a:r>
            <a:endParaRPr lang="zh-CN" altLang="en-US" noProof="1"/>
          </a:p>
        </p:txBody>
      </p:sp>
      <p:sp>
        <p:nvSpPr>
          <p:cNvPr id="7" name="日期占位符 6"/>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solidFill>
              <a:effectLst/>
              <a:uLnTx/>
              <a:uFillTx/>
              <a:latin typeface="Verdana" panose="020B0604030504040204" pitchFamily="34" charset="0"/>
              <a:ea typeface="宋体" panose="02010600030101010101" pitchFamily="2" charset="-122"/>
              <a:cs typeface="+mn-cs"/>
            </a:endParaRPr>
          </a:p>
        </p:txBody>
      </p:sp>
      <p:sp>
        <p:nvSpPr>
          <p:cNvPr id="8" name="页脚占位符 7"/>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solidFill>
              <a:effectLst/>
              <a:uLnTx/>
              <a:uFillTx/>
              <a:latin typeface="Verdana" panose="020B0604030504040204" pitchFamily="34" charset="0"/>
              <a:ea typeface="宋体" panose="02010600030101010101" pitchFamily="2" charset="-122"/>
              <a:cs typeface="+mn-cs"/>
            </a:endParaRPr>
          </a:p>
        </p:txBody>
      </p:sp>
      <p:sp>
        <p:nvSpPr>
          <p:cNvPr id="9" name="灯片编号占位符 8"/>
          <p:cNvSpPr>
            <a:spLocks noGrp="1"/>
          </p:cNvSpPr>
          <p:nvPr>
            <p:ph type="sldNum" sz="quarter" idx="12"/>
          </p:nvPr>
        </p:nvSpPr>
        <p:spPr/>
        <p:txBody>
          <a:bodyPr/>
          <a:p>
            <a:pPr lvl="0" eaLnBrk="1" hangingPunct="1">
              <a:buNone/>
            </a:pPr>
            <a:fld id="{9A0DB2DC-4C9A-4742-B13C-FB6460FD3503}" type="slidenum">
              <a:rPr lang="zh-CN" altLang="zh-CN" dirty="0">
                <a:latin typeface="Verdana" panose="020B0604030504040204" pitchFamily="34" charset="0"/>
              </a:rPr>
            </a:fld>
            <a:endParaRPr lang="zh-CN" altLang="zh-CN" dirty="0">
              <a:latin typeface="Verdana" panose="020B0604030504040204" pitchFamily="34" charset="0"/>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日期占位符 2"/>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solidFill>
              <a:effectLst/>
              <a:uLnTx/>
              <a:uFillTx/>
              <a:latin typeface="Verdana" panose="020B0604030504040204" pitchFamily="34" charset="0"/>
              <a:ea typeface="宋体" panose="02010600030101010101" pitchFamily="2" charset="-122"/>
              <a:cs typeface="+mn-cs"/>
            </a:endParaRPr>
          </a:p>
        </p:txBody>
      </p:sp>
      <p:sp>
        <p:nvSpPr>
          <p:cNvPr id="4" name="页脚占位符 3"/>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solidFill>
              <a:effectLst/>
              <a:uLnTx/>
              <a:uFillTx/>
              <a:latin typeface="Verdana" panose="020B0604030504040204" pitchFamily="34" charset="0"/>
              <a:ea typeface="宋体" panose="02010600030101010101" pitchFamily="2" charset="-122"/>
              <a:cs typeface="+mn-cs"/>
            </a:endParaRPr>
          </a:p>
        </p:txBody>
      </p:sp>
      <p:sp>
        <p:nvSpPr>
          <p:cNvPr id="5" name="灯片编号占位符 4"/>
          <p:cNvSpPr>
            <a:spLocks noGrp="1"/>
          </p:cNvSpPr>
          <p:nvPr>
            <p:ph type="sldNum" sz="quarter" idx="12"/>
          </p:nvPr>
        </p:nvSpPr>
        <p:spPr/>
        <p:txBody>
          <a:bodyPr/>
          <a:p>
            <a:pPr lvl="0" eaLnBrk="1" hangingPunct="1">
              <a:buNone/>
            </a:pPr>
            <a:fld id="{9A0DB2DC-4C9A-4742-B13C-FB6460FD3503}" type="slidenum">
              <a:rPr lang="zh-CN" altLang="zh-CN" dirty="0">
                <a:latin typeface="Verdana" panose="020B0604030504040204" pitchFamily="34" charset="0"/>
              </a:rPr>
            </a:fld>
            <a:endParaRPr lang="zh-CN" altLang="zh-CN" dirty="0">
              <a:latin typeface="Verdana" panose="020B0604030504040204" pitchFamily="34" charset="0"/>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solidFill>
              <a:effectLst/>
              <a:uLnTx/>
              <a:uFillTx/>
              <a:latin typeface="Verdana" panose="020B0604030504040204" pitchFamily="34" charset="0"/>
              <a:ea typeface="宋体" panose="02010600030101010101" pitchFamily="2" charset="-122"/>
              <a:cs typeface="+mn-cs"/>
            </a:endParaRPr>
          </a:p>
        </p:txBody>
      </p:sp>
      <p:sp>
        <p:nvSpPr>
          <p:cNvPr id="3" name="页脚占位符 2"/>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solidFill>
              <a:effectLst/>
              <a:uLnTx/>
              <a:uFillTx/>
              <a:latin typeface="Verdana" panose="020B0604030504040204" pitchFamily="34" charset="0"/>
              <a:ea typeface="宋体" panose="02010600030101010101" pitchFamily="2" charset="-122"/>
              <a:cs typeface="+mn-cs"/>
            </a:endParaRPr>
          </a:p>
        </p:txBody>
      </p:sp>
      <p:sp>
        <p:nvSpPr>
          <p:cNvPr id="4" name="灯片编号占位符 3"/>
          <p:cNvSpPr>
            <a:spLocks noGrp="1"/>
          </p:cNvSpPr>
          <p:nvPr>
            <p:ph type="sldNum" sz="quarter" idx="12"/>
          </p:nvPr>
        </p:nvSpPr>
        <p:spPr/>
        <p:txBody>
          <a:bodyPr/>
          <a:p>
            <a:pPr lvl="0" eaLnBrk="1" hangingPunct="1">
              <a:buNone/>
            </a:pPr>
            <a:fld id="{9A0DB2DC-4C9A-4742-B13C-FB6460FD3503}" type="slidenum">
              <a:rPr lang="zh-CN" altLang="zh-CN" dirty="0">
                <a:latin typeface="Verdana" panose="020B0604030504040204" pitchFamily="34" charset="0"/>
              </a:rPr>
            </a:fld>
            <a:endParaRPr lang="zh-CN" altLang="zh-CN" dirty="0">
              <a:latin typeface="Verdana" panose="020B0604030504040204" pitchFamily="34" charset="0"/>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lstStyle>
            <a:lvl1pPr algn="l">
              <a:defRPr sz="2000" b="1"/>
            </a:lvl1pPr>
          </a:lstStyle>
          <a:p>
            <a:r>
              <a:rPr lang="zh-CN" altLang="en-US" noProof="1" smtClean="0"/>
              <a:t>单击此处编辑母版标题样式</a:t>
            </a:r>
            <a:endParaRPr lang="zh-CN" altLang="en-US" noProof="1"/>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noProof="1" smtClean="0"/>
              <a:t>单击此处编辑母版文本样式</a:t>
            </a:r>
            <a:endParaRPr lang="zh-CN" altLang="en-US" noProof="1" smtClean="0"/>
          </a:p>
          <a:p>
            <a:pPr lvl="1"/>
            <a:r>
              <a:rPr lang="zh-CN" altLang="en-US" noProof="1" smtClean="0"/>
              <a:t>第二级</a:t>
            </a:r>
            <a:endParaRPr lang="zh-CN" altLang="en-US" noProof="1" smtClean="0"/>
          </a:p>
          <a:p>
            <a:pPr lvl="2"/>
            <a:r>
              <a:rPr lang="zh-CN" altLang="en-US" noProof="1" smtClean="0"/>
              <a:t>第三级</a:t>
            </a:r>
            <a:endParaRPr lang="zh-CN" altLang="en-US" noProof="1" smtClean="0"/>
          </a:p>
          <a:p>
            <a:pPr lvl="3"/>
            <a:r>
              <a:rPr lang="zh-CN" altLang="en-US" noProof="1" smtClean="0"/>
              <a:t>第四级</a:t>
            </a:r>
            <a:endParaRPr lang="zh-CN" altLang="en-US" noProof="1" smtClean="0"/>
          </a:p>
          <a:p>
            <a:pPr lvl="4"/>
            <a:r>
              <a:rPr lang="zh-CN" altLang="en-US" noProof="1" smtClean="0"/>
              <a:t>第五级</a:t>
            </a:r>
            <a:endParaRPr lang="zh-CN" altLang="en-US" noProof="1"/>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noProof="1" smtClean="0"/>
              <a:t>单击此处编辑母版文本样式</a:t>
            </a:r>
            <a:endParaRPr lang="zh-CN" altLang="en-US" noProof="1" smtClean="0"/>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solidFill>
              <a:effectLst/>
              <a:uLnTx/>
              <a:uFillTx/>
              <a:latin typeface="Verdana" panose="020B060403050404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solidFill>
              <a:effectLst/>
              <a:uLnTx/>
              <a:uFillTx/>
              <a:latin typeface="Verdana" panose="020B060403050404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p>
            <a:pPr lvl="0" eaLnBrk="1" hangingPunct="1">
              <a:buNone/>
            </a:pPr>
            <a:fld id="{9A0DB2DC-4C9A-4742-B13C-FB6460FD3503}" type="slidenum">
              <a:rPr lang="zh-CN" altLang="zh-CN" dirty="0">
                <a:latin typeface="Verdana" panose="020B0604030504040204" pitchFamily="34" charset="0"/>
              </a:rPr>
            </a:fld>
            <a:endParaRPr lang="zh-CN" altLang="zh-CN" dirty="0">
              <a:latin typeface="Verdana" panose="020B0604030504040204" pitchFamily="34" charset="0"/>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lstStyle>
            <a:lvl1pPr algn="l">
              <a:defRPr sz="2000" b="1"/>
            </a:lvl1pPr>
          </a:lstStyle>
          <a:p>
            <a:r>
              <a:rPr lang="zh-CN" altLang="en-US" noProof="1" smtClean="0"/>
              <a:t>单击此处编辑母版标题样式</a:t>
            </a:r>
            <a:endParaRPr lang="zh-CN" altLang="en-US" noProof="1"/>
          </a:p>
        </p:txBody>
      </p:sp>
      <p:sp>
        <p:nvSpPr>
          <p:cNvPr id="3" name="图片占位符 2"/>
          <p:cNvSpPr>
            <a:spLocks noGrp="1"/>
          </p:cNvSpPr>
          <p:nvPr>
            <p:ph type="pic" idx="1"/>
          </p:nvPr>
        </p:nvSpPr>
        <p:spPr>
          <a:xfrm>
            <a:off x="1792288" y="612775"/>
            <a:ext cx="5486400" cy="4114800"/>
          </a:xfrm>
        </p:spPr>
        <p:txBody>
          <a:bodyPr vert="horz" wrap="square" lIns="91440" tIns="45720" rIns="91440" bIns="45720" numCol="1" anchor="t" anchorCtr="0" compatLnSpc="1"/>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None/>
              <a:defRPr/>
            </a:pPr>
            <a:endParaRPr kumimoji="0" lang="zh-CN" altLang="en-US" sz="3200" b="0" i="0" u="none" strike="noStrike" kern="0" cap="none" spc="0" normalizeH="0" baseline="0" noProof="0" smtClean="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noProof="1" smtClean="0"/>
              <a:t>单击此处编辑母版文本样式</a:t>
            </a:r>
            <a:endParaRPr lang="zh-CN" altLang="en-US" noProof="1" smtClean="0"/>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solidFill>
              <a:effectLst/>
              <a:uLnTx/>
              <a:uFillTx/>
              <a:latin typeface="Verdana" panose="020B060403050404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solidFill>
              <a:effectLst/>
              <a:uLnTx/>
              <a:uFillTx/>
              <a:latin typeface="Verdana" panose="020B060403050404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p>
            <a:pPr lvl="0" eaLnBrk="1" hangingPunct="1">
              <a:buNone/>
            </a:pPr>
            <a:fld id="{9A0DB2DC-4C9A-4742-B13C-FB6460FD3503}" type="slidenum">
              <a:rPr lang="zh-CN" altLang="zh-CN" dirty="0">
                <a:latin typeface="Verdana" panose="020B0604030504040204" pitchFamily="34" charset="0"/>
              </a:rPr>
            </a:fld>
            <a:endParaRPr lang="zh-CN" altLang="zh-CN" dirty="0">
              <a:latin typeface="Verdana" panose="020B0604030504040204" pitchFamily="34" charset="0"/>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p:txBody>
          <a:bodyPr vert="eaVert"/>
          <a:lstStyle/>
          <a:p>
            <a:pPr lvl="0"/>
            <a:r>
              <a:rPr lang="zh-CN" altLang="en-US" noProof="1" smtClean="0"/>
              <a:t>单击此处编辑母版文本样式</a:t>
            </a:r>
            <a:endParaRPr lang="zh-CN" altLang="en-US" noProof="1" smtClean="0"/>
          </a:p>
          <a:p>
            <a:pPr lvl="1"/>
            <a:r>
              <a:rPr lang="zh-CN" altLang="en-US" noProof="1" smtClean="0"/>
              <a:t>第二级</a:t>
            </a:r>
            <a:endParaRPr lang="zh-CN" altLang="en-US" noProof="1" smtClean="0"/>
          </a:p>
          <a:p>
            <a:pPr lvl="2"/>
            <a:r>
              <a:rPr lang="zh-CN" altLang="en-US" noProof="1" smtClean="0"/>
              <a:t>第三级</a:t>
            </a:r>
            <a:endParaRPr lang="zh-CN" altLang="en-US" noProof="1" smtClean="0"/>
          </a:p>
          <a:p>
            <a:pPr lvl="3"/>
            <a:r>
              <a:rPr lang="zh-CN" altLang="en-US" noProof="1" smtClean="0"/>
              <a:t>第四级</a:t>
            </a:r>
            <a:endParaRPr lang="zh-CN" altLang="en-US" noProof="1" smtClean="0"/>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solidFill>
              <a:effectLst/>
              <a:uLnTx/>
              <a:uFillTx/>
              <a:latin typeface="Verdana" panose="020B060403050404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solidFill>
              <a:effectLst/>
              <a:uLnTx/>
              <a:uFillTx/>
              <a:latin typeface="Verdana" panose="020B060403050404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hangingPunct="1">
              <a:buNone/>
            </a:pPr>
            <a:fld id="{9A0DB2DC-4C9A-4742-B13C-FB6460FD3503}" type="slidenum">
              <a:rPr lang="zh-CN" altLang="zh-CN" dirty="0">
                <a:latin typeface="Verdana" panose="020B0604030504040204" pitchFamily="34" charset="0"/>
              </a:rPr>
            </a:fld>
            <a:endParaRPr lang="zh-CN" altLang="zh-CN" dirty="0">
              <a:latin typeface="Verdana" panose="020B0604030504040204" pitchFamily="34" charset="0"/>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73838" y="304800"/>
            <a:ext cx="2001837" cy="5715000"/>
          </a:xfrm>
        </p:spPr>
        <p:txBody>
          <a:bodyPr vert="eaVert"/>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a:xfrm>
            <a:off x="566738" y="304800"/>
            <a:ext cx="5854700" cy="5715000"/>
          </a:xfrm>
        </p:spPr>
        <p:txBody>
          <a:bodyPr vert="eaVert"/>
          <a:lstStyle/>
          <a:p>
            <a:pPr lvl="0"/>
            <a:r>
              <a:rPr lang="zh-CN" altLang="en-US" noProof="1" smtClean="0"/>
              <a:t>单击此处编辑母版文本样式</a:t>
            </a:r>
            <a:endParaRPr lang="zh-CN" altLang="en-US" noProof="1" smtClean="0"/>
          </a:p>
          <a:p>
            <a:pPr lvl="1"/>
            <a:r>
              <a:rPr lang="zh-CN" altLang="en-US" noProof="1" smtClean="0"/>
              <a:t>第二级</a:t>
            </a:r>
            <a:endParaRPr lang="zh-CN" altLang="en-US" noProof="1" smtClean="0"/>
          </a:p>
          <a:p>
            <a:pPr lvl="2"/>
            <a:r>
              <a:rPr lang="zh-CN" altLang="en-US" noProof="1" smtClean="0"/>
              <a:t>第三级</a:t>
            </a:r>
            <a:endParaRPr lang="zh-CN" altLang="en-US" noProof="1" smtClean="0"/>
          </a:p>
          <a:p>
            <a:pPr lvl="3"/>
            <a:r>
              <a:rPr lang="zh-CN" altLang="en-US" noProof="1" smtClean="0"/>
              <a:t>第四级</a:t>
            </a:r>
            <a:endParaRPr lang="zh-CN" altLang="en-US" noProof="1" smtClean="0"/>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solidFill>
              <a:effectLst/>
              <a:uLnTx/>
              <a:uFillTx/>
              <a:latin typeface="Verdana" panose="020B060403050404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solidFill>
              <a:effectLst/>
              <a:uLnTx/>
              <a:uFillTx/>
              <a:latin typeface="Verdana" panose="020B060403050404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hangingPunct="1">
              <a:buNone/>
            </a:pPr>
            <a:fld id="{9A0DB2DC-4C9A-4742-B13C-FB6460FD3503}" type="slidenum">
              <a:rPr lang="zh-CN" altLang="zh-CN" dirty="0">
                <a:latin typeface="Verdana" panose="020B0604030504040204" pitchFamily="34" charset="0"/>
              </a:rPr>
            </a:fld>
            <a:endParaRPr lang="zh-CN" altLang="zh-CN" dirty="0">
              <a:latin typeface="Verdana" panose="020B0604030504040204" pitchFamily="34" charset="0"/>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noProof="1" smtClean="0"/>
              <a:t>单击此处编辑母版标题样式</a:t>
            </a:r>
            <a:endParaRPr lang="zh-CN" altLang="en-US" noProof="1"/>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noProof="1" smtClean="0"/>
              <a:t>单击此处编辑母版副标题样式</a:t>
            </a:r>
            <a:endParaRPr lang="zh-CN" altLang="en-US" noProof="1"/>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solidFill>
              <a:effectLst/>
              <a:uLnTx/>
              <a:uFillTx/>
              <a:latin typeface="Verdana" panose="020B060403050404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solidFill>
              <a:effectLst/>
              <a:uLnTx/>
              <a:uFillTx/>
              <a:latin typeface="Verdana" panose="020B060403050404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hangingPunct="1">
              <a:buNone/>
            </a:pPr>
            <a:fld id="{9A0DB2DC-4C9A-4742-B13C-FB6460FD3503}" type="slidenum">
              <a:rPr lang="zh-CN" altLang="zh-CN" dirty="0">
                <a:latin typeface="Verdana" panose="020B0604030504040204" pitchFamily="34" charset="0"/>
              </a:rPr>
            </a:fld>
            <a:endParaRPr lang="zh-CN" altLang="zh-CN" dirty="0">
              <a:latin typeface="Verdana" panose="020B0604030504040204" pitchFamily="34" charset="0"/>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内容占位符 2"/>
          <p:cNvSpPr>
            <a:spLocks noGrp="1"/>
          </p:cNvSpPr>
          <p:nvPr>
            <p:ph idx="1"/>
          </p:nvPr>
        </p:nvSpPr>
        <p:spPr/>
        <p:txBody>
          <a:bodyPr/>
          <a:lstStyle/>
          <a:p>
            <a:pPr lvl="0"/>
            <a:r>
              <a:rPr lang="zh-CN" altLang="en-US" noProof="1" smtClean="0"/>
              <a:t>单击此处编辑母版文本样式</a:t>
            </a:r>
            <a:endParaRPr lang="zh-CN" altLang="en-US" noProof="1" smtClean="0"/>
          </a:p>
          <a:p>
            <a:pPr lvl="1"/>
            <a:r>
              <a:rPr lang="zh-CN" altLang="en-US" noProof="1" smtClean="0"/>
              <a:t>第二级</a:t>
            </a:r>
            <a:endParaRPr lang="zh-CN" altLang="en-US" noProof="1" smtClean="0"/>
          </a:p>
          <a:p>
            <a:pPr lvl="2"/>
            <a:r>
              <a:rPr lang="zh-CN" altLang="en-US" noProof="1" smtClean="0"/>
              <a:t>第三级</a:t>
            </a:r>
            <a:endParaRPr lang="zh-CN" altLang="en-US" noProof="1" smtClean="0"/>
          </a:p>
          <a:p>
            <a:pPr lvl="3"/>
            <a:r>
              <a:rPr lang="zh-CN" altLang="en-US" noProof="1" smtClean="0"/>
              <a:t>第四级</a:t>
            </a:r>
            <a:endParaRPr lang="zh-CN" altLang="en-US" noProof="1" smtClean="0"/>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solidFill>
              <a:effectLst/>
              <a:uLnTx/>
              <a:uFillTx/>
              <a:latin typeface="Verdana" panose="020B060403050404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solidFill>
              <a:effectLst/>
              <a:uLnTx/>
              <a:uFillTx/>
              <a:latin typeface="Verdana" panose="020B060403050404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hangingPunct="1">
              <a:buNone/>
            </a:pPr>
            <a:fld id="{9A0DB2DC-4C9A-4742-B13C-FB6460FD3503}" type="slidenum">
              <a:rPr lang="zh-CN" altLang="zh-CN" dirty="0">
                <a:latin typeface="Verdana" panose="020B0604030504040204" pitchFamily="34" charset="0"/>
              </a:rPr>
            </a:fld>
            <a:endParaRPr lang="zh-CN" altLang="zh-CN" dirty="0">
              <a:latin typeface="Verdana" panose="020B0604030504040204" pitchFamily="34" charset="0"/>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noProof="1" smtClean="0"/>
              <a:t>单击此处编辑母版文本样式</a:t>
            </a:r>
            <a:endParaRPr lang="zh-CN" altLang="en-US" noProof="1" smtClean="0"/>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solidFill>
              <a:effectLst/>
              <a:uLnTx/>
              <a:uFillTx/>
              <a:latin typeface="Verdana" panose="020B060403050404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solidFill>
              <a:effectLst/>
              <a:uLnTx/>
              <a:uFillTx/>
              <a:latin typeface="Verdana" panose="020B060403050404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hangingPunct="1">
              <a:buNone/>
            </a:pPr>
            <a:fld id="{9A0DB2DC-4C9A-4742-B13C-FB6460FD3503}" type="slidenum">
              <a:rPr lang="zh-CN" altLang="zh-CN" dirty="0">
                <a:latin typeface="Verdana" panose="020B0604030504040204" pitchFamily="34" charset="0"/>
              </a:rPr>
            </a:fld>
            <a:endParaRPr lang="zh-CN" altLang="zh-CN" dirty="0">
              <a:latin typeface="Verdana" panose="020B0604030504040204" pitchFamily="34" charset="0"/>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内容占位符 2"/>
          <p:cNvSpPr>
            <a:spLocks noGrp="1"/>
          </p:cNvSpPr>
          <p:nvPr>
            <p:ph sz="half" idx="1"/>
          </p:nvPr>
        </p:nvSpPr>
        <p:spPr>
          <a:xfrm>
            <a:off x="566738" y="1268413"/>
            <a:ext cx="3924300" cy="475138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smtClean="0"/>
              <a:t>单击此处编辑母版文本样式</a:t>
            </a:r>
            <a:endParaRPr lang="zh-CN" altLang="en-US" noProof="1" smtClean="0"/>
          </a:p>
          <a:p>
            <a:pPr lvl="1"/>
            <a:r>
              <a:rPr lang="zh-CN" altLang="en-US" noProof="1" smtClean="0"/>
              <a:t>第二级</a:t>
            </a:r>
            <a:endParaRPr lang="zh-CN" altLang="en-US" noProof="1" smtClean="0"/>
          </a:p>
          <a:p>
            <a:pPr lvl="2"/>
            <a:r>
              <a:rPr lang="zh-CN" altLang="en-US" noProof="1" smtClean="0"/>
              <a:t>第三级</a:t>
            </a:r>
            <a:endParaRPr lang="zh-CN" altLang="en-US" noProof="1" smtClean="0"/>
          </a:p>
          <a:p>
            <a:pPr lvl="3"/>
            <a:r>
              <a:rPr lang="zh-CN" altLang="en-US" noProof="1" smtClean="0"/>
              <a:t>第四级</a:t>
            </a:r>
            <a:endParaRPr lang="zh-CN" altLang="en-US" noProof="1" smtClean="0"/>
          </a:p>
          <a:p>
            <a:pPr lvl="4"/>
            <a:r>
              <a:rPr lang="zh-CN" altLang="en-US" noProof="1" smtClean="0"/>
              <a:t>第五级</a:t>
            </a:r>
            <a:endParaRPr lang="zh-CN" altLang="en-US" noProof="1"/>
          </a:p>
        </p:txBody>
      </p:sp>
      <p:sp>
        <p:nvSpPr>
          <p:cNvPr id="4" name="内容占位符 3"/>
          <p:cNvSpPr>
            <a:spLocks noGrp="1"/>
          </p:cNvSpPr>
          <p:nvPr>
            <p:ph sz="half" idx="2"/>
          </p:nvPr>
        </p:nvSpPr>
        <p:spPr>
          <a:xfrm>
            <a:off x="4643438" y="1268413"/>
            <a:ext cx="3924300" cy="475138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smtClean="0"/>
              <a:t>单击此处编辑母版文本样式</a:t>
            </a:r>
            <a:endParaRPr lang="zh-CN" altLang="en-US" noProof="1" smtClean="0"/>
          </a:p>
          <a:p>
            <a:pPr lvl="1"/>
            <a:r>
              <a:rPr lang="zh-CN" altLang="en-US" noProof="1" smtClean="0"/>
              <a:t>第二级</a:t>
            </a:r>
            <a:endParaRPr lang="zh-CN" altLang="en-US" noProof="1" smtClean="0"/>
          </a:p>
          <a:p>
            <a:pPr lvl="2"/>
            <a:r>
              <a:rPr lang="zh-CN" altLang="en-US" noProof="1" smtClean="0"/>
              <a:t>第三级</a:t>
            </a:r>
            <a:endParaRPr lang="zh-CN" altLang="en-US" noProof="1" smtClean="0"/>
          </a:p>
          <a:p>
            <a:pPr lvl="3"/>
            <a:r>
              <a:rPr lang="zh-CN" altLang="en-US" noProof="1" smtClean="0"/>
              <a:t>第四级</a:t>
            </a:r>
            <a:endParaRPr lang="zh-CN" altLang="en-US" noProof="1" smtClean="0"/>
          </a:p>
          <a:p>
            <a:pPr lvl="4"/>
            <a:r>
              <a:rPr lang="zh-CN" altLang="en-US" noProof="1" smtClean="0"/>
              <a:t>第五级</a:t>
            </a:r>
            <a:endParaRPr lang="zh-CN" altLang="en-US" noProof="1"/>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solidFill>
              <a:effectLst/>
              <a:uLnTx/>
              <a:uFillTx/>
              <a:latin typeface="Verdana" panose="020B060403050404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solidFill>
              <a:effectLst/>
              <a:uLnTx/>
              <a:uFillTx/>
              <a:latin typeface="Verdana" panose="020B060403050404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p>
            <a:pPr lvl="0" eaLnBrk="1" hangingPunct="1">
              <a:buNone/>
            </a:pPr>
            <a:fld id="{9A0DB2DC-4C9A-4742-B13C-FB6460FD3503}" type="slidenum">
              <a:rPr lang="zh-CN" altLang="zh-CN" dirty="0">
                <a:latin typeface="Verdana" panose="020B0604030504040204" pitchFamily="34" charset="0"/>
              </a:rPr>
            </a:fld>
            <a:endParaRPr lang="zh-CN" altLang="zh-CN" dirty="0">
              <a:latin typeface="Verdana" panose="020B0604030504040204" pitchFamily="34" charset="0"/>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lvl1pPr>
              <a:defRPr/>
            </a:lvl1p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noProof="1" smtClean="0"/>
              <a:t>单击此处编辑母版文本样式</a:t>
            </a:r>
            <a:endParaRPr lang="zh-CN" altLang="en-US" noProof="1" smtClean="0"/>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smtClean="0"/>
              <a:t>单击此处编辑母版文本样式</a:t>
            </a:r>
            <a:endParaRPr lang="zh-CN" altLang="en-US" noProof="1" smtClean="0"/>
          </a:p>
          <a:p>
            <a:pPr lvl="1"/>
            <a:r>
              <a:rPr lang="zh-CN" altLang="en-US" noProof="1" smtClean="0"/>
              <a:t>第二级</a:t>
            </a:r>
            <a:endParaRPr lang="zh-CN" altLang="en-US" noProof="1" smtClean="0"/>
          </a:p>
          <a:p>
            <a:pPr lvl="2"/>
            <a:r>
              <a:rPr lang="zh-CN" altLang="en-US" noProof="1" smtClean="0"/>
              <a:t>第三级</a:t>
            </a:r>
            <a:endParaRPr lang="zh-CN" altLang="en-US" noProof="1" smtClean="0"/>
          </a:p>
          <a:p>
            <a:pPr lvl="3"/>
            <a:r>
              <a:rPr lang="zh-CN" altLang="en-US" noProof="1" smtClean="0"/>
              <a:t>第四级</a:t>
            </a:r>
            <a:endParaRPr lang="zh-CN" altLang="en-US" noProof="1" smtClean="0"/>
          </a:p>
          <a:p>
            <a:pPr lvl="4"/>
            <a:r>
              <a:rPr lang="zh-CN" altLang="en-US" noProof="1" smtClean="0"/>
              <a:t>第五级</a:t>
            </a:r>
            <a:endParaRPr lang="zh-CN" altLang="en-US" noProof="1"/>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noProof="1" smtClean="0"/>
              <a:t>单击此处编辑母版文本样式</a:t>
            </a:r>
            <a:endParaRPr lang="zh-CN" altLang="en-US" noProof="1" smtClean="0"/>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smtClean="0"/>
              <a:t>单击此处编辑母版文本样式</a:t>
            </a:r>
            <a:endParaRPr lang="zh-CN" altLang="en-US" noProof="1" smtClean="0"/>
          </a:p>
          <a:p>
            <a:pPr lvl="1"/>
            <a:r>
              <a:rPr lang="zh-CN" altLang="en-US" noProof="1" smtClean="0"/>
              <a:t>第二级</a:t>
            </a:r>
            <a:endParaRPr lang="zh-CN" altLang="en-US" noProof="1" smtClean="0"/>
          </a:p>
          <a:p>
            <a:pPr lvl="2"/>
            <a:r>
              <a:rPr lang="zh-CN" altLang="en-US" noProof="1" smtClean="0"/>
              <a:t>第三级</a:t>
            </a:r>
            <a:endParaRPr lang="zh-CN" altLang="en-US" noProof="1" smtClean="0"/>
          </a:p>
          <a:p>
            <a:pPr lvl="3"/>
            <a:r>
              <a:rPr lang="zh-CN" altLang="en-US" noProof="1" smtClean="0"/>
              <a:t>第四级</a:t>
            </a:r>
            <a:endParaRPr lang="zh-CN" altLang="en-US" noProof="1" smtClean="0"/>
          </a:p>
          <a:p>
            <a:pPr lvl="4"/>
            <a:r>
              <a:rPr lang="zh-CN" altLang="en-US" noProof="1" smtClean="0"/>
              <a:t>第五级</a:t>
            </a:r>
            <a:endParaRPr lang="zh-CN" altLang="en-US" noProof="1"/>
          </a:p>
        </p:txBody>
      </p:sp>
      <p:sp>
        <p:nvSpPr>
          <p:cNvPr id="7" name="日期占位符 6"/>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solidFill>
              <a:effectLst/>
              <a:uLnTx/>
              <a:uFillTx/>
              <a:latin typeface="Verdana" panose="020B0604030504040204" pitchFamily="34" charset="0"/>
              <a:ea typeface="宋体" panose="02010600030101010101" pitchFamily="2" charset="-122"/>
              <a:cs typeface="+mn-cs"/>
            </a:endParaRPr>
          </a:p>
        </p:txBody>
      </p:sp>
      <p:sp>
        <p:nvSpPr>
          <p:cNvPr id="8" name="页脚占位符 7"/>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solidFill>
              <a:effectLst/>
              <a:uLnTx/>
              <a:uFillTx/>
              <a:latin typeface="Verdana" panose="020B0604030504040204" pitchFamily="34" charset="0"/>
              <a:ea typeface="宋体" panose="02010600030101010101" pitchFamily="2" charset="-122"/>
              <a:cs typeface="+mn-cs"/>
            </a:endParaRPr>
          </a:p>
        </p:txBody>
      </p:sp>
      <p:sp>
        <p:nvSpPr>
          <p:cNvPr id="9" name="灯片编号占位符 8"/>
          <p:cNvSpPr>
            <a:spLocks noGrp="1"/>
          </p:cNvSpPr>
          <p:nvPr>
            <p:ph type="sldNum" sz="quarter" idx="12"/>
          </p:nvPr>
        </p:nvSpPr>
        <p:spPr/>
        <p:txBody>
          <a:bodyPr/>
          <a:p>
            <a:pPr lvl="0" eaLnBrk="1" hangingPunct="1">
              <a:buNone/>
            </a:pPr>
            <a:fld id="{9A0DB2DC-4C9A-4742-B13C-FB6460FD3503}" type="slidenum">
              <a:rPr lang="zh-CN" altLang="zh-CN" dirty="0">
                <a:latin typeface="Verdana" panose="020B0604030504040204" pitchFamily="34" charset="0"/>
              </a:rPr>
            </a:fld>
            <a:endParaRPr lang="zh-CN" altLang="zh-CN" dirty="0">
              <a:latin typeface="Verdana" panose="020B0604030504040204" pitchFamily="34" charset="0"/>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日期占位符 2"/>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solidFill>
              <a:effectLst/>
              <a:uLnTx/>
              <a:uFillTx/>
              <a:latin typeface="Verdana" panose="020B0604030504040204" pitchFamily="34" charset="0"/>
              <a:ea typeface="宋体" panose="02010600030101010101" pitchFamily="2" charset="-122"/>
              <a:cs typeface="+mn-cs"/>
            </a:endParaRPr>
          </a:p>
        </p:txBody>
      </p:sp>
      <p:sp>
        <p:nvSpPr>
          <p:cNvPr id="4" name="页脚占位符 3"/>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solidFill>
              <a:effectLst/>
              <a:uLnTx/>
              <a:uFillTx/>
              <a:latin typeface="Verdana" panose="020B0604030504040204" pitchFamily="34" charset="0"/>
              <a:ea typeface="宋体" panose="02010600030101010101" pitchFamily="2" charset="-122"/>
              <a:cs typeface="+mn-cs"/>
            </a:endParaRPr>
          </a:p>
        </p:txBody>
      </p:sp>
      <p:sp>
        <p:nvSpPr>
          <p:cNvPr id="5" name="灯片编号占位符 4"/>
          <p:cNvSpPr>
            <a:spLocks noGrp="1"/>
          </p:cNvSpPr>
          <p:nvPr>
            <p:ph type="sldNum" sz="quarter" idx="12"/>
          </p:nvPr>
        </p:nvSpPr>
        <p:spPr/>
        <p:txBody>
          <a:bodyPr/>
          <a:p>
            <a:pPr lvl="0" eaLnBrk="1" hangingPunct="1">
              <a:buNone/>
            </a:pPr>
            <a:fld id="{9A0DB2DC-4C9A-4742-B13C-FB6460FD3503}" type="slidenum">
              <a:rPr lang="zh-CN" altLang="zh-CN" dirty="0">
                <a:latin typeface="Verdana" panose="020B0604030504040204" pitchFamily="34" charset="0"/>
              </a:rPr>
            </a:fld>
            <a:endParaRPr lang="zh-CN" altLang="zh-CN" dirty="0">
              <a:latin typeface="Verdana" panose="020B0604030504040204" pitchFamily="34" charset="0"/>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solidFill>
              <a:effectLst/>
              <a:uLnTx/>
              <a:uFillTx/>
              <a:latin typeface="Verdana" panose="020B0604030504040204" pitchFamily="34" charset="0"/>
              <a:ea typeface="宋体" panose="02010600030101010101" pitchFamily="2" charset="-122"/>
              <a:cs typeface="+mn-cs"/>
            </a:endParaRPr>
          </a:p>
        </p:txBody>
      </p:sp>
      <p:sp>
        <p:nvSpPr>
          <p:cNvPr id="3" name="页脚占位符 2"/>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solidFill>
              <a:effectLst/>
              <a:uLnTx/>
              <a:uFillTx/>
              <a:latin typeface="Verdana" panose="020B0604030504040204" pitchFamily="34" charset="0"/>
              <a:ea typeface="宋体" panose="02010600030101010101" pitchFamily="2" charset="-122"/>
              <a:cs typeface="+mn-cs"/>
            </a:endParaRPr>
          </a:p>
        </p:txBody>
      </p:sp>
      <p:sp>
        <p:nvSpPr>
          <p:cNvPr id="4" name="灯片编号占位符 3"/>
          <p:cNvSpPr>
            <a:spLocks noGrp="1"/>
          </p:cNvSpPr>
          <p:nvPr>
            <p:ph type="sldNum" sz="quarter" idx="12"/>
          </p:nvPr>
        </p:nvSpPr>
        <p:spPr/>
        <p:txBody>
          <a:bodyPr/>
          <a:p>
            <a:pPr lvl="0" eaLnBrk="1" hangingPunct="1">
              <a:buNone/>
            </a:pPr>
            <a:fld id="{9A0DB2DC-4C9A-4742-B13C-FB6460FD3503}" type="slidenum">
              <a:rPr lang="zh-CN" altLang="zh-CN" dirty="0">
                <a:latin typeface="Verdana" panose="020B0604030504040204" pitchFamily="34" charset="0"/>
              </a:rPr>
            </a:fld>
            <a:endParaRPr lang="zh-CN" altLang="zh-CN" dirty="0">
              <a:latin typeface="Verdana" panose="020B0604030504040204" pitchFamily="34" charset="0"/>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lstStyle>
            <a:lvl1pPr algn="l">
              <a:defRPr sz="2000" b="1"/>
            </a:lvl1pPr>
          </a:lstStyle>
          <a:p>
            <a:r>
              <a:rPr lang="zh-CN" altLang="en-US" noProof="1" smtClean="0"/>
              <a:t>单击此处编辑母版标题样式</a:t>
            </a:r>
            <a:endParaRPr lang="zh-CN" altLang="en-US" noProof="1"/>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noProof="1" smtClean="0"/>
              <a:t>单击此处编辑母版文本样式</a:t>
            </a:r>
            <a:endParaRPr lang="zh-CN" altLang="en-US" noProof="1" smtClean="0"/>
          </a:p>
          <a:p>
            <a:pPr lvl="1"/>
            <a:r>
              <a:rPr lang="zh-CN" altLang="en-US" noProof="1" smtClean="0"/>
              <a:t>第二级</a:t>
            </a:r>
            <a:endParaRPr lang="zh-CN" altLang="en-US" noProof="1" smtClean="0"/>
          </a:p>
          <a:p>
            <a:pPr lvl="2"/>
            <a:r>
              <a:rPr lang="zh-CN" altLang="en-US" noProof="1" smtClean="0"/>
              <a:t>第三级</a:t>
            </a:r>
            <a:endParaRPr lang="zh-CN" altLang="en-US" noProof="1" smtClean="0"/>
          </a:p>
          <a:p>
            <a:pPr lvl="3"/>
            <a:r>
              <a:rPr lang="zh-CN" altLang="en-US" noProof="1" smtClean="0"/>
              <a:t>第四级</a:t>
            </a:r>
            <a:endParaRPr lang="zh-CN" altLang="en-US" noProof="1" smtClean="0"/>
          </a:p>
          <a:p>
            <a:pPr lvl="4"/>
            <a:r>
              <a:rPr lang="zh-CN" altLang="en-US" noProof="1" smtClean="0"/>
              <a:t>第五级</a:t>
            </a:r>
            <a:endParaRPr lang="zh-CN" altLang="en-US" noProof="1"/>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noProof="1" smtClean="0"/>
              <a:t>单击此处编辑母版文本样式</a:t>
            </a:r>
            <a:endParaRPr lang="zh-CN" altLang="en-US" noProof="1" smtClean="0"/>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solidFill>
              <a:effectLst/>
              <a:uLnTx/>
              <a:uFillTx/>
              <a:latin typeface="Verdana" panose="020B060403050404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solidFill>
              <a:effectLst/>
              <a:uLnTx/>
              <a:uFillTx/>
              <a:latin typeface="Verdana" panose="020B060403050404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p>
            <a:pPr lvl="0" eaLnBrk="1" hangingPunct="1">
              <a:buNone/>
            </a:pPr>
            <a:fld id="{9A0DB2DC-4C9A-4742-B13C-FB6460FD3503}" type="slidenum">
              <a:rPr lang="zh-CN" altLang="zh-CN" dirty="0">
                <a:latin typeface="Verdana" panose="020B0604030504040204" pitchFamily="34" charset="0"/>
              </a:rPr>
            </a:fld>
            <a:endParaRPr lang="zh-CN" altLang="zh-CN" dirty="0">
              <a:latin typeface="Verdana" panose="020B0604030504040204" pitchFamily="34" charset="0"/>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lstStyle>
            <a:lvl1pPr algn="l">
              <a:defRPr sz="2000" b="1"/>
            </a:lvl1pPr>
          </a:lstStyle>
          <a:p>
            <a:r>
              <a:rPr lang="zh-CN" altLang="en-US" noProof="1" smtClean="0"/>
              <a:t>单击此处编辑母版标题样式</a:t>
            </a:r>
            <a:endParaRPr lang="zh-CN" altLang="en-US" noProof="1"/>
          </a:p>
        </p:txBody>
      </p:sp>
      <p:sp>
        <p:nvSpPr>
          <p:cNvPr id="3" name="图片占位符 2"/>
          <p:cNvSpPr>
            <a:spLocks noGrp="1"/>
          </p:cNvSpPr>
          <p:nvPr>
            <p:ph type="pic" idx="1"/>
          </p:nvPr>
        </p:nvSpPr>
        <p:spPr>
          <a:xfrm>
            <a:off x="1792288" y="612775"/>
            <a:ext cx="5486400" cy="4114800"/>
          </a:xfrm>
        </p:spPr>
        <p:txBody>
          <a:bodyPr vert="horz" wrap="square" lIns="91440" tIns="45720" rIns="91440" bIns="45720" numCol="1" anchor="t" anchorCtr="0" compatLnSpc="1"/>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None/>
              <a:defRPr/>
            </a:pPr>
            <a:endParaRPr kumimoji="0" lang="zh-CN" altLang="en-US" sz="3200" b="0" i="0" u="none" strike="noStrike" kern="0" cap="none" spc="0" normalizeH="0" baseline="0" noProof="0" smtClean="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noProof="1" smtClean="0"/>
              <a:t>单击此处编辑母版文本样式</a:t>
            </a:r>
            <a:endParaRPr lang="zh-CN" altLang="en-US" noProof="1" smtClean="0"/>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solidFill>
              <a:effectLst/>
              <a:uLnTx/>
              <a:uFillTx/>
              <a:latin typeface="Verdana" panose="020B060403050404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solidFill>
              <a:effectLst/>
              <a:uLnTx/>
              <a:uFillTx/>
              <a:latin typeface="Verdana" panose="020B060403050404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p>
            <a:pPr lvl="0" eaLnBrk="1" hangingPunct="1">
              <a:buNone/>
            </a:pPr>
            <a:fld id="{9A0DB2DC-4C9A-4742-B13C-FB6460FD3503}" type="slidenum">
              <a:rPr lang="zh-CN" altLang="zh-CN" dirty="0">
                <a:latin typeface="Verdana" panose="020B0604030504040204" pitchFamily="34" charset="0"/>
              </a:rPr>
            </a:fld>
            <a:endParaRPr lang="zh-CN" altLang="zh-CN" dirty="0">
              <a:latin typeface="Verdana" panose="020B0604030504040204" pitchFamily="34" charset="0"/>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p:txBody>
          <a:bodyPr vert="eaVert"/>
          <a:lstStyle/>
          <a:p>
            <a:pPr lvl="0"/>
            <a:r>
              <a:rPr lang="zh-CN" altLang="en-US" noProof="1" smtClean="0"/>
              <a:t>单击此处编辑母版文本样式</a:t>
            </a:r>
            <a:endParaRPr lang="zh-CN" altLang="en-US" noProof="1" smtClean="0"/>
          </a:p>
          <a:p>
            <a:pPr lvl="1"/>
            <a:r>
              <a:rPr lang="zh-CN" altLang="en-US" noProof="1" smtClean="0"/>
              <a:t>第二级</a:t>
            </a:r>
            <a:endParaRPr lang="zh-CN" altLang="en-US" noProof="1" smtClean="0"/>
          </a:p>
          <a:p>
            <a:pPr lvl="2"/>
            <a:r>
              <a:rPr lang="zh-CN" altLang="en-US" noProof="1" smtClean="0"/>
              <a:t>第三级</a:t>
            </a:r>
            <a:endParaRPr lang="zh-CN" altLang="en-US" noProof="1" smtClean="0"/>
          </a:p>
          <a:p>
            <a:pPr lvl="3"/>
            <a:r>
              <a:rPr lang="zh-CN" altLang="en-US" noProof="1" smtClean="0"/>
              <a:t>第四级</a:t>
            </a:r>
            <a:endParaRPr lang="zh-CN" altLang="en-US" noProof="1" smtClean="0"/>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solidFill>
              <a:effectLst/>
              <a:uLnTx/>
              <a:uFillTx/>
              <a:latin typeface="Verdana" panose="020B060403050404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solidFill>
              <a:effectLst/>
              <a:uLnTx/>
              <a:uFillTx/>
              <a:latin typeface="Verdana" panose="020B060403050404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hangingPunct="1">
              <a:buNone/>
            </a:pPr>
            <a:fld id="{9A0DB2DC-4C9A-4742-B13C-FB6460FD3503}" type="slidenum">
              <a:rPr lang="zh-CN" altLang="zh-CN" dirty="0">
                <a:latin typeface="Verdana" panose="020B0604030504040204" pitchFamily="34" charset="0"/>
              </a:rPr>
            </a:fld>
            <a:endParaRPr lang="zh-CN" altLang="zh-CN" dirty="0">
              <a:latin typeface="Verdana" panose="020B0604030504040204" pitchFamily="34" charset="0"/>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73838" y="304800"/>
            <a:ext cx="2001837" cy="5715000"/>
          </a:xfrm>
        </p:spPr>
        <p:txBody>
          <a:bodyPr vert="eaVert"/>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a:xfrm>
            <a:off x="566738" y="304800"/>
            <a:ext cx="5854700" cy="5715000"/>
          </a:xfrm>
        </p:spPr>
        <p:txBody>
          <a:bodyPr vert="eaVert"/>
          <a:lstStyle/>
          <a:p>
            <a:pPr lvl="0"/>
            <a:r>
              <a:rPr lang="zh-CN" altLang="en-US" noProof="1" smtClean="0"/>
              <a:t>单击此处编辑母版文本样式</a:t>
            </a:r>
            <a:endParaRPr lang="zh-CN" altLang="en-US" noProof="1" smtClean="0"/>
          </a:p>
          <a:p>
            <a:pPr lvl="1"/>
            <a:r>
              <a:rPr lang="zh-CN" altLang="en-US" noProof="1" smtClean="0"/>
              <a:t>第二级</a:t>
            </a:r>
            <a:endParaRPr lang="zh-CN" altLang="en-US" noProof="1" smtClean="0"/>
          </a:p>
          <a:p>
            <a:pPr lvl="2"/>
            <a:r>
              <a:rPr lang="zh-CN" altLang="en-US" noProof="1" smtClean="0"/>
              <a:t>第三级</a:t>
            </a:r>
            <a:endParaRPr lang="zh-CN" altLang="en-US" noProof="1" smtClean="0"/>
          </a:p>
          <a:p>
            <a:pPr lvl="3"/>
            <a:r>
              <a:rPr lang="zh-CN" altLang="en-US" noProof="1" smtClean="0"/>
              <a:t>第四级</a:t>
            </a:r>
            <a:endParaRPr lang="zh-CN" altLang="en-US" noProof="1" smtClean="0"/>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solidFill>
              <a:effectLst/>
              <a:uLnTx/>
              <a:uFillTx/>
              <a:latin typeface="Verdana" panose="020B060403050404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solidFill>
              <a:effectLst/>
              <a:uLnTx/>
              <a:uFillTx/>
              <a:latin typeface="Verdana" panose="020B060403050404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hangingPunct="1">
              <a:buNone/>
            </a:pPr>
            <a:fld id="{9A0DB2DC-4C9A-4742-B13C-FB6460FD3503}" type="slidenum">
              <a:rPr lang="zh-CN" altLang="zh-CN" dirty="0">
                <a:latin typeface="Verdana" panose="020B0604030504040204" pitchFamily="34" charset="0"/>
              </a:rPr>
            </a:fld>
            <a:endParaRPr lang="zh-CN" altLang="zh-CN" dirty="0">
              <a:latin typeface="Verdana" panose="020B0604030504040204" pitchFamily="34" charset="0"/>
            </a:endParaRPr>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3" Type="http://schemas.openxmlformats.org/officeDocument/2006/relationships/theme" Target="../theme/theme1.xml"/><Relationship Id="rId12" Type="http://schemas.openxmlformats.org/officeDocument/2006/relationships/image" Target="../media/image1.png"/><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20.xml"/><Relationship Id="rId8" Type="http://schemas.openxmlformats.org/officeDocument/2006/relationships/slideLayout" Target="../slideLayouts/slideLayout19.xml"/><Relationship Id="rId7" Type="http://schemas.openxmlformats.org/officeDocument/2006/relationships/slideLayout" Target="../slideLayouts/slideLayout18.xml"/><Relationship Id="rId6" Type="http://schemas.openxmlformats.org/officeDocument/2006/relationships/slideLayout" Target="../slideLayouts/slideLayout17.xml"/><Relationship Id="rId5" Type="http://schemas.openxmlformats.org/officeDocument/2006/relationships/slideLayout" Target="../slideLayouts/slideLayout16.xml"/><Relationship Id="rId4" Type="http://schemas.openxmlformats.org/officeDocument/2006/relationships/slideLayout" Target="../slideLayouts/slideLayout15.xml"/><Relationship Id="rId3" Type="http://schemas.openxmlformats.org/officeDocument/2006/relationships/slideLayout" Target="../slideLayouts/slideLayout14.xml"/><Relationship Id="rId2" Type="http://schemas.openxmlformats.org/officeDocument/2006/relationships/slideLayout" Target="../slideLayouts/slideLayout13.xml"/><Relationship Id="rId13" Type="http://schemas.openxmlformats.org/officeDocument/2006/relationships/theme" Target="../theme/theme2.xml"/><Relationship Id="rId12" Type="http://schemas.openxmlformats.org/officeDocument/2006/relationships/image" Target="../media/image1.png"/><Relationship Id="rId11" Type="http://schemas.openxmlformats.org/officeDocument/2006/relationships/slideLayout" Target="../slideLayouts/slideLayout22.xml"/><Relationship Id="rId10" Type="http://schemas.openxmlformats.org/officeDocument/2006/relationships/slideLayout" Target="../slideLayouts/slideLayout21.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0">
          <a:blip r:embed="rId12"/>
        </a:blipFill>
        <a:effectLst/>
      </p:bgPr>
    </p:bg>
    <p:spTree>
      <p:nvGrpSpPr>
        <p:cNvPr id="1" name=""/>
        <p:cNvGrpSpPr/>
        <p:nvPr/>
      </p:nvGrpSpPr>
      <p:grpSpPr/>
      <p:sp>
        <p:nvSpPr>
          <p:cNvPr id="1026" name="Rectangle 2"/>
          <p:cNvSpPr>
            <a:spLocks noGrp="1"/>
          </p:cNvSpPr>
          <p:nvPr>
            <p:ph type="title"/>
          </p:nvPr>
        </p:nvSpPr>
        <p:spPr>
          <a:xfrm>
            <a:off x="574675" y="304800"/>
            <a:ext cx="8001000" cy="747713"/>
          </a:xfrm>
          <a:prstGeom prst="rect">
            <a:avLst/>
          </a:prstGeom>
          <a:noFill/>
          <a:ln w="9525">
            <a:noFill/>
          </a:ln>
        </p:spPr>
        <p:txBody>
          <a:bodyPr anchor="b" anchorCtr="0"/>
          <a:p>
            <a:pPr lvl="0"/>
            <a:r>
              <a:rPr lang="zh-CN" altLang="en-US" dirty="0"/>
              <a:t>单击此处编辑母版标题样式</a:t>
            </a:r>
            <a:endParaRPr lang="zh-CN" altLang="en-US" dirty="0"/>
          </a:p>
        </p:txBody>
      </p:sp>
      <p:sp>
        <p:nvSpPr>
          <p:cNvPr id="1027" name="Rectangle 3"/>
          <p:cNvSpPr>
            <a:spLocks noGrp="1"/>
          </p:cNvSpPr>
          <p:nvPr>
            <p:ph type="body"/>
          </p:nvPr>
        </p:nvSpPr>
        <p:spPr>
          <a:xfrm>
            <a:off x="566738" y="1268413"/>
            <a:ext cx="8001000" cy="4751387"/>
          </a:xfrm>
          <a:prstGeom prst="rect">
            <a:avLst/>
          </a:prstGeom>
          <a:noFill/>
          <a:ln w="9525">
            <a:noFill/>
          </a:ln>
        </p:spPr>
        <p:txBody>
          <a:bodyPr/>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1028" name="AutoShape 4"/>
          <p:cNvSpPr>
            <a:spLocks noChangeArrowheads="1"/>
          </p:cNvSpPr>
          <p:nvPr/>
        </p:nvSpPr>
        <p:spPr bwMode="auto">
          <a:xfrm>
            <a:off x="611188" y="1125538"/>
            <a:ext cx="7958138" cy="109538"/>
          </a:xfrm>
          <a:custGeom>
            <a:avLst/>
            <a:gdLst>
              <a:gd name="T0" fmla="*/ 0 w 1000"/>
              <a:gd name="T1" fmla="*/ 0 h 1000"/>
              <a:gd name="T2" fmla="*/ 2147483647 w 1000"/>
              <a:gd name="T3" fmla="*/ 0 h 1000"/>
              <a:gd name="T4" fmla="*/ 2147483647 w 1000"/>
              <a:gd name="T5" fmla="*/ 11998355 h 1000"/>
              <a:gd name="T6" fmla="*/ 0 w 1000"/>
              <a:gd name="T7" fmla="*/ 11998355 h 1000"/>
              <a:gd name="T8" fmla="*/ 0 w 1000"/>
              <a:gd name="T9" fmla="*/ 0 h 1000"/>
              <a:gd name="T10" fmla="*/ 2147483647 w 1000"/>
              <a:gd name="T11" fmla="*/ 0 h 1000"/>
              <a:gd name="T12" fmla="*/ 0 60000 65536"/>
              <a:gd name="T13" fmla="*/ 0 60000 65536"/>
              <a:gd name="T14" fmla="*/ 0 60000 65536"/>
              <a:gd name="T15" fmla="*/ 0 60000 65536"/>
              <a:gd name="T16" fmla="*/ 0 60000 65536"/>
              <a:gd name="T17" fmla="*/ 0 60000 65536"/>
              <a:gd name="T18" fmla="*/ 0 w 1000"/>
              <a:gd name="T19" fmla="*/ 0 h 1000"/>
              <a:gd name="T20" fmla="*/ 1000 w 1000"/>
              <a:gd name="T21" fmla="*/ 1000 h 1000"/>
            </a:gdLst>
            <a:ahLst/>
            <a:cxnLst>
              <a:cxn ang="T12">
                <a:pos x="T0" y="T1"/>
              </a:cxn>
              <a:cxn ang="T13">
                <a:pos x="T2" y="T3"/>
              </a:cxn>
              <a:cxn ang="T14">
                <a:pos x="T4" y="T5"/>
              </a:cxn>
              <a:cxn ang="T15">
                <a:pos x="T6" y="T7"/>
              </a:cxn>
              <a:cxn ang="T16">
                <a:pos x="T8" y="T9"/>
              </a:cxn>
              <a:cxn ang="T17">
                <a:pos x="T10" y="T11"/>
              </a:cxn>
            </a:cxnLst>
            <a:rect l="T18" t="T19" r="T20" b="T21"/>
            <a:pathLst>
              <a:path w="1000" h="1000" stroke="0">
                <a:moveTo>
                  <a:pt x="0" y="0"/>
                </a:moveTo>
                <a:lnTo>
                  <a:pt x="585" y="0"/>
                </a:lnTo>
                <a:lnTo>
                  <a:pt x="585" y="1000"/>
                </a:lnTo>
                <a:lnTo>
                  <a:pt x="0" y="1000"/>
                </a:lnTo>
                <a:lnTo>
                  <a:pt x="0" y="0"/>
                </a:lnTo>
                <a:close/>
              </a:path>
              <a:path w="1000" h="1000">
                <a:moveTo>
                  <a:pt x="0" y="0"/>
                </a:moveTo>
                <a:lnTo>
                  <a:pt x="1000" y="0"/>
                </a:lnTo>
              </a:path>
            </a:pathLst>
          </a:custGeom>
          <a:solidFill>
            <a:schemeClr val="accent2"/>
          </a:solidFill>
          <a:ln w="9525" cmpd="sng">
            <a:solidFill>
              <a:schemeClr val="accent2"/>
            </a:solidFill>
            <a:miter lim="800000"/>
          </a:ln>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2400" b="0" i="0" u="none" strike="noStrike" kern="1200" cap="none" spc="0" normalizeH="0" baseline="0" noProof="0">
              <a:ln>
                <a:noFill/>
              </a:ln>
              <a:solidFill>
                <a:schemeClr val="tx1"/>
              </a:solidFill>
              <a:effectLst/>
              <a:uLnTx/>
              <a:uFillTx/>
              <a:latin typeface="Verdana" panose="020B0604030504040204" pitchFamily="34" charset="0"/>
              <a:ea typeface="宋体" panose="02010600030101010101" pitchFamily="2" charset="-122"/>
              <a:cs typeface="+mn-cs"/>
            </a:endParaRPr>
          </a:p>
        </p:txBody>
      </p:sp>
      <p:sp>
        <p:nvSpPr>
          <p:cNvPr id="1029" name="Line 5"/>
          <p:cNvSpPr>
            <a:spLocks noChangeShapeType="1"/>
          </p:cNvSpPr>
          <p:nvPr/>
        </p:nvSpPr>
        <p:spPr bwMode="auto">
          <a:xfrm flipV="1">
            <a:off x="609600" y="6172200"/>
            <a:ext cx="7924800" cy="0"/>
          </a:xfrm>
          <a:prstGeom prst="line">
            <a:avLst/>
          </a:prstGeom>
          <a:noFill/>
          <a:ln w="3175" cmpd="sng">
            <a:solidFill>
              <a:schemeClr val="accent2"/>
            </a:solid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2400" b="0" i="0" u="none" strike="noStrike" kern="1200" cap="none" spc="0" normalizeH="0" baseline="0" noProof="0">
              <a:ln>
                <a:noFill/>
              </a:ln>
              <a:solidFill>
                <a:schemeClr val="tx1"/>
              </a:solidFill>
              <a:effectLst/>
              <a:uLnTx/>
              <a:uFillTx/>
              <a:latin typeface="Verdana" panose="020B0604030504040204" pitchFamily="34" charset="0"/>
              <a:ea typeface="宋体" panose="02010600030101010101" pitchFamily="2" charset="-122"/>
              <a:cs typeface="+mn-cs"/>
            </a:endParaRPr>
          </a:p>
        </p:txBody>
      </p:sp>
      <p:sp>
        <p:nvSpPr>
          <p:cNvPr id="1030" name="Rectangle 6"/>
          <p:cNvSpPr>
            <a:spLocks noGrp="1" noChangeArrowheads="1"/>
          </p:cNvSpPr>
          <p:nvPr>
            <p:ph type="dt" sz="half" idx="2"/>
          </p:nvPr>
        </p:nvSpPr>
        <p:spPr bwMode="auto">
          <a:xfrm>
            <a:off x="609600" y="6245225"/>
            <a:ext cx="1981200" cy="476250"/>
          </a:xfrm>
          <a:prstGeom prst="rect">
            <a:avLst/>
          </a:prstGeom>
          <a:noFill/>
          <a:ln w="9525">
            <a:noFill/>
            <a:miter lim="800000"/>
          </a:ln>
        </p:spPr>
        <p:txBody>
          <a:bodyPr vert="horz" wrap="square" lIns="91440" tIns="45720" rIns="91440" bIns="45720" numCol="1" anchor="t" anchorCtr="0" compatLnSpc="1"/>
          <a:lstStyle>
            <a:lvl1pPr>
              <a:defRPr sz="1200"/>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solidFill>
              <a:effectLst/>
              <a:uLnTx/>
              <a:uFillTx/>
              <a:latin typeface="Verdana" panose="020B0604030504040204" pitchFamily="34" charset="0"/>
              <a:ea typeface="宋体" panose="02010600030101010101" pitchFamily="2" charset="-122"/>
              <a:cs typeface="+mn-cs"/>
            </a:endParaRPr>
          </a:p>
        </p:txBody>
      </p:sp>
      <p:sp>
        <p:nvSpPr>
          <p:cNvPr id="1031" name="Rectangle 7"/>
          <p:cNvSpPr>
            <a:spLocks noGrp="1" noChangeArrowheads="1"/>
          </p:cNvSpPr>
          <p:nvPr>
            <p:ph type="ftr" sz="quarter" idx="3"/>
          </p:nvPr>
        </p:nvSpPr>
        <p:spPr bwMode="auto">
          <a:xfrm>
            <a:off x="3124200" y="6245225"/>
            <a:ext cx="2895600" cy="476250"/>
          </a:xfrm>
          <a:prstGeom prst="rect">
            <a:avLst/>
          </a:prstGeom>
          <a:noFill/>
          <a:ln w="9525">
            <a:noFill/>
            <a:miter lim="800000"/>
          </a:ln>
        </p:spPr>
        <p:txBody>
          <a:bodyPr vert="horz" wrap="square" lIns="91440" tIns="45720" rIns="91440" bIns="45720" numCol="1" anchor="t" anchorCtr="0" compatLnSpc="1"/>
          <a:lstStyle>
            <a:lvl1pPr algn="ctr">
              <a:defRPr sz="1200"/>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solidFill>
              <a:effectLst/>
              <a:uLnTx/>
              <a:uFillTx/>
              <a:latin typeface="Verdana" panose="020B0604030504040204" pitchFamily="34" charset="0"/>
              <a:ea typeface="宋体" panose="02010600030101010101" pitchFamily="2" charset="-122"/>
              <a:cs typeface="+mn-cs"/>
            </a:endParaRPr>
          </a:p>
        </p:txBody>
      </p:sp>
      <p:sp>
        <p:nvSpPr>
          <p:cNvPr id="1032" name="Rectangle 8"/>
          <p:cNvSpPr>
            <a:spLocks noGrp="1" noChangeArrowheads="1"/>
          </p:cNvSpPr>
          <p:nvPr>
            <p:ph type="sldNum" sz="quarter" idx="4"/>
          </p:nvPr>
        </p:nvSpPr>
        <p:spPr bwMode="auto">
          <a:xfrm>
            <a:off x="6553200" y="6245225"/>
            <a:ext cx="1981200" cy="476250"/>
          </a:xfrm>
          <a:prstGeom prst="rect">
            <a:avLst/>
          </a:prstGeom>
          <a:noFill/>
          <a:ln w="9525">
            <a:noFill/>
            <a:miter lim="800000"/>
          </a:ln>
        </p:spPr>
        <p:txBody>
          <a:bodyPr vert="horz" wrap="square" lIns="91440" tIns="45720" rIns="91440" bIns="45720" numCol="1" anchor="t" anchorCtr="0" compatLnSpc="1"/>
          <a:lstStyle>
            <a:lvl1pPr algn="r">
              <a:defRPr sz="1200"/>
            </a:lvl1pPr>
          </a:lstStyle>
          <a:p>
            <a:pPr lvl="0" eaLnBrk="1" hangingPunct="1">
              <a:buNone/>
            </a:pPr>
            <a:fld id="{9A0DB2DC-4C9A-4742-B13C-FB6460FD3503}" type="slidenum">
              <a:rPr lang="zh-CN" altLang="zh-CN" dirty="0">
                <a:latin typeface="Verdana" panose="020B0604030504040204" pitchFamily="34" charset="0"/>
              </a:rPr>
            </a:fld>
            <a:endParaRPr lang="zh-CN" altLang="zh-CN" dirty="0">
              <a:latin typeface="Verdana" panose="020B0604030504040204" pitchFamily="34" charset="0"/>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l" rtl="0" eaLnBrk="0" fontAlgn="base" hangingPunct="0">
        <a:spcBef>
          <a:spcPct val="0"/>
        </a:spcBef>
        <a:spcAft>
          <a:spcPct val="0"/>
        </a:spcAft>
        <a:defRPr sz="3800">
          <a:solidFill>
            <a:schemeClr val="tx2"/>
          </a:solidFill>
          <a:latin typeface="+mj-lt"/>
          <a:ea typeface="+mj-ea"/>
          <a:cs typeface="+mj-cs"/>
        </a:defRPr>
      </a:lvl1pPr>
      <a:lvl2pPr algn="l" rtl="0" eaLnBrk="0" fontAlgn="base" hangingPunct="0">
        <a:spcBef>
          <a:spcPct val="0"/>
        </a:spcBef>
        <a:spcAft>
          <a:spcPct val="0"/>
        </a:spcAft>
        <a:defRPr sz="3800">
          <a:solidFill>
            <a:schemeClr val="tx2"/>
          </a:solidFill>
          <a:latin typeface="Verdana" panose="020B0604030504040204" pitchFamily="34" charset="0"/>
          <a:ea typeface="宋体" panose="02010600030101010101" pitchFamily="2" charset="-122"/>
        </a:defRPr>
      </a:lvl2pPr>
      <a:lvl3pPr algn="l" rtl="0" eaLnBrk="0" fontAlgn="base" hangingPunct="0">
        <a:spcBef>
          <a:spcPct val="0"/>
        </a:spcBef>
        <a:spcAft>
          <a:spcPct val="0"/>
        </a:spcAft>
        <a:defRPr sz="3800">
          <a:solidFill>
            <a:schemeClr val="tx2"/>
          </a:solidFill>
          <a:latin typeface="Verdana" panose="020B0604030504040204" pitchFamily="34" charset="0"/>
          <a:ea typeface="宋体" panose="02010600030101010101" pitchFamily="2" charset="-122"/>
        </a:defRPr>
      </a:lvl3pPr>
      <a:lvl4pPr algn="l" rtl="0" eaLnBrk="0" fontAlgn="base" hangingPunct="0">
        <a:spcBef>
          <a:spcPct val="0"/>
        </a:spcBef>
        <a:spcAft>
          <a:spcPct val="0"/>
        </a:spcAft>
        <a:defRPr sz="3800">
          <a:solidFill>
            <a:schemeClr val="tx2"/>
          </a:solidFill>
          <a:latin typeface="Verdana" panose="020B0604030504040204" pitchFamily="34" charset="0"/>
          <a:ea typeface="宋体" panose="02010600030101010101" pitchFamily="2" charset="-122"/>
        </a:defRPr>
      </a:lvl4pPr>
      <a:lvl5pPr algn="l" rtl="0" eaLnBrk="0" fontAlgn="base" hangingPunct="0">
        <a:spcBef>
          <a:spcPct val="0"/>
        </a:spcBef>
        <a:spcAft>
          <a:spcPct val="0"/>
        </a:spcAft>
        <a:defRPr sz="3800">
          <a:solidFill>
            <a:schemeClr val="tx2"/>
          </a:solidFill>
          <a:latin typeface="Verdana" panose="020B0604030504040204" pitchFamily="34" charset="0"/>
          <a:ea typeface="宋体" panose="02010600030101010101" pitchFamily="2" charset="-122"/>
        </a:defRPr>
      </a:lvl5pPr>
      <a:lvl6pPr marL="457200" algn="l" rtl="0" eaLnBrk="0" fontAlgn="base" hangingPunct="0">
        <a:spcBef>
          <a:spcPct val="0"/>
        </a:spcBef>
        <a:spcAft>
          <a:spcPct val="0"/>
        </a:spcAft>
        <a:defRPr sz="3800">
          <a:solidFill>
            <a:schemeClr val="tx2"/>
          </a:solidFill>
          <a:latin typeface="Verdana" panose="020B0604030504040204" pitchFamily="34" charset="0"/>
          <a:ea typeface="宋体" panose="02010600030101010101" pitchFamily="2" charset="-122"/>
        </a:defRPr>
      </a:lvl6pPr>
      <a:lvl7pPr marL="914400" algn="l" rtl="0" eaLnBrk="0" fontAlgn="base" hangingPunct="0">
        <a:spcBef>
          <a:spcPct val="0"/>
        </a:spcBef>
        <a:spcAft>
          <a:spcPct val="0"/>
        </a:spcAft>
        <a:defRPr sz="3800">
          <a:solidFill>
            <a:schemeClr val="tx2"/>
          </a:solidFill>
          <a:latin typeface="Verdana" panose="020B0604030504040204" pitchFamily="34" charset="0"/>
          <a:ea typeface="宋体" panose="02010600030101010101" pitchFamily="2" charset="-122"/>
        </a:defRPr>
      </a:lvl7pPr>
      <a:lvl8pPr marL="1371600" algn="l" rtl="0" eaLnBrk="0" fontAlgn="base" hangingPunct="0">
        <a:spcBef>
          <a:spcPct val="0"/>
        </a:spcBef>
        <a:spcAft>
          <a:spcPct val="0"/>
        </a:spcAft>
        <a:defRPr sz="3800">
          <a:solidFill>
            <a:schemeClr val="tx2"/>
          </a:solidFill>
          <a:latin typeface="Verdana" panose="020B0604030504040204" pitchFamily="34" charset="0"/>
          <a:ea typeface="宋体" panose="02010600030101010101" pitchFamily="2" charset="-122"/>
        </a:defRPr>
      </a:lvl8pPr>
      <a:lvl9pPr marL="1828800" algn="l" rtl="0" eaLnBrk="0" fontAlgn="base" hangingPunct="0">
        <a:spcBef>
          <a:spcPct val="0"/>
        </a:spcBef>
        <a:spcAft>
          <a:spcPct val="0"/>
        </a:spcAft>
        <a:defRPr sz="3800">
          <a:solidFill>
            <a:schemeClr val="tx2"/>
          </a:solidFill>
          <a:latin typeface="Verdana" panose="020B0604030504040204" pitchFamily="34" charset="0"/>
          <a:ea typeface="宋体" panose="02010600030101010101" pitchFamily="2" charset="-122"/>
        </a:defRPr>
      </a:lvl9pPr>
    </p:titleStyle>
    <p:bodyStyle>
      <a:lvl1pPr marL="469900" indent="-469900" algn="l" rtl="0" eaLnBrk="0" fontAlgn="base" hangingPunct="0">
        <a:spcBef>
          <a:spcPct val="20000"/>
        </a:spcBef>
        <a:spcAft>
          <a:spcPct val="0"/>
        </a:spcAft>
        <a:buClr>
          <a:schemeClr val="accent2"/>
        </a:buClr>
        <a:buFont typeface="Wingdings" panose="05000000000000000000" pitchFamily="2" charset="2"/>
        <a:buChar char="o"/>
        <a:defRPr sz="3000">
          <a:solidFill>
            <a:schemeClr val="tx1"/>
          </a:solidFill>
          <a:latin typeface="+mn-lt"/>
          <a:ea typeface="+mn-ea"/>
          <a:cs typeface="+mn-cs"/>
        </a:defRPr>
      </a:lvl1pPr>
      <a:lvl2pPr marL="908050" indent="-436880" algn="l" rtl="0" eaLnBrk="0" fontAlgn="base" hangingPunct="0">
        <a:spcBef>
          <a:spcPct val="20000"/>
        </a:spcBef>
        <a:spcAft>
          <a:spcPct val="0"/>
        </a:spcAft>
        <a:buClr>
          <a:schemeClr val="accent2"/>
        </a:buClr>
        <a:buFont typeface="Wingdings" panose="05000000000000000000" pitchFamily="2" charset="2"/>
        <a:buChar char="n"/>
        <a:defRPr sz="2600">
          <a:solidFill>
            <a:schemeClr val="tx1"/>
          </a:solidFill>
          <a:latin typeface="+mn-lt"/>
          <a:ea typeface="+mn-ea"/>
        </a:defRPr>
      </a:lvl2pPr>
      <a:lvl3pPr marL="1304925" indent="-395605" algn="l" rtl="0" eaLnBrk="0" fontAlgn="base" hangingPunct="0">
        <a:spcBef>
          <a:spcPct val="20000"/>
        </a:spcBef>
        <a:spcAft>
          <a:spcPct val="0"/>
        </a:spcAft>
        <a:buClr>
          <a:schemeClr val="accent2"/>
        </a:buClr>
        <a:buFont typeface="Wingdings" panose="05000000000000000000" pitchFamily="2" charset="2"/>
        <a:buChar char="o"/>
        <a:defRPr sz="2300">
          <a:solidFill>
            <a:schemeClr val="tx1"/>
          </a:solidFill>
          <a:latin typeface="+mn-lt"/>
          <a:ea typeface="+mn-ea"/>
        </a:defRPr>
      </a:lvl3pPr>
      <a:lvl4pPr marL="1694180" indent="-387350" algn="l" rtl="0" eaLnBrk="0" fontAlgn="base" hangingPunct="0">
        <a:spcBef>
          <a:spcPct val="20000"/>
        </a:spcBef>
        <a:spcAft>
          <a:spcPct val="0"/>
        </a:spcAft>
        <a:buClr>
          <a:schemeClr val="accent2"/>
        </a:buClr>
        <a:buFont typeface="Wingdings" panose="05000000000000000000" pitchFamily="2" charset="2"/>
        <a:buChar char="n"/>
        <a:defRPr sz="2000">
          <a:solidFill>
            <a:schemeClr val="tx1"/>
          </a:solidFill>
          <a:latin typeface="+mn-lt"/>
          <a:ea typeface="+mn-ea"/>
        </a:defRPr>
      </a:lvl4pPr>
      <a:lvl5pPr marL="2094230" indent="-398780" algn="l" rtl="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mn-lt"/>
          <a:ea typeface="+mn-ea"/>
        </a:defRPr>
      </a:lvl5pPr>
      <a:lvl6pPr marL="2551430" indent="-398780" algn="l" rtl="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mn-lt"/>
          <a:ea typeface="+mn-ea"/>
        </a:defRPr>
      </a:lvl6pPr>
      <a:lvl7pPr marL="3008630" indent="-398780" algn="l" rtl="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mn-lt"/>
          <a:ea typeface="+mn-ea"/>
        </a:defRPr>
      </a:lvl7pPr>
      <a:lvl8pPr marL="3465830" indent="-398780" algn="l" rtl="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mn-lt"/>
          <a:ea typeface="+mn-ea"/>
        </a:defRPr>
      </a:lvl8pPr>
      <a:lvl9pPr marL="3923030" indent="-398780" algn="l" rtl="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rotWithShape="0">
          <a:blip r:embed="rId12"/>
        </a:blipFill>
        <a:effectLst/>
      </p:bgPr>
    </p:bg>
    <p:spTree>
      <p:nvGrpSpPr>
        <p:cNvPr id="1" name=""/>
        <p:cNvGrpSpPr/>
        <p:nvPr/>
      </p:nvGrpSpPr>
      <p:grpSpPr/>
      <p:sp>
        <p:nvSpPr>
          <p:cNvPr id="2050" name="AutoShape 7"/>
          <p:cNvSpPr>
            <a:spLocks noChangeArrowheads="1"/>
          </p:cNvSpPr>
          <p:nvPr/>
        </p:nvSpPr>
        <p:spPr bwMode="auto">
          <a:xfrm>
            <a:off x="611188" y="2133600"/>
            <a:ext cx="7772400" cy="109538"/>
          </a:xfrm>
          <a:custGeom>
            <a:avLst/>
            <a:gdLst>
              <a:gd name="T0" fmla="*/ 0 w 1000"/>
              <a:gd name="T1" fmla="*/ 0 h 1000"/>
              <a:gd name="T2" fmla="*/ 2147483647 w 1000"/>
              <a:gd name="T3" fmla="*/ 0 h 1000"/>
              <a:gd name="T4" fmla="*/ 2147483647 w 1000"/>
              <a:gd name="T5" fmla="*/ 11998574 h 1000"/>
              <a:gd name="T6" fmla="*/ 0 w 1000"/>
              <a:gd name="T7" fmla="*/ 11998574 h 1000"/>
              <a:gd name="T8" fmla="*/ 0 w 1000"/>
              <a:gd name="T9" fmla="*/ 0 h 1000"/>
              <a:gd name="T10" fmla="*/ 2147483647 w 1000"/>
              <a:gd name="T11" fmla="*/ 0 h 1000"/>
              <a:gd name="T12" fmla="*/ 0 60000 65536"/>
              <a:gd name="T13" fmla="*/ 0 60000 65536"/>
              <a:gd name="T14" fmla="*/ 0 60000 65536"/>
              <a:gd name="T15" fmla="*/ 0 60000 65536"/>
              <a:gd name="T16" fmla="*/ 0 60000 65536"/>
              <a:gd name="T17" fmla="*/ 0 60000 65536"/>
              <a:gd name="T18" fmla="*/ 0 w 1000"/>
              <a:gd name="T19" fmla="*/ 0 h 1000"/>
              <a:gd name="T20" fmla="*/ 1000 w 1000"/>
              <a:gd name="T21" fmla="*/ 1000 h 1000"/>
            </a:gdLst>
            <a:ahLst/>
            <a:cxnLst>
              <a:cxn ang="T12">
                <a:pos x="T0" y="T1"/>
              </a:cxn>
              <a:cxn ang="T13">
                <a:pos x="T2" y="T3"/>
              </a:cxn>
              <a:cxn ang="T14">
                <a:pos x="T4" y="T5"/>
              </a:cxn>
              <a:cxn ang="T15">
                <a:pos x="T6" y="T7"/>
              </a:cxn>
              <a:cxn ang="T16">
                <a:pos x="T8" y="T9"/>
              </a:cxn>
              <a:cxn ang="T17">
                <a:pos x="T10" y="T11"/>
              </a:cxn>
            </a:cxnLst>
            <a:rect l="T18" t="T19" r="T20" b="T21"/>
            <a:pathLst>
              <a:path w="1000" h="1000" stroke="0">
                <a:moveTo>
                  <a:pt x="0" y="0"/>
                </a:moveTo>
                <a:lnTo>
                  <a:pt x="618" y="0"/>
                </a:lnTo>
                <a:lnTo>
                  <a:pt x="618" y="1000"/>
                </a:lnTo>
                <a:lnTo>
                  <a:pt x="0" y="1000"/>
                </a:lnTo>
                <a:lnTo>
                  <a:pt x="0" y="0"/>
                </a:lnTo>
                <a:close/>
              </a:path>
              <a:path w="1000" h="1000">
                <a:moveTo>
                  <a:pt x="0" y="0"/>
                </a:moveTo>
                <a:lnTo>
                  <a:pt x="1000" y="0"/>
                </a:lnTo>
              </a:path>
            </a:pathLst>
          </a:custGeom>
          <a:solidFill>
            <a:schemeClr val="accent2"/>
          </a:solidFill>
          <a:ln w="9525" cmpd="sng">
            <a:solidFill>
              <a:schemeClr val="accent2"/>
            </a:solidFill>
            <a:miter lim="800000"/>
          </a:ln>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2400" b="0" i="0" u="none" strike="noStrike" kern="1200" cap="none" spc="0" normalizeH="0" baseline="0" noProof="0">
              <a:ln>
                <a:noFill/>
              </a:ln>
              <a:solidFill>
                <a:schemeClr val="tx1"/>
              </a:solidFill>
              <a:effectLst/>
              <a:uLnTx/>
              <a:uFillTx/>
              <a:latin typeface="Verdana" panose="020B0604030504040204" pitchFamily="34" charset="0"/>
              <a:ea typeface="宋体" panose="02010600030101010101" pitchFamily="2" charset="-122"/>
              <a:cs typeface="+mn-cs"/>
            </a:endParaRPr>
          </a:p>
        </p:txBody>
      </p:sp>
      <p:sp>
        <p:nvSpPr>
          <p:cNvPr id="2051" name="Rectangle 2"/>
          <p:cNvSpPr>
            <a:spLocks noGrp="1"/>
          </p:cNvSpPr>
          <p:nvPr>
            <p:ph type="title"/>
          </p:nvPr>
        </p:nvSpPr>
        <p:spPr>
          <a:xfrm>
            <a:off x="574675" y="304800"/>
            <a:ext cx="8001000" cy="747713"/>
          </a:xfrm>
          <a:prstGeom prst="rect">
            <a:avLst/>
          </a:prstGeom>
          <a:noFill/>
          <a:ln w="9525">
            <a:noFill/>
          </a:ln>
        </p:spPr>
        <p:txBody>
          <a:bodyPr anchor="b" anchorCtr="0"/>
          <a:p>
            <a:pPr lvl="0"/>
            <a:r>
              <a:rPr lang="zh-CN" altLang="en-US" dirty="0"/>
              <a:t>单击此处编辑母版标题样式</a:t>
            </a:r>
            <a:endParaRPr lang="zh-CN" altLang="en-US" dirty="0"/>
          </a:p>
        </p:txBody>
      </p:sp>
      <p:sp>
        <p:nvSpPr>
          <p:cNvPr id="2052" name="Rectangle 3"/>
          <p:cNvSpPr>
            <a:spLocks noGrp="1"/>
          </p:cNvSpPr>
          <p:nvPr>
            <p:ph type="body"/>
          </p:nvPr>
        </p:nvSpPr>
        <p:spPr>
          <a:xfrm>
            <a:off x="566738" y="1268413"/>
            <a:ext cx="8001000" cy="4751387"/>
          </a:xfrm>
          <a:prstGeom prst="rect">
            <a:avLst/>
          </a:prstGeom>
          <a:noFill/>
          <a:ln w="9525">
            <a:noFill/>
          </a:ln>
        </p:spPr>
        <p:txBody>
          <a:bodyPr/>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2053" name="Rectangle 4"/>
          <p:cNvSpPr>
            <a:spLocks noGrp="1" noChangeArrowheads="1"/>
          </p:cNvSpPr>
          <p:nvPr>
            <p:ph type="dt" sz="half" idx="2"/>
          </p:nvPr>
        </p:nvSpPr>
        <p:spPr bwMode="auto">
          <a:xfrm>
            <a:off x="685800" y="6248400"/>
            <a:ext cx="1905000" cy="457200"/>
          </a:xfrm>
          <a:prstGeom prst="rect">
            <a:avLst/>
          </a:prstGeom>
          <a:noFill/>
          <a:ln w="9525">
            <a:noFill/>
            <a:miter lim="800000"/>
          </a:ln>
        </p:spPr>
        <p:txBody>
          <a:bodyPr vert="horz" wrap="square" lIns="91440" tIns="45720" rIns="91440" bIns="45720" numCol="1" anchor="t" anchorCtr="0" compatLnSpc="1"/>
          <a:lstStyle>
            <a:lvl1pPr>
              <a:defRPr sz="1200"/>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solidFill>
              <a:effectLst/>
              <a:uLnTx/>
              <a:uFillTx/>
              <a:latin typeface="Verdana" panose="020B0604030504040204" pitchFamily="34" charset="0"/>
              <a:ea typeface="宋体" panose="02010600030101010101" pitchFamily="2" charset="-122"/>
              <a:cs typeface="+mn-cs"/>
            </a:endParaRPr>
          </a:p>
        </p:txBody>
      </p:sp>
      <p:sp>
        <p:nvSpPr>
          <p:cNvPr id="2054" name="Rectangle 5"/>
          <p:cNvSpPr>
            <a:spLocks noGrp="1" noChangeArrowheads="1"/>
          </p:cNvSpPr>
          <p:nvPr>
            <p:ph type="ftr" sz="quarter" idx="3"/>
          </p:nvPr>
        </p:nvSpPr>
        <p:spPr bwMode="auto">
          <a:xfrm>
            <a:off x="3124200" y="6248400"/>
            <a:ext cx="2895600" cy="457200"/>
          </a:xfrm>
          <a:prstGeom prst="rect">
            <a:avLst/>
          </a:prstGeom>
          <a:noFill/>
          <a:ln w="9525">
            <a:noFill/>
            <a:miter lim="800000"/>
          </a:ln>
        </p:spPr>
        <p:txBody>
          <a:bodyPr vert="horz" wrap="square" lIns="91440" tIns="45720" rIns="91440" bIns="45720" numCol="1" anchor="t" anchorCtr="0" compatLnSpc="1"/>
          <a:lstStyle>
            <a:lvl1pPr algn="ctr">
              <a:defRPr sz="1200"/>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solidFill>
              <a:effectLst/>
              <a:uLnTx/>
              <a:uFillTx/>
              <a:latin typeface="Verdana" panose="020B0604030504040204" pitchFamily="34" charset="0"/>
              <a:ea typeface="宋体" panose="02010600030101010101" pitchFamily="2" charset="-122"/>
              <a:cs typeface="+mn-cs"/>
            </a:endParaRPr>
          </a:p>
        </p:txBody>
      </p:sp>
      <p:sp>
        <p:nvSpPr>
          <p:cNvPr id="2055" name="Rectangle 6"/>
          <p:cNvSpPr>
            <a:spLocks noGrp="1" noChangeArrowheads="1"/>
          </p:cNvSpPr>
          <p:nvPr>
            <p:ph type="sldNum" sz="quarter" idx="4"/>
          </p:nvPr>
        </p:nvSpPr>
        <p:spPr bwMode="auto">
          <a:xfrm>
            <a:off x="6553200" y="6248400"/>
            <a:ext cx="1905000" cy="457200"/>
          </a:xfrm>
          <a:prstGeom prst="rect">
            <a:avLst/>
          </a:prstGeom>
          <a:noFill/>
          <a:ln w="9525">
            <a:noFill/>
            <a:miter lim="800000"/>
          </a:ln>
        </p:spPr>
        <p:txBody>
          <a:bodyPr vert="horz" wrap="square" lIns="91440" tIns="45720" rIns="91440" bIns="45720" numCol="1" anchor="t" anchorCtr="0" compatLnSpc="1"/>
          <a:lstStyle>
            <a:lvl1pPr algn="r">
              <a:defRPr sz="1200"/>
            </a:lvl1pPr>
          </a:lstStyle>
          <a:p>
            <a:pPr lvl="0" eaLnBrk="1" hangingPunct="1">
              <a:buNone/>
            </a:pPr>
            <a:fld id="{9A0DB2DC-4C9A-4742-B13C-FB6460FD3503}" type="slidenum">
              <a:rPr lang="zh-CN" altLang="zh-CN" dirty="0">
                <a:latin typeface="Verdana" panose="020B0604030504040204" pitchFamily="34" charset="0"/>
              </a:rPr>
            </a:fld>
            <a:endParaRPr lang="zh-CN" altLang="zh-CN" dirty="0">
              <a:latin typeface="Verdana" panose="020B0604030504040204" pitchFamily="34" charset="0"/>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lvl1pPr algn="l" rtl="0" eaLnBrk="0" fontAlgn="base" hangingPunct="0">
        <a:spcBef>
          <a:spcPct val="0"/>
        </a:spcBef>
        <a:spcAft>
          <a:spcPct val="0"/>
        </a:spcAft>
        <a:defRPr sz="3800">
          <a:solidFill>
            <a:schemeClr val="tx2"/>
          </a:solidFill>
          <a:latin typeface="+mj-lt"/>
          <a:ea typeface="+mj-ea"/>
          <a:cs typeface="+mj-cs"/>
        </a:defRPr>
      </a:lvl1pPr>
      <a:lvl2pPr algn="l" rtl="0" eaLnBrk="0" fontAlgn="base" hangingPunct="0">
        <a:spcBef>
          <a:spcPct val="0"/>
        </a:spcBef>
        <a:spcAft>
          <a:spcPct val="0"/>
        </a:spcAft>
        <a:defRPr sz="3800">
          <a:solidFill>
            <a:schemeClr val="tx2"/>
          </a:solidFill>
          <a:latin typeface="Verdana" panose="020B0604030504040204" pitchFamily="34" charset="0"/>
          <a:ea typeface="宋体" panose="02010600030101010101" pitchFamily="2" charset="-122"/>
        </a:defRPr>
      </a:lvl2pPr>
      <a:lvl3pPr algn="l" rtl="0" eaLnBrk="0" fontAlgn="base" hangingPunct="0">
        <a:spcBef>
          <a:spcPct val="0"/>
        </a:spcBef>
        <a:spcAft>
          <a:spcPct val="0"/>
        </a:spcAft>
        <a:defRPr sz="3800">
          <a:solidFill>
            <a:schemeClr val="tx2"/>
          </a:solidFill>
          <a:latin typeface="Verdana" panose="020B0604030504040204" pitchFamily="34" charset="0"/>
          <a:ea typeface="宋体" panose="02010600030101010101" pitchFamily="2" charset="-122"/>
        </a:defRPr>
      </a:lvl3pPr>
      <a:lvl4pPr algn="l" rtl="0" eaLnBrk="0" fontAlgn="base" hangingPunct="0">
        <a:spcBef>
          <a:spcPct val="0"/>
        </a:spcBef>
        <a:spcAft>
          <a:spcPct val="0"/>
        </a:spcAft>
        <a:defRPr sz="3800">
          <a:solidFill>
            <a:schemeClr val="tx2"/>
          </a:solidFill>
          <a:latin typeface="Verdana" panose="020B0604030504040204" pitchFamily="34" charset="0"/>
          <a:ea typeface="宋体" panose="02010600030101010101" pitchFamily="2" charset="-122"/>
        </a:defRPr>
      </a:lvl4pPr>
      <a:lvl5pPr algn="l" rtl="0" eaLnBrk="0" fontAlgn="base" hangingPunct="0">
        <a:spcBef>
          <a:spcPct val="0"/>
        </a:spcBef>
        <a:spcAft>
          <a:spcPct val="0"/>
        </a:spcAft>
        <a:defRPr sz="3800">
          <a:solidFill>
            <a:schemeClr val="tx2"/>
          </a:solidFill>
          <a:latin typeface="Verdana" panose="020B0604030504040204" pitchFamily="34" charset="0"/>
          <a:ea typeface="宋体" panose="02010600030101010101" pitchFamily="2" charset="-122"/>
        </a:defRPr>
      </a:lvl5pPr>
      <a:lvl6pPr marL="457200" algn="l" rtl="0" eaLnBrk="0" fontAlgn="base" hangingPunct="0">
        <a:spcBef>
          <a:spcPct val="0"/>
        </a:spcBef>
        <a:spcAft>
          <a:spcPct val="0"/>
        </a:spcAft>
        <a:defRPr sz="3800">
          <a:solidFill>
            <a:schemeClr val="tx2"/>
          </a:solidFill>
          <a:latin typeface="Verdana" panose="020B0604030504040204" pitchFamily="34" charset="0"/>
          <a:ea typeface="宋体" panose="02010600030101010101" pitchFamily="2" charset="-122"/>
        </a:defRPr>
      </a:lvl6pPr>
      <a:lvl7pPr marL="914400" algn="l" rtl="0" eaLnBrk="0" fontAlgn="base" hangingPunct="0">
        <a:spcBef>
          <a:spcPct val="0"/>
        </a:spcBef>
        <a:spcAft>
          <a:spcPct val="0"/>
        </a:spcAft>
        <a:defRPr sz="3800">
          <a:solidFill>
            <a:schemeClr val="tx2"/>
          </a:solidFill>
          <a:latin typeface="Verdana" panose="020B0604030504040204" pitchFamily="34" charset="0"/>
          <a:ea typeface="宋体" panose="02010600030101010101" pitchFamily="2" charset="-122"/>
        </a:defRPr>
      </a:lvl7pPr>
      <a:lvl8pPr marL="1371600" algn="l" rtl="0" eaLnBrk="0" fontAlgn="base" hangingPunct="0">
        <a:spcBef>
          <a:spcPct val="0"/>
        </a:spcBef>
        <a:spcAft>
          <a:spcPct val="0"/>
        </a:spcAft>
        <a:defRPr sz="3800">
          <a:solidFill>
            <a:schemeClr val="tx2"/>
          </a:solidFill>
          <a:latin typeface="Verdana" panose="020B0604030504040204" pitchFamily="34" charset="0"/>
          <a:ea typeface="宋体" panose="02010600030101010101" pitchFamily="2" charset="-122"/>
        </a:defRPr>
      </a:lvl8pPr>
      <a:lvl9pPr marL="1828800" algn="l" rtl="0" eaLnBrk="0" fontAlgn="base" hangingPunct="0">
        <a:spcBef>
          <a:spcPct val="0"/>
        </a:spcBef>
        <a:spcAft>
          <a:spcPct val="0"/>
        </a:spcAft>
        <a:defRPr sz="3800">
          <a:solidFill>
            <a:schemeClr val="tx2"/>
          </a:solidFill>
          <a:latin typeface="Verdana" panose="020B0604030504040204" pitchFamily="34" charset="0"/>
          <a:ea typeface="宋体" panose="02010600030101010101" pitchFamily="2" charset="-122"/>
        </a:defRPr>
      </a:lvl9pPr>
    </p:titleStyle>
    <p:bodyStyle>
      <a:lvl1pPr marL="469900" indent="-469900" algn="l" rtl="0" eaLnBrk="0" fontAlgn="base" hangingPunct="0">
        <a:spcBef>
          <a:spcPct val="20000"/>
        </a:spcBef>
        <a:spcAft>
          <a:spcPct val="0"/>
        </a:spcAft>
        <a:buClr>
          <a:schemeClr val="accent2"/>
        </a:buClr>
        <a:buFont typeface="Wingdings" panose="05000000000000000000" pitchFamily="2" charset="2"/>
        <a:buChar char="o"/>
        <a:defRPr sz="3000">
          <a:solidFill>
            <a:schemeClr val="tx1"/>
          </a:solidFill>
          <a:latin typeface="+mn-lt"/>
          <a:ea typeface="+mn-ea"/>
          <a:cs typeface="+mn-cs"/>
        </a:defRPr>
      </a:lvl1pPr>
      <a:lvl2pPr marL="908050" indent="-436880" algn="l" rtl="0" eaLnBrk="0" fontAlgn="base" hangingPunct="0">
        <a:spcBef>
          <a:spcPct val="20000"/>
        </a:spcBef>
        <a:spcAft>
          <a:spcPct val="0"/>
        </a:spcAft>
        <a:buClr>
          <a:schemeClr val="accent2"/>
        </a:buClr>
        <a:buFont typeface="Wingdings" panose="05000000000000000000" pitchFamily="2" charset="2"/>
        <a:buChar char="n"/>
        <a:defRPr sz="2600">
          <a:solidFill>
            <a:schemeClr val="tx1"/>
          </a:solidFill>
          <a:latin typeface="+mn-lt"/>
          <a:ea typeface="+mn-ea"/>
        </a:defRPr>
      </a:lvl2pPr>
      <a:lvl3pPr marL="1304925" indent="-395605" algn="l" rtl="0" eaLnBrk="0" fontAlgn="base" hangingPunct="0">
        <a:spcBef>
          <a:spcPct val="20000"/>
        </a:spcBef>
        <a:spcAft>
          <a:spcPct val="0"/>
        </a:spcAft>
        <a:buClr>
          <a:schemeClr val="accent2"/>
        </a:buClr>
        <a:buFont typeface="Wingdings" panose="05000000000000000000" pitchFamily="2" charset="2"/>
        <a:buChar char="o"/>
        <a:defRPr sz="2300">
          <a:solidFill>
            <a:schemeClr val="tx1"/>
          </a:solidFill>
          <a:latin typeface="+mn-lt"/>
          <a:ea typeface="+mn-ea"/>
        </a:defRPr>
      </a:lvl3pPr>
      <a:lvl4pPr marL="1694180" indent="-387350" algn="l" rtl="0" eaLnBrk="0" fontAlgn="base" hangingPunct="0">
        <a:spcBef>
          <a:spcPct val="20000"/>
        </a:spcBef>
        <a:spcAft>
          <a:spcPct val="0"/>
        </a:spcAft>
        <a:buClr>
          <a:schemeClr val="accent2"/>
        </a:buClr>
        <a:buFont typeface="Wingdings" panose="05000000000000000000" pitchFamily="2" charset="2"/>
        <a:buChar char="n"/>
        <a:defRPr sz="2000">
          <a:solidFill>
            <a:schemeClr val="tx1"/>
          </a:solidFill>
          <a:latin typeface="+mn-lt"/>
          <a:ea typeface="+mn-ea"/>
        </a:defRPr>
      </a:lvl4pPr>
      <a:lvl5pPr marL="2094230" indent="-398780" algn="l" rtl="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mn-lt"/>
          <a:ea typeface="+mn-ea"/>
        </a:defRPr>
      </a:lvl5pPr>
      <a:lvl6pPr marL="2551430" indent="-398780" algn="l" rtl="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mn-lt"/>
          <a:ea typeface="+mn-ea"/>
        </a:defRPr>
      </a:lvl6pPr>
      <a:lvl7pPr marL="3008630" indent="-398780" algn="l" rtl="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mn-lt"/>
          <a:ea typeface="+mn-ea"/>
        </a:defRPr>
      </a:lvl7pPr>
      <a:lvl8pPr marL="3465830" indent="-398780" algn="l" rtl="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mn-lt"/>
          <a:ea typeface="+mn-ea"/>
        </a:defRPr>
      </a:lvl8pPr>
      <a:lvl9pPr marL="3923030" indent="-398780" algn="l" rtl="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098" name="Text Box 7"/>
          <p:cNvSpPr txBox="1"/>
          <p:nvPr/>
        </p:nvSpPr>
        <p:spPr>
          <a:xfrm>
            <a:off x="5292725" y="4652963"/>
            <a:ext cx="3455988" cy="706755"/>
          </a:xfrm>
          <a:prstGeom prst="rect">
            <a:avLst/>
          </a:prstGeom>
          <a:noFill/>
          <a:ln w="9525">
            <a:noFill/>
          </a:ln>
        </p:spPr>
        <p:txBody>
          <a:bodyPr>
            <a:spAutoFit/>
          </a:bodyPr>
          <a:p>
            <a:r>
              <a:rPr lang="zh-CN" altLang="en-US" sz="2000" dirty="0">
                <a:latin typeface="楷体_GB2312" pitchFamily="49" charset="-122"/>
                <a:ea typeface="楷体_GB2312" pitchFamily="49" charset="-122"/>
              </a:rPr>
              <a:t>二</a:t>
            </a:r>
            <a:r>
              <a:rPr lang="en-US" altLang="zh-CN" sz="2000" dirty="0">
                <a:latin typeface="楷体_GB2312" pitchFamily="49" charset="-122"/>
                <a:ea typeface="楷体_GB2312" pitchFamily="49" charset="-122"/>
              </a:rPr>
              <a:t>○</a:t>
            </a:r>
            <a:r>
              <a:rPr lang="zh-CN" altLang="en-US" sz="2000" dirty="0">
                <a:latin typeface="楷体_GB2312" pitchFamily="49" charset="-122"/>
                <a:ea typeface="楷体_GB2312" pitchFamily="49" charset="-122"/>
              </a:rPr>
              <a:t>二三年三月</a:t>
            </a:r>
            <a:endParaRPr lang="en-US" altLang="zh-CN" sz="1000" dirty="0">
              <a:solidFill>
                <a:schemeClr val="tx2"/>
              </a:solidFill>
              <a:latin typeface="Verdana" panose="020B0604030504040204" pitchFamily="34" charset="0"/>
            </a:endParaRPr>
          </a:p>
          <a:p>
            <a:endParaRPr lang="en-US" altLang="zh-CN" sz="2000" dirty="0">
              <a:latin typeface="楷体_GB2312" pitchFamily="49" charset="-122"/>
              <a:ea typeface="楷体_GB2312" pitchFamily="49" charset="-122"/>
            </a:endParaRPr>
          </a:p>
        </p:txBody>
      </p:sp>
      <p:sp>
        <p:nvSpPr>
          <p:cNvPr id="4099" name="Text Box 8"/>
          <p:cNvSpPr txBox="1"/>
          <p:nvPr/>
        </p:nvSpPr>
        <p:spPr>
          <a:xfrm>
            <a:off x="1552575" y="4653280"/>
            <a:ext cx="3908425" cy="1438910"/>
          </a:xfrm>
          <a:prstGeom prst="rect">
            <a:avLst/>
          </a:prstGeom>
          <a:noFill/>
          <a:ln w="9525">
            <a:noFill/>
          </a:ln>
        </p:spPr>
        <p:txBody>
          <a:bodyPr>
            <a:noAutofit/>
          </a:bodyPr>
          <a:p>
            <a:r>
              <a:rPr lang="zh-CN" altLang="en-US" sz="2000" dirty="0">
                <a:solidFill>
                  <a:schemeClr val="tx2"/>
                </a:solidFill>
                <a:latin typeface="Verdana" panose="020B0604030504040204" pitchFamily="34" charset="0"/>
                <a:ea typeface="楷体_GB2312" pitchFamily="49" charset="-122"/>
              </a:rPr>
              <a:t>高圣平</a:t>
            </a:r>
            <a:endParaRPr lang="en-US" altLang="zh-CN" sz="2000" dirty="0">
              <a:solidFill>
                <a:schemeClr val="tx2"/>
              </a:solidFill>
              <a:latin typeface="Verdana" panose="020B0604030504040204" pitchFamily="34" charset="0"/>
              <a:ea typeface="楷体_GB2312" pitchFamily="49" charset="-122"/>
            </a:endParaRPr>
          </a:p>
          <a:p>
            <a:r>
              <a:rPr lang="zh-CN" altLang="en-US" sz="2000" dirty="0">
                <a:solidFill>
                  <a:schemeClr val="tx2"/>
                </a:solidFill>
                <a:latin typeface="Verdana" panose="020B0604030504040204" pitchFamily="34" charset="0"/>
                <a:ea typeface="楷体_GB2312" pitchFamily="49" charset="-122"/>
              </a:rPr>
              <a:t>中国人民大学法学院</a:t>
            </a:r>
            <a:endParaRPr lang="en-US" altLang="zh-CN" sz="2000" dirty="0">
              <a:solidFill>
                <a:schemeClr val="tx2"/>
              </a:solidFill>
              <a:latin typeface="Verdana" panose="020B0604030504040204" pitchFamily="34" charset="0"/>
              <a:ea typeface="楷体_GB2312" pitchFamily="49" charset="-122"/>
            </a:endParaRPr>
          </a:p>
          <a:p>
            <a:r>
              <a:rPr lang="en-US" altLang="zh-CN" sz="2000" dirty="0">
                <a:latin typeface="楷体_GB2312" pitchFamily="49" charset="-122"/>
                <a:ea typeface="楷体_GB2312" pitchFamily="49" charset="-122"/>
              </a:rPr>
              <a:t>gaolaw@aliyun.com</a:t>
            </a:r>
            <a:endParaRPr lang="en-US" altLang="zh-CN" sz="2000" dirty="0">
              <a:latin typeface="楷体_GB2312" pitchFamily="49" charset="-122"/>
              <a:ea typeface="楷体_GB2312" pitchFamily="49" charset="-122"/>
            </a:endParaRPr>
          </a:p>
          <a:p>
            <a:endParaRPr lang="en-US" altLang="zh-CN" sz="1000" dirty="0">
              <a:solidFill>
                <a:schemeClr val="tx2"/>
              </a:solidFill>
              <a:latin typeface="Verdana" panose="020B0604030504040204" pitchFamily="34" charset="0"/>
              <a:ea typeface="楷体_GB2312" pitchFamily="49" charset="-122"/>
            </a:endParaRPr>
          </a:p>
        </p:txBody>
      </p:sp>
      <p:sp>
        <p:nvSpPr>
          <p:cNvPr id="4100" name="Text Box 11"/>
          <p:cNvSpPr txBox="1"/>
          <p:nvPr/>
        </p:nvSpPr>
        <p:spPr>
          <a:xfrm>
            <a:off x="1116013" y="3209925"/>
            <a:ext cx="6553200" cy="1076325"/>
          </a:xfrm>
          <a:prstGeom prst="rect">
            <a:avLst/>
          </a:prstGeom>
          <a:noFill/>
          <a:ln w="9525">
            <a:noFill/>
          </a:ln>
        </p:spPr>
        <p:txBody>
          <a:bodyPr>
            <a:spAutoFit/>
          </a:bodyPr>
          <a:p>
            <a:r>
              <a:rPr lang="zh-CN" altLang="en-US" sz="3200" b="1" dirty="0">
                <a:solidFill>
                  <a:schemeClr val="tx2"/>
                </a:solidFill>
                <a:latin typeface="Verdana" panose="020B0604030504040204" pitchFamily="34" charset="0"/>
              </a:rPr>
              <a:t>建设工程价款优先受偿权中的争议问题</a:t>
            </a:r>
            <a:endParaRPr lang="zh-CN" altLang="en-US" sz="3200" b="1" dirty="0">
              <a:solidFill>
                <a:schemeClr val="tx2"/>
              </a:solidFill>
              <a:latin typeface="Verdana" panose="020B0604030504040204" pitchFamily="34" charset="0"/>
            </a:endParaRPr>
          </a:p>
        </p:txBody>
      </p:sp>
      <p:sp>
        <p:nvSpPr>
          <p:cNvPr id="4101" name="Text Box 12"/>
          <p:cNvSpPr txBox="1"/>
          <p:nvPr/>
        </p:nvSpPr>
        <p:spPr>
          <a:xfrm>
            <a:off x="6229350" y="6092825"/>
            <a:ext cx="2663825" cy="491490"/>
          </a:xfrm>
          <a:prstGeom prst="rect">
            <a:avLst/>
          </a:prstGeom>
          <a:noFill/>
          <a:ln w="9525">
            <a:noFill/>
          </a:ln>
        </p:spPr>
        <p:txBody>
          <a:bodyPr>
            <a:spAutoFit/>
          </a:bodyPr>
          <a:p>
            <a:r>
              <a:rPr lang="en-US" altLang="zh-CN" sz="1200" b="1" dirty="0">
                <a:latin typeface="Verdana" panose="020B0604030504040204" pitchFamily="34" charset="0"/>
              </a:rPr>
              <a:t>©2023</a:t>
            </a:r>
            <a:r>
              <a:rPr lang="zh-CN" altLang="en-US" sz="1200" b="1" dirty="0">
                <a:latin typeface="Verdana" panose="020B0604030504040204" pitchFamily="34" charset="0"/>
              </a:rPr>
              <a:t>，高圣平版权所有</a:t>
            </a:r>
            <a:endParaRPr lang="en-US" altLang="zh-CN" sz="1200" b="1" dirty="0">
              <a:latin typeface="Verdana" panose="020B0604030504040204" pitchFamily="34" charset="0"/>
            </a:endParaRPr>
          </a:p>
          <a:p>
            <a:endParaRPr lang="en-US" altLang="zh-CN" sz="1400" dirty="0">
              <a:latin typeface="黑体" panose="02010609060101010101" pitchFamily="49" charset="-122"/>
              <a:ea typeface="黑体" panose="02010609060101010101" pitchFamily="49" charset="-122"/>
            </a:endParaRPr>
          </a:p>
        </p:txBody>
      </p:sp>
      <p:sp>
        <p:nvSpPr>
          <p:cNvPr id="4102" name="Text Box 14"/>
          <p:cNvSpPr txBox="1"/>
          <p:nvPr/>
        </p:nvSpPr>
        <p:spPr>
          <a:xfrm>
            <a:off x="539750" y="1700213"/>
            <a:ext cx="5256213" cy="368300"/>
          </a:xfrm>
          <a:prstGeom prst="rect">
            <a:avLst/>
          </a:prstGeom>
          <a:noFill/>
          <a:ln w="9525">
            <a:noFill/>
          </a:ln>
        </p:spPr>
        <p:txBody>
          <a:bodyPr>
            <a:spAutoFit/>
          </a:bodyPr>
          <a:p>
            <a:endParaRPr lang="zh-CN" altLang="en-US" sz="1800" b="1" dirty="0">
              <a:solidFill>
                <a:schemeClr val="tx2"/>
              </a:solidFill>
              <a:latin typeface="Verdana" panose="020B0604030504040204" pitchFamily="34" charset="0"/>
              <a:ea typeface="黑体" panose="02010609060101010101" pitchFamily="49" charset="-122"/>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3313" name="标题 1"/>
          <p:cNvSpPr>
            <a:spLocks noGrp="1"/>
          </p:cNvSpPr>
          <p:nvPr>
            <p:ph type="ctrTitle" idx="4294967295"/>
          </p:nvPr>
        </p:nvSpPr>
        <p:spPr>
          <a:xfrm>
            <a:off x="685800" y="2130425"/>
            <a:ext cx="7772400" cy="1470025"/>
          </a:xfrm>
        </p:spPr>
        <p:txBody>
          <a:bodyPr vert="horz" wrap="square" lIns="91440" tIns="45720" rIns="91440" bIns="45720" anchor="b" anchorCtr="0"/>
          <a:lstStyle>
            <a:lvl1pPr lvl="0">
              <a:buClrTx/>
              <a:buSzTx/>
              <a:buFontTx/>
              <a:defRPr/>
            </a:lvl1pPr>
          </a:lstStyle>
          <a:p>
            <a:pPr lvl="0">
              <a:buClrTx/>
              <a:buSzTx/>
              <a:buFontTx/>
            </a:pPr>
            <a:r>
              <a:rPr lang="zh-CN" altLang="en-US" sz="3200" b="1" dirty="0"/>
              <a:t>第一部分</a:t>
            </a:r>
            <a:r>
              <a:rPr lang="en-US" altLang="zh-CN" sz="3200" b="1" dirty="0"/>
              <a:t> </a:t>
            </a:r>
            <a:r>
              <a:rPr lang="zh-CN" altLang="en-US" sz="3200" b="1" dirty="0"/>
              <a:t>建设工程价款优先受偿权的主体</a:t>
            </a:r>
            <a:endParaRPr lang="zh-CN" altLang="en-US" sz="3200" b="1" dirty="0"/>
          </a:p>
        </p:txBody>
      </p:sp>
      <p:sp>
        <p:nvSpPr>
          <p:cNvPr id="13314" name="副标题 2"/>
          <p:cNvSpPr>
            <a:spLocks noGrp="1"/>
          </p:cNvSpPr>
          <p:nvPr>
            <p:ph type="subTitle" idx="4294967295"/>
          </p:nvPr>
        </p:nvSpPr>
        <p:spPr>
          <a:xfrm>
            <a:off x="1371600" y="3886200"/>
            <a:ext cx="6400800" cy="1752600"/>
          </a:xfrm>
        </p:spPr>
        <p:txBody>
          <a:bodyPr vert="horz" wrap="square" lIns="91440" tIns="45720" rIns="91440" bIns="45720" anchor="t" anchorCtr="0"/>
          <a:lstStyle>
            <a:lvl1pPr marL="0" lvl="0" indent="0" algn="ctr">
              <a:buClr>
                <a:schemeClr val="accent2"/>
              </a:buClr>
              <a:buSzTx/>
              <a:buFont typeface="Wingdings" panose="05000000000000000000" pitchFamily="2" charset="2"/>
              <a:defRPr/>
            </a:lvl1pPr>
            <a:lvl2pPr marL="457200" lvl="1" indent="14605" algn="ctr">
              <a:buClr>
                <a:schemeClr val="accent2"/>
              </a:buClr>
              <a:buSzTx/>
              <a:buFont typeface="Wingdings" panose="05000000000000000000" pitchFamily="2" charset="2"/>
              <a:defRPr/>
            </a:lvl2pPr>
            <a:lvl3pPr marL="914400" lvl="2" indent="-4445" algn="ctr">
              <a:buClr>
                <a:schemeClr val="accent2"/>
              </a:buClr>
              <a:buSzTx/>
              <a:buFont typeface="Wingdings" panose="05000000000000000000" pitchFamily="2" charset="2"/>
              <a:defRPr/>
            </a:lvl3pPr>
            <a:lvl4pPr marL="1371600" lvl="3" indent="-64770" algn="ctr">
              <a:buClr>
                <a:schemeClr val="accent2"/>
              </a:buClr>
              <a:buSzTx/>
              <a:buFont typeface="Wingdings" panose="05000000000000000000" pitchFamily="2" charset="2"/>
              <a:defRPr/>
            </a:lvl4pPr>
            <a:lvl5pPr marL="1828800" lvl="4" indent="-133350" algn="ctr">
              <a:buClr>
                <a:schemeClr val="accent2"/>
              </a:buClr>
              <a:buSzTx/>
              <a:buFont typeface="Wingdings" panose="05000000000000000000" pitchFamily="2" charset="2"/>
              <a:defRPr/>
            </a:lvl5pPr>
          </a:lstStyle>
          <a:p>
            <a:pPr marL="0" lvl="0" indent="0" algn="ctr">
              <a:buSzTx/>
              <a:buNone/>
            </a:pPr>
            <a:endParaRPr lang="zh-CN" altLang="en-US" dirty="0"/>
          </a:p>
          <a:p>
            <a:pPr marL="0" lvl="0" indent="0" algn="ctr">
              <a:buSzTx/>
              <a:buNone/>
            </a:pPr>
            <a:r>
              <a:rPr lang="zh-CN" altLang="en-US" dirty="0"/>
              <a:t>            </a:t>
            </a:r>
            <a:endParaRPr lang="zh-CN" altLang="en-US" dirty="0"/>
          </a:p>
          <a:p>
            <a:pPr marL="0" lvl="0" indent="0" algn="ctr">
              <a:buSzTx/>
              <a:buNone/>
            </a:pPr>
            <a:endParaRPr lang="zh-CN" alt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241" name="Rectangle 2"/>
          <p:cNvSpPr>
            <a:spLocks noGrp="1"/>
          </p:cNvSpPr>
          <p:nvPr>
            <p:ph type="title" idx="4294967295"/>
          </p:nvPr>
        </p:nvSpPr>
        <p:spPr/>
        <p:txBody>
          <a:bodyPr vert="horz" wrap="square" lIns="91440" tIns="45720" rIns="91440" bIns="45720" numCol="1" anchor="b" anchorCtr="0" compatLnSpc="1"/>
          <a:lstStyle/>
          <a:p>
            <a:pPr marL="0" marR="0" lvl="0" indent="0" algn="l" defTabSz="914400" rtl="0" eaLnBrk="0" fontAlgn="base" latinLnBrk="0" hangingPunct="0">
              <a:lnSpc>
                <a:spcPct val="100000"/>
              </a:lnSpc>
              <a:spcBef>
                <a:spcPct val="0"/>
              </a:spcBef>
              <a:spcAft>
                <a:spcPct val="0"/>
              </a:spcAft>
              <a:buClrTx/>
              <a:buSzTx/>
              <a:buFontTx/>
              <a:buNone/>
              <a:defRPr/>
            </a:pPr>
            <a:r>
              <a:rPr lang="zh-CN" sz="2600" b="1">
                <a:ln>
                  <a:noFill/>
                </a:ln>
                <a:uLnTx/>
                <a:uFillTx/>
                <a:sym typeface="+mn-ea"/>
              </a:rPr>
              <a:t>规范基础</a:t>
            </a:r>
            <a:endParaRPr lang="zh-CN" sz="2600" b="1">
              <a:ln>
                <a:noFill/>
              </a:ln>
              <a:uLnTx/>
              <a:uFillTx/>
              <a:sym typeface="+mn-ea"/>
            </a:endParaRPr>
          </a:p>
        </p:txBody>
      </p:sp>
      <p:sp>
        <p:nvSpPr>
          <p:cNvPr id="11267" name="Rectangle 3"/>
          <p:cNvSpPr>
            <a:spLocks noGrp="1" noChangeArrowheads="1"/>
          </p:cNvSpPr>
          <p:nvPr>
            <p:ph type="body" idx="4294967295"/>
          </p:nvPr>
        </p:nvSpPr>
        <p:spPr>
          <a:xfrm>
            <a:off x="250825" y="1341438"/>
            <a:ext cx="8713788" cy="4824413"/>
          </a:xfrm>
        </p:spPr>
        <p:txBody>
          <a:bodyPr vert="horz" wrap="square" lIns="91440" tIns="45720" rIns="91440" bIns="45720" numCol="1" anchor="t" anchorCtr="0" compatLnSpc="1"/>
          <a:lstStyle/>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endParaRPr lang="zh-CN"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zh-CN"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民法典第八百零七条　发包人未按照约定支付价款的，承包人可以催告发包人在合理期限内支付价款。发包人逾期不支付的，除根据建设工程的性质不宜折价、拍卖外，承包人可以与发包人协议将该工程折价，也可以请求人民法院将该工程依法拍卖。建设工程的价款就该工程折价或者拍卖的价款优先受偿。</a:t>
            </a:r>
            <a:endParaRPr lang="zh-CN"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endParaRPr lang="zh-CN" sz="24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zh-CN"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民法典建设工程解释（一）</a:t>
            </a:r>
            <a:r>
              <a:rPr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第三十五条</a:t>
            </a:r>
            <a:r>
              <a:rPr lang="en-US"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  </a:t>
            </a:r>
            <a:r>
              <a:rPr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与发包人订立</a:t>
            </a:r>
            <a:r>
              <a:rPr sz="2000" b="1" u="sng"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建设工程施工合同的承包人</a:t>
            </a:r>
            <a:r>
              <a:rPr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，依据民法典第八百零七条的规定请求其承建工程的价款就工程折价或者拍卖的价款优先受偿的，人民法院应予支持。</a:t>
            </a:r>
            <a:endParaRPr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241" name="Rectangle 2"/>
          <p:cNvSpPr>
            <a:spLocks noGrp="1"/>
          </p:cNvSpPr>
          <p:nvPr>
            <p:ph type="title" idx="4294967295"/>
          </p:nvPr>
        </p:nvSpPr>
        <p:spPr>
          <a:xfrm>
            <a:off x="574675" y="304800"/>
            <a:ext cx="8001000" cy="747713"/>
          </a:xfrm>
        </p:spPr>
        <p:txBody>
          <a:bodyPr vert="horz" wrap="square" lIns="91440" tIns="45720" rIns="91440" bIns="45720" numCol="1" anchor="b" anchorCtr="0" compatLnSpc="1"/>
          <a:lstStyle/>
          <a:p>
            <a:pPr marL="0" marR="0" lvl="0" indent="0" algn="l" defTabSz="914400" rtl="0" eaLnBrk="0" fontAlgn="base" latinLnBrk="0" hangingPunct="0">
              <a:lnSpc>
                <a:spcPct val="100000"/>
              </a:lnSpc>
              <a:spcBef>
                <a:spcPct val="0"/>
              </a:spcBef>
              <a:spcAft>
                <a:spcPct val="0"/>
              </a:spcAft>
              <a:buClrTx/>
              <a:buSzTx/>
              <a:buFontTx/>
              <a:buNone/>
              <a:defRPr/>
            </a:pPr>
            <a:r>
              <a:rPr lang="zh-CN" altLang="en-US" sz="2600" b="1">
                <a:ln>
                  <a:noFill/>
                </a:ln>
                <a:uLnTx/>
                <a:uFillTx/>
                <a:sym typeface="+mn-ea"/>
              </a:rPr>
              <a:t>实际施工人</a:t>
            </a:r>
            <a:endParaRPr lang="zh-CN" altLang="en-US" sz="2600" b="1">
              <a:ln>
                <a:noFill/>
              </a:ln>
              <a:uLnTx/>
              <a:uFillTx/>
              <a:sym typeface="+mn-ea"/>
            </a:endParaRPr>
          </a:p>
        </p:txBody>
      </p:sp>
      <p:sp>
        <p:nvSpPr>
          <p:cNvPr id="11267" name="Rectangle 3"/>
          <p:cNvSpPr>
            <a:spLocks noGrp="1" noChangeArrowheads="1"/>
          </p:cNvSpPr>
          <p:nvPr>
            <p:ph type="body" idx="4294967295"/>
          </p:nvPr>
        </p:nvSpPr>
        <p:spPr>
          <a:xfrm>
            <a:off x="250825" y="1341438"/>
            <a:ext cx="8713788" cy="4824413"/>
          </a:xfrm>
        </p:spPr>
        <p:txBody>
          <a:bodyPr vert="horz" wrap="square" lIns="91440" tIns="45720" rIns="91440" bIns="45720" numCol="1" anchor="t" anchorCtr="0" compatLnSpc="1"/>
          <a:lstStyle/>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endParaRPr lang="zh-CN" altLang="en-US" sz="2000" b="1" dirty="0">
              <a:latin typeface="宋体" panose="02010600030101010101" pitchFamily="2" charset="-122"/>
              <a:ea typeface="宋体" panose="02010600030101010101" pitchFamily="2"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zh-CN" altLang="en-US" sz="2000" b="1" dirty="0">
                <a:latin typeface="宋体" panose="02010600030101010101" pitchFamily="2" charset="-122"/>
                <a:ea typeface="宋体" panose="02010600030101010101" pitchFamily="2" charset="-122"/>
                <a:sym typeface="+mn-ea"/>
              </a:rPr>
              <a:t>否定说：</a:t>
            </a:r>
            <a:r>
              <a:rPr lang="zh-CN" sz="2000" b="1" dirty="0">
                <a:latin typeface="楷体" panose="02010609060101010101" pitchFamily="49" charset="-122"/>
                <a:ea typeface="楷体" panose="02010609060101010101" pitchFamily="49" charset="-122"/>
                <a:sym typeface="+mn-ea"/>
              </a:rPr>
              <a:t>建设工程价款优先受偿权系法定优先权，其具有优于普通债权和抵押权的权利属性，故对其权利的享有和行使必须具有明确的法律依据，实践中亦应加以严格限制。[最高人民法院（2018）最高法民申5769号民事裁定书。]</a:t>
            </a:r>
            <a:endParaRPr lang="zh-CN" sz="2000" b="1" dirty="0">
              <a:latin typeface="楷体" panose="02010609060101010101" pitchFamily="49" charset="-122"/>
              <a:ea typeface="楷体" panose="02010609060101010101" pitchFamily="49"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endParaRPr lang="zh-CN" altLang="en-US" sz="2000" b="1" dirty="0">
              <a:latin typeface="宋体" panose="02010600030101010101" pitchFamily="2" charset="-122"/>
              <a:ea typeface="宋体" panose="02010600030101010101" pitchFamily="2"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zh-CN" altLang="en-US" sz="2000" b="1" dirty="0">
                <a:latin typeface="宋体" panose="02010600030101010101" pitchFamily="2" charset="-122"/>
                <a:ea typeface="宋体" panose="02010600030101010101" pitchFamily="2" charset="-122"/>
                <a:sym typeface="+mn-ea"/>
              </a:rPr>
              <a:t>肯定说：</a:t>
            </a:r>
            <a:r>
              <a:rPr lang="zh-CN" altLang="en-US" sz="2000" b="1" dirty="0">
                <a:latin typeface="楷体" panose="02010609060101010101" pitchFamily="49" charset="-122"/>
                <a:ea typeface="楷体" panose="02010609060101010101" pitchFamily="49" charset="-122"/>
                <a:sym typeface="+mn-ea"/>
              </a:rPr>
              <a:t>转承包人、违法分承包人等实际施工人不享有建设工程价款优先受偿权。但应当注意，</a:t>
            </a:r>
            <a:r>
              <a:rPr lang="zh-CN" sz="2000" b="1" dirty="0">
                <a:latin typeface="楷体" panose="02010609060101010101" pitchFamily="49" charset="-122"/>
                <a:ea typeface="楷体" panose="02010609060101010101" pitchFamily="49" charset="-122"/>
                <a:sym typeface="+mn-ea"/>
              </a:rPr>
              <a:t>民法典建设工程解释（一）第43条、第44条规定实际施工人可以向发包人主张支付工程价款，或者以《民法典》第535条对发包人提起代位权诉讼，代位权行使之范围为债权及其从权利，优先受偿权作为从权利即应包括在代位权范围内。[杨临萍主编：《最高人民法院第六巡回法庭裁判规则》，人民法院出版社2022年版，第9-10页。]</a:t>
            </a:r>
            <a:endParaRPr lang="zh-CN" sz="2000" b="1" dirty="0">
              <a:latin typeface="楷体" panose="02010609060101010101" pitchFamily="49" charset="-122"/>
              <a:ea typeface="楷体" panose="02010609060101010101" pitchFamily="49"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endParaRPr lang="zh-CN" altLang="en-US" sz="1800" b="1" dirty="0">
              <a:latin typeface="楷体" panose="02010609060101010101" pitchFamily="49" charset="-122"/>
              <a:ea typeface="楷体" panose="02010609060101010101" pitchFamily="49"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endParaRPr lang="zh-CN" altLang="en-US" sz="1800" b="1" dirty="0">
              <a:latin typeface="楷体" panose="02010609060101010101" pitchFamily="49" charset="-122"/>
              <a:ea typeface="楷体" panose="02010609060101010101" pitchFamily="49" charset="-122"/>
              <a:sym typeface="+mn-ea"/>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241" name="Rectangle 2"/>
          <p:cNvSpPr>
            <a:spLocks noGrp="1"/>
          </p:cNvSpPr>
          <p:nvPr>
            <p:ph type="title" idx="4294967295"/>
          </p:nvPr>
        </p:nvSpPr>
        <p:spPr>
          <a:xfrm>
            <a:off x="574675" y="304800"/>
            <a:ext cx="8001000" cy="747713"/>
          </a:xfrm>
        </p:spPr>
        <p:txBody>
          <a:bodyPr vert="horz" wrap="square" lIns="91440" tIns="45720" rIns="91440" bIns="45720" numCol="1" anchor="b" anchorCtr="0" compatLnSpc="1"/>
          <a:lstStyle/>
          <a:p>
            <a:pPr marL="0" marR="0" lvl="0" indent="0" algn="l" defTabSz="914400" rtl="0" eaLnBrk="0" fontAlgn="base" latinLnBrk="0" hangingPunct="0">
              <a:lnSpc>
                <a:spcPct val="100000"/>
              </a:lnSpc>
              <a:spcBef>
                <a:spcPct val="0"/>
              </a:spcBef>
              <a:spcAft>
                <a:spcPct val="0"/>
              </a:spcAft>
              <a:buClrTx/>
              <a:buSzTx/>
              <a:buFontTx/>
              <a:buNone/>
              <a:defRPr/>
            </a:pPr>
            <a:r>
              <a:rPr lang="zh-CN" altLang="en-US" sz="2600" b="1">
                <a:ln>
                  <a:noFill/>
                </a:ln>
                <a:uLnTx/>
                <a:uFillTx/>
                <a:sym typeface="+mn-ea"/>
              </a:rPr>
              <a:t>实际施工人</a:t>
            </a:r>
            <a:endParaRPr lang="zh-CN" altLang="en-US" sz="2600" b="1">
              <a:ln>
                <a:noFill/>
              </a:ln>
              <a:uLnTx/>
              <a:uFillTx/>
              <a:sym typeface="+mn-ea"/>
            </a:endParaRPr>
          </a:p>
        </p:txBody>
      </p:sp>
      <p:sp>
        <p:nvSpPr>
          <p:cNvPr id="11267" name="Rectangle 3"/>
          <p:cNvSpPr>
            <a:spLocks noGrp="1" noChangeArrowheads="1"/>
          </p:cNvSpPr>
          <p:nvPr>
            <p:ph type="body" idx="4294967295"/>
          </p:nvPr>
        </p:nvSpPr>
        <p:spPr>
          <a:xfrm>
            <a:off x="250825" y="1341438"/>
            <a:ext cx="8713788" cy="4824413"/>
          </a:xfrm>
        </p:spPr>
        <p:txBody>
          <a:bodyPr vert="horz" wrap="square" lIns="91440" tIns="45720" rIns="91440" bIns="45720" numCol="1" anchor="t" anchorCtr="0" compatLnSpc="1"/>
          <a:lstStyle/>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endParaRPr lang="zh-CN" altLang="en-US" sz="1800" b="1" dirty="0">
              <a:latin typeface="楷体" panose="02010609060101010101" pitchFamily="49" charset="-122"/>
              <a:ea typeface="楷体" panose="02010609060101010101" pitchFamily="49"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zh-CN" altLang="en-US" sz="2000" b="1" dirty="0">
                <a:latin typeface="宋体" panose="02010600030101010101" pitchFamily="2" charset="-122"/>
                <a:ea typeface="宋体" panose="02010600030101010101" pitchFamily="2" charset="-122"/>
                <a:cs typeface="宋体" panose="02010600030101010101" pitchFamily="2" charset="-122"/>
                <a:sym typeface="+mn-ea"/>
              </a:rPr>
              <a:t>最高人民法院民事审判第一庭2021年第21次专业法官会议纪要</a:t>
            </a:r>
            <a:endParaRPr lang="zh-CN" altLang="en-US" sz="2000" b="1" dirty="0">
              <a:latin typeface="宋体" panose="02010600030101010101" pitchFamily="2" charset="-122"/>
              <a:ea typeface="宋体" panose="02010600030101010101" pitchFamily="2" charset="-122"/>
              <a:cs typeface="宋体" panose="02010600030101010101" pitchFamily="2"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endParaRPr lang="zh-CN" altLang="en-US" sz="2000" b="1" dirty="0">
              <a:latin typeface="仿宋" panose="02010609060101010101" charset="-122"/>
              <a:ea typeface="仿宋" panose="02010609060101010101" charset="-122"/>
              <a:cs typeface="仿宋" panose="02010609060101010101"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zh-CN" altLang="en-US" sz="2000" b="1" dirty="0">
                <a:latin typeface="仿宋" panose="02010609060101010101" charset="-122"/>
                <a:ea typeface="仿宋" panose="02010609060101010101" charset="-122"/>
                <a:cs typeface="仿宋" panose="02010609060101010101" charset="-122"/>
                <a:sym typeface="+mn-ea"/>
              </a:rPr>
              <a:t>依据《中华人民共和国民法典》第八百零七条以及《最高人民法院关于审理建设工程施工合同纠纷案件适用法律问题的解释(一)》第三十五之规定，只有与发包人订立建设工程施工合同的承包人才享有建设工程价款优先受偿权。实际施工人不属于“与发包人订立建设工程施工合同的承包人”，不享有建设工程价款优先受偿权。</a:t>
            </a:r>
            <a:endParaRPr lang="zh-CN" altLang="en-US" sz="2000" b="1" dirty="0">
              <a:latin typeface="仿宋" panose="02010609060101010101" charset="-122"/>
              <a:ea typeface="仿宋" panose="02010609060101010101" charset="-122"/>
              <a:cs typeface="仿宋" panose="02010609060101010101"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endParaRPr lang="zh-CN" altLang="en-US" sz="2000" b="1" dirty="0">
              <a:latin typeface="仿宋" panose="02010609060101010101" charset="-122"/>
              <a:ea typeface="仿宋" panose="02010609060101010101" charset="-122"/>
              <a:cs typeface="仿宋" panose="02010609060101010101" charset="-122"/>
              <a:sym typeface="+mn-ea"/>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241" name="Rectangle 2"/>
          <p:cNvSpPr>
            <a:spLocks noGrp="1"/>
          </p:cNvSpPr>
          <p:nvPr>
            <p:ph type="title" idx="4294967295"/>
          </p:nvPr>
        </p:nvSpPr>
        <p:spPr>
          <a:xfrm>
            <a:off x="574675" y="304800"/>
            <a:ext cx="8001000" cy="747713"/>
          </a:xfrm>
        </p:spPr>
        <p:txBody>
          <a:bodyPr vert="horz" wrap="square" lIns="91440" tIns="45720" rIns="91440" bIns="45720" numCol="1" anchor="b" anchorCtr="0" compatLnSpc="1"/>
          <a:lstStyle/>
          <a:p>
            <a:pPr marL="0" marR="0" lvl="0" indent="0" algn="l" defTabSz="914400" rtl="0" eaLnBrk="0" fontAlgn="base" latinLnBrk="0" hangingPunct="0">
              <a:lnSpc>
                <a:spcPct val="100000"/>
              </a:lnSpc>
              <a:spcBef>
                <a:spcPct val="0"/>
              </a:spcBef>
              <a:spcAft>
                <a:spcPct val="0"/>
              </a:spcAft>
              <a:buClrTx/>
              <a:buSzTx/>
              <a:buFontTx/>
              <a:buNone/>
              <a:defRPr/>
            </a:pPr>
            <a:r>
              <a:rPr lang="zh-CN" altLang="en-US" sz="2600" b="1">
                <a:ln>
                  <a:noFill/>
                </a:ln>
                <a:uLnTx/>
                <a:uFillTx/>
                <a:sym typeface="+mn-ea"/>
              </a:rPr>
              <a:t>实际施工人</a:t>
            </a:r>
            <a:endParaRPr lang="zh-CN" altLang="en-US" sz="2600" b="1">
              <a:ln>
                <a:noFill/>
              </a:ln>
              <a:uLnTx/>
              <a:uFillTx/>
              <a:sym typeface="+mn-ea"/>
            </a:endParaRPr>
          </a:p>
        </p:txBody>
      </p:sp>
      <p:sp>
        <p:nvSpPr>
          <p:cNvPr id="11267" name="Rectangle 3"/>
          <p:cNvSpPr>
            <a:spLocks noGrp="1" noChangeArrowheads="1"/>
          </p:cNvSpPr>
          <p:nvPr>
            <p:ph type="body" idx="4294967295"/>
          </p:nvPr>
        </p:nvSpPr>
        <p:spPr>
          <a:xfrm>
            <a:off x="250825" y="1341438"/>
            <a:ext cx="8713788" cy="4824413"/>
          </a:xfrm>
        </p:spPr>
        <p:txBody>
          <a:bodyPr vert="horz" wrap="square" lIns="91440" tIns="45720" rIns="91440" bIns="45720" numCol="1" anchor="t" anchorCtr="0" compatLnSpc="1"/>
          <a:lstStyle/>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zh-CN" altLang="en-US" sz="2000" b="1" dirty="0">
                <a:latin typeface="仿宋" panose="02010609060101010101" charset="-122"/>
                <a:ea typeface="仿宋" panose="02010609060101010101" charset="-122"/>
                <a:cs typeface="仿宋" panose="02010609060101010101" charset="-122"/>
                <a:sym typeface="+mn-ea"/>
              </a:rPr>
              <a:t>实际施工人是指建设工程施工合同被认定无效后具体施工的建设单位和个人，一般指转承包方、违法分包的承包方、挂靠承包方、不具有建筑资质的承包方等，不包括承包方的履行辅助人、合法的专业分包工程承包方、劳务作业承包方。</a:t>
            </a:r>
            <a:endParaRPr lang="zh-CN" altLang="en-US" sz="2000" b="1" dirty="0">
              <a:latin typeface="仿宋" panose="02010609060101010101" charset="-122"/>
              <a:ea typeface="仿宋" panose="02010609060101010101" charset="-122"/>
              <a:cs typeface="仿宋" panose="02010609060101010101"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en-US" altLang="zh-CN" sz="2000" b="1" dirty="0">
                <a:latin typeface="仿宋" panose="02010609060101010101" charset="-122"/>
                <a:ea typeface="仿宋" panose="02010609060101010101" charset="-122"/>
                <a:cs typeface="仿宋" panose="02010609060101010101" charset="-122"/>
                <a:sym typeface="+mn-ea"/>
              </a:rPr>
              <a:t>a</a:t>
            </a:r>
            <a:r>
              <a:rPr lang="zh-CN" altLang="en-US" sz="2000" b="1" dirty="0">
                <a:latin typeface="仿宋" panose="02010609060101010101" charset="-122"/>
                <a:ea typeface="仿宋" panose="02010609060101010101" charset="-122"/>
                <a:cs typeface="仿宋" panose="02010609060101010101" charset="-122"/>
                <a:sym typeface="+mn-ea"/>
              </a:rPr>
              <a:t>实际施工人以向相对方提起诉讼为原则，只有在特定的情况下才可以向发包人提起诉讼。</a:t>
            </a:r>
            <a:endParaRPr lang="zh-CN" altLang="en-US" sz="2000" b="1" dirty="0">
              <a:latin typeface="仿宋" panose="02010609060101010101" charset="-122"/>
              <a:ea typeface="仿宋" panose="02010609060101010101" charset="-122"/>
              <a:cs typeface="仿宋" panose="02010609060101010101"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en-US" altLang="zh-CN" sz="2000" b="1" dirty="0">
                <a:latin typeface="仿宋" panose="02010609060101010101" charset="-122"/>
                <a:ea typeface="仿宋" panose="02010609060101010101" charset="-122"/>
                <a:cs typeface="仿宋" panose="02010609060101010101" charset="-122"/>
                <a:sym typeface="+mn-ea"/>
              </a:rPr>
              <a:t>b</a:t>
            </a:r>
            <a:r>
              <a:rPr lang="zh-CN" altLang="en-US" sz="2000" b="1" dirty="0">
                <a:latin typeface="仿宋" panose="02010609060101010101" charset="-122"/>
                <a:ea typeface="仿宋" panose="02010609060101010101" charset="-122"/>
                <a:cs typeface="仿宋" panose="02010609060101010101" charset="-122"/>
                <a:sym typeface="+mn-ea"/>
              </a:rPr>
              <a:t>实际施工人的债权人不是发包人，发包人只在欠付工程款的范围内对实际施工人承担责任。</a:t>
            </a:r>
            <a:endParaRPr lang="zh-CN" altLang="en-US" sz="2000" b="1" dirty="0">
              <a:latin typeface="仿宋" panose="02010609060101010101" charset="-122"/>
              <a:ea typeface="仿宋" panose="02010609060101010101" charset="-122"/>
              <a:cs typeface="仿宋" panose="02010609060101010101"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en-US" altLang="zh-CN" sz="2000" b="1" dirty="0">
                <a:latin typeface="仿宋" panose="02010609060101010101" charset="-122"/>
                <a:ea typeface="仿宋" panose="02010609060101010101" charset="-122"/>
                <a:cs typeface="仿宋" panose="02010609060101010101" charset="-122"/>
                <a:sym typeface="+mn-ea"/>
              </a:rPr>
              <a:t>c</a:t>
            </a:r>
            <a:r>
              <a:rPr lang="zh-CN" altLang="en-US" sz="2000" b="1" dirty="0">
                <a:latin typeface="仿宋" panose="02010609060101010101" charset="-122"/>
                <a:ea typeface="仿宋" panose="02010609060101010101" charset="-122"/>
                <a:cs typeface="仿宋" panose="02010609060101010101" charset="-122"/>
                <a:sym typeface="+mn-ea"/>
              </a:rPr>
              <a:t>《建筑法》第28条和第66条规定禁止转包并且对转包行为规定了没收违法所得、罚款、责令停业整顿、降低资质等级、吊销资质证书等处罚措施，《民法典》第791条也明文规定不得转包，这些规定都具有法律的强制性，应当为包括实际施工人在内的所有人遵守，如果赋予实际施工人工程价款优先受偿权，</a:t>
            </a:r>
            <a:r>
              <a:rPr lang="zh-CN" altLang="en-US" sz="2000" b="1" u="sng" dirty="0">
                <a:latin typeface="仿宋" panose="02010609060101010101" charset="-122"/>
                <a:ea typeface="仿宋" panose="02010609060101010101" charset="-122"/>
                <a:cs typeface="仿宋" panose="02010609060101010101" charset="-122"/>
                <a:sym typeface="+mn-ea"/>
              </a:rPr>
              <a:t>会导致对其违法行为客观上予以鼓励的现象</a:t>
            </a:r>
            <a:r>
              <a:rPr lang="zh-CN" altLang="en-US" sz="2000" b="1" dirty="0">
                <a:latin typeface="仿宋" panose="02010609060101010101" charset="-122"/>
                <a:ea typeface="仿宋" panose="02010609060101010101" charset="-122"/>
                <a:cs typeface="仿宋" panose="02010609060101010101" charset="-122"/>
                <a:sym typeface="+mn-ea"/>
              </a:rPr>
              <a:t>。[最高人民法院民事审判第一庭：《最高人民法院新建设工程施工合同司法解释（一）理解与适用》，人民法院出版社2021年版，第363-364页。]</a:t>
            </a:r>
            <a:endParaRPr lang="zh-CN" altLang="en-US" sz="2000" b="1" dirty="0">
              <a:latin typeface="仿宋" panose="02010609060101010101" charset="-122"/>
              <a:ea typeface="仿宋" panose="02010609060101010101" charset="-122"/>
              <a:cs typeface="仿宋" panose="02010609060101010101"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endParaRPr lang="zh-CN" altLang="en-US" sz="1800" b="1" dirty="0">
              <a:latin typeface="楷体" panose="02010609060101010101" pitchFamily="49" charset="-122"/>
              <a:ea typeface="楷体" panose="02010609060101010101" pitchFamily="49"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endParaRPr lang="zh-CN" altLang="en-US" sz="1800" b="1" dirty="0">
              <a:latin typeface="楷体" panose="02010609060101010101" pitchFamily="49" charset="-122"/>
              <a:ea typeface="楷体" panose="02010609060101010101" pitchFamily="49" charset="-122"/>
              <a:sym typeface="+mn-ea"/>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241" name="Rectangle 2"/>
          <p:cNvSpPr>
            <a:spLocks noGrp="1"/>
          </p:cNvSpPr>
          <p:nvPr>
            <p:ph type="title" idx="4294967295"/>
          </p:nvPr>
        </p:nvSpPr>
        <p:spPr/>
        <p:txBody>
          <a:bodyPr vert="horz" wrap="square" lIns="91440" tIns="45720" rIns="91440" bIns="45720" numCol="1" anchor="b" anchorCtr="0" compatLnSpc="1"/>
          <a:lstStyle/>
          <a:p>
            <a:pPr marL="0" marR="0" lvl="0" indent="0" algn="l" defTabSz="914400" rtl="0" eaLnBrk="0" fontAlgn="base" latinLnBrk="0" hangingPunct="0">
              <a:lnSpc>
                <a:spcPct val="100000"/>
              </a:lnSpc>
              <a:spcBef>
                <a:spcPct val="0"/>
              </a:spcBef>
              <a:spcAft>
                <a:spcPct val="0"/>
              </a:spcAft>
              <a:buClrTx/>
              <a:buSzTx/>
              <a:buFontTx/>
              <a:buNone/>
              <a:defRPr/>
            </a:pPr>
            <a:r>
              <a:rPr lang="zh-CN" sz="2600" b="1">
                <a:ln>
                  <a:noFill/>
                </a:ln>
                <a:uLnTx/>
                <a:uFillTx/>
                <a:sym typeface="+mn-ea"/>
              </a:rPr>
              <a:t>勘察人、设计人</a:t>
            </a:r>
            <a:endParaRPr lang="zh-CN" sz="2600" b="1">
              <a:ln>
                <a:noFill/>
              </a:ln>
              <a:uLnTx/>
              <a:uFillTx/>
              <a:sym typeface="+mn-ea"/>
            </a:endParaRPr>
          </a:p>
        </p:txBody>
      </p:sp>
      <p:sp>
        <p:nvSpPr>
          <p:cNvPr id="11267" name="Rectangle 3"/>
          <p:cNvSpPr>
            <a:spLocks noGrp="1" noChangeArrowheads="1"/>
          </p:cNvSpPr>
          <p:nvPr>
            <p:ph type="body" idx="4294967295"/>
          </p:nvPr>
        </p:nvSpPr>
        <p:spPr>
          <a:xfrm>
            <a:off x="250825" y="1341438"/>
            <a:ext cx="8713788" cy="4824413"/>
          </a:xfrm>
        </p:spPr>
        <p:txBody>
          <a:bodyPr vert="horz" wrap="square" lIns="91440" tIns="45720" rIns="91440" bIns="45720" numCol="1" anchor="t" anchorCtr="0" compatLnSpc="1"/>
          <a:lstStyle/>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zh-CN"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建设工程的设计人、勘察人不享有建设工程价款优先受偿权：</a:t>
            </a:r>
            <a:endParaRPr lang="zh-CN"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en-US" altLang="zh-CN"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a</a:t>
            </a:r>
            <a:r>
              <a:rPr lang="zh-CN" altLang="en-US"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文义解释：</a:t>
            </a:r>
            <a:r>
              <a:rPr lang="zh-CN"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民法典》就勘察人、设计人与施工人应得报酬的表述有明显不同，《民法典》第794条将勘察人、设计人应得报酬表述为“费用”，第793条、第807条表述为“价款”“工程价款”“建设工程的价款”，根据这些表述，《民法典》第907条中的“价款”应针对施工合同而言。</a:t>
            </a:r>
            <a:endParaRPr lang="zh-CN"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en-US" altLang="zh-CN"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b</a:t>
            </a:r>
            <a:r>
              <a:rPr lang="zh-CN" altLang="en-US"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目的解释：</a:t>
            </a:r>
            <a:r>
              <a:rPr lang="zh-CN"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勘察人员、设计人员收入一般较高，属于知识分子阶层，不属于工程价款优先权制度要特殊保护的对象；赋予勘察人、设计人费用优先受偿权在工程竣工前不具备实现的可能性，在工程竣工后，又会与施工人的价款优先受偿权存在冲突。</a:t>
            </a:r>
            <a:endParaRPr lang="zh-CN"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zh-CN"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[最高人民法院民事审判第一庭：《最高人民法院新建设工程施工合同司法解释（一）理解与适用》，第358页。]</a:t>
            </a:r>
            <a:endParaRPr lang="zh-CN"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endParaRPr lang="zh-CN"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zh-CN" sz="2000" b="1" noProof="0" dirty="0" smtClean="0">
                <a:ln>
                  <a:noFill/>
                </a:ln>
                <a:effectLst>
                  <a:outerShdw blurRad="38100" dist="38100" dir="2700000" algn="tl">
                    <a:srgbClr val="C0C0C0"/>
                  </a:outerShdw>
                </a:effectLst>
                <a:uLnTx/>
                <a:uFillTx/>
                <a:latin typeface="+mn-ea"/>
                <a:cs typeface="仿宋" panose="02010609060101010101" charset="-122"/>
                <a:sym typeface="+mn-ea"/>
              </a:rPr>
              <a:t>解释上的疑问：工程总承包背景之下？</a:t>
            </a:r>
            <a:endParaRPr lang="zh-CN" sz="2000" b="1" noProof="0" dirty="0" smtClean="0">
              <a:ln>
                <a:noFill/>
              </a:ln>
              <a:effectLst>
                <a:outerShdw blurRad="38100" dist="38100" dir="2700000" algn="tl">
                  <a:srgbClr val="C0C0C0"/>
                </a:outerShdw>
              </a:effectLst>
              <a:uLnTx/>
              <a:uFillTx/>
              <a:latin typeface="+mn-ea"/>
              <a:cs typeface="仿宋" panose="02010609060101010101" charset="-122"/>
              <a:sym typeface="+mn-ea"/>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241" name="Rectangle 2"/>
          <p:cNvSpPr>
            <a:spLocks noGrp="1"/>
          </p:cNvSpPr>
          <p:nvPr>
            <p:ph type="title" idx="4294967295"/>
          </p:nvPr>
        </p:nvSpPr>
        <p:spPr/>
        <p:txBody>
          <a:bodyPr vert="horz" wrap="square" lIns="91440" tIns="45720" rIns="91440" bIns="45720" numCol="1" anchor="b" anchorCtr="0" compatLnSpc="1"/>
          <a:lstStyle/>
          <a:p>
            <a:pPr marL="0" marR="0" lvl="0" indent="0" algn="l" defTabSz="914400" rtl="0" eaLnBrk="0" fontAlgn="base" latinLnBrk="0" hangingPunct="0">
              <a:lnSpc>
                <a:spcPct val="100000"/>
              </a:lnSpc>
              <a:spcBef>
                <a:spcPct val="0"/>
              </a:spcBef>
              <a:spcAft>
                <a:spcPct val="0"/>
              </a:spcAft>
              <a:buClrTx/>
              <a:buSzTx/>
              <a:buFontTx/>
              <a:buNone/>
              <a:defRPr/>
            </a:pPr>
            <a:r>
              <a:rPr lang="zh-CN" sz="2600" b="1">
                <a:ln>
                  <a:noFill/>
                </a:ln>
                <a:uLnTx/>
                <a:uFillTx/>
                <a:sym typeface="+mn-ea"/>
              </a:rPr>
              <a:t>建设工程价款的受让人</a:t>
            </a:r>
            <a:endParaRPr lang="zh-CN" sz="2600" b="1">
              <a:ln>
                <a:noFill/>
              </a:ln>
              <a:uLnTx/>
              <a:uFillTx/>
              <a:sym typeface="+mn-ea"/>
            </a:endParaRPr>
          </a:p>
        </p:txBody>
      </p:sp>
      <p:sp>
        <p:nvSpPr>
          <p:cNvPr id="11267" name="Rectangle 3"/>
          <p:cNvSpPr>
            <a:spLocks noGrp="1" noChangeArrowheads="1"/>
          </p:cNvSpPr>
          <p:nvPr>
            <p:ph type="body" idx="4294967295"/>
          </p:nvPr>
        </p:nvSpPr>
        <p:spPr>
          <a:xfrm>
            <a:off x="250825" y="1341438"/>
            <a:ext cx="8713788" cy="4824413"/>
          </a:xfrm>
        </p:spPr>
        <p:txBody>
          <a:bodyPr vert="horz" wrap="square" lIns="91440" tIns="45720" rIns="91440" bIns="45720" numCol="1" anchor="t" anchorCtr="0" compatLnSpc="1"/>
          <a:lstStyle/>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zh-CN" altLang="en-US"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肯定说：</a:t>
            </a:r>
            <a:r>
              <a:rPr lang="en-US" altLang="zh-CN"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建设工程价款优先受偿权依附于工程款债权，承包人将建设工程价款债权转让的，建设工程价款优先受偿权随之转让。承包人将建设工程价款转让他人并通知发包人的，从确保承包人债权尽快实现并合理保值的角度出发，依照《民法典》第547条规定，应认定该工程价款债权受让人有权对发包人主张工程价款优先受偿权。[杨临萍主编：《最高人民法院第六巡回法庭裁判规则》，第10页。]</a:t>
            </a:r>
            <a:endParaRPr lang="en-US" altLang="zh-CN"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endParaRPr lang="en-US" altLang="zh-CN"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zh-CN" altLang="en-US"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否定说：</a:t>
            </a:r>
            <a:r>
              <a:rPr lang="en-US" altLang="zh-CN"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建设工程价款债权转让后，受让人是否应享有优先受偿权在现行解释中尚无定论，工程价款优先受偿权制度的目的是保护建筑工人的劳动报酬，承包人转让工程价款债权获得相应对价后，则建筑工人的劳动报酬已经实现，而受让人并不涉及劳动报酬问题。[最高人民法院民事审判第一庭：《最高人民法院新建设工程施工合同司法解释（一）理解与适用》，第365页。]</a:t>
            </a:r>
            <a:endParaRPr lang="en-US" altLang="zh-CN"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3313" name="标题 1"/>
          <p:cNvSpPr>
            <a:spLocks noGrp="1"/>
          </p:cNvSpPr>
          <p:nvPr>
            <p:ph type="ctrTitle" idx="4294967295"/>
          </p:nvPr>
        </p:nvSpPr>
        <p:spPr>
          <a:xfrm>
            <a:off x="685800" y="2130425"/>
            <a:ext cx="7772400" cy="1470025"/>
          </a:xfrm>
        </p:spPr>
        <p:txBody>
          <a:bodyPr vert="horz" wrap="square" lIns="91440" tIns="45720" rIns="91440" bIns="45720" anchor="b" anchorCtr="0"/>
          <a:lstStyle>
            <a:lvl1pPr lvl="0">
              <a:buClrTx/>
              <a:buSzTx/>
              <a:buFontTx/>
              <a:defRPr/>
            </a:lvl1pPr>
          </a:lstStyle>
          <a:p>
            <a:pPr lvl="0">
              <a:buClrTx/>
              <a:buSzTx/>
              <a:buFontTx/>
            </a:pPr>
            <a:r>
              <a:rPr lang="zh-CN" altLang="en-US" sz="3200" b="1" dirty="0"/>
              <a:t>第二部分</a:t>
            </a:r>
            <a:r>
              <a:rPr lang="en-US" altLang="zh-CN" sz="3200" b="1" dirty="0"/>
              <a:t> </a:t>
            </a:r>
            <a:r>
              <a:rPr lang="zh-CN" altLang="en-US" sz="3200" b="1" dirty="0"/>
              <a:t>建设工程价款优先受偿权的客体范围</a:t>
            </a:r>
            <a:endParaRPr lang="zh-CN" altLang="en-US" sz="3200" b="1" dirty="0"/>
          </a:p>
        </p:txBody>
      </p:sp>
      <p:sp>
        <p:nvSpPr>
          <p:cNvPr id="13314" name="副标题 2"/>
          <p:cNvSpPr>
            <a:spLocks noGrp="1"/>
          </p:cNvSpPr>
          <p:nvPr>
            <p:ph type="subTitle" idx="4294967295"/>
          </p:nvPr>
        </p:nvSpPr>
        <p:spPr>
          <a:xfrm>
            <a:off x="1371600" y="3886200"/>
            <a:ext cx="6400800" cy="1752600"/>
          </a:xfrm>
        </p:spPr>
        <p:txBody>
          <a:bodyPr vert="horz" wrap="square" lIns="91440" tIns="45720" rIns="91440" bIns="45720" anchor="t" anchorCtr="0"/>
          <a:lstStyle>
            <a:lvl1pPr marL="0" lvl="0" indent="0" algn="ctr">
              <a:buClr>
                <a:schemeClr val="accent2"/>
              </a:buClr>
              <a:buSzTx/>
              <a:buFont typeface="Wingdings" panose="05000000000000000000" pitchFamily="2" charset="2"/>
              <a:defRPr/>
            </a:lvl1pPr>
            <a:lvl2pPr marL="457200" lvl="1" indent="14605" algn="ctr">
              <a:buClr>
                <a:schemeClr val="accent2"/>
              </a:buClr>
              <a:buSzTx/>
              <a:buFont typeface="Wingdings" panose="05000000000000000000" pitchFamily="2" charset="2"/>
              <a:defRPr/>
            </a:lvl2pPr>
            <a:lvl3pPr marL="914400" lvl="2" indent="-4445" algn="ctr">
              <a:buClr>
                <a:schemeClr val="accent2"/>
              </a:buClr>
              <a:buSzTx/>
              <a:buFont typeface="Wingdings" panose="05000000000000000000" pitchFamily="2" charset="2"/>
              <a:defRPr/>
            </a:lvl3pPr>
            <a:lvl4pPr marL="1371600" lvl="3" indent="-64770" algn="ctr">
              <a:buClr>
                <a:schemeClr val="accent2"/>
              </a:buClr>
              <a:buSzTx/>
              <a:buFont typeface="Wingdings" panose="05000000000000000000" pitchFamily="2" charset="2"/>
              <a:defRPr/>
            </a:lvl4pPr>
            <a:lvl5pPr marL="1828800" lvl="4" indent="-133350" algn="ctr">
              <a:buClr>
                <a:schemeClr val="accent2"/>
              </a:buClr>
              <a:buSzTx/>
              <a:buFont typeface="Wingdings" panose="05000000000000000000" pitchFamily="2" charset="2"/>
              <a:defRPr/>
            </a:lvl5pPr>
          </a:lstStyle>
          <a:p>
            <a:pPr marL="0" lvl="0" indent="0" algn="ctr">
              <a:buSzTx/>
              <a:buNone/>
            </a:pPr>
            <a:endParaRPr lang="zh-CN" altLang="en-US" dirty="0"/>
          </a:p>
          <a:p>
            <a:pPr marL="0" lvl="0" indent="0" algn="ctr">
              <a:buSzTx/>
              <a:buNone/>
            </a:pPr>
            <a:r>
              <a:rPr lang="zh-CN" altLang="en-US" dirty="0"/>
              <a:t>            </a:t>
            </a:r>
            <a:endParaRPr lang="zh-CN" altLang="en-US" dirty="0"/>
          </a:p>
          <a:p>
            <a:pPr marL="0" lvl="0" indent="0" algn="ctr">
              <a:buSzTx/>
              <a:buNone/>
            </a:pPr>
            <a:endParaRPr lang="zh-CN" alt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241" name="Rectangle 2"/>
          <p:cNvSpPr>
            <a:spLocks noGrp="1"/>
          </p:cNvSpPr>
          <p:nvPr>
            <p:ph type="title" idx="4294967295"/>
          </p:nvPr>
        </p:nvSpPr>
        <p:spPr/>
        <p:txBody>
          <a:bodyPr vert="horz" wrap="square" lIns="91440" tIns="45720" rIns="91440" bIns="45720" numCol="1" anchor="b" anchorCtr="0" compatLnSpc="1"/>
          <a:lstStyle/>
          <a:p>
            <a:pPr marL="0" marR="0" lvl="0" indent="0" algn="l" defTabSz="914400" rtl="0" eaLnBrk="0" fontAlgn="base" latinLnBrk="0" hangingPunct="0">
              <a:lnSpc>
                <a:spcPct val="100000"/>
              </a:lnSpc>
              <a:spcBef>
                <a:spcPct val="0"/>
              </a:spcBef>
              <a:spcAft>
                <a:spcPct val="0"/>
              </a:spcAft>
              <a:buClrTx/>
              <a:buSzTx/>
              <a:buFontTx/>
              <a:buNone/>
              <a:defRPr/>
            </a:pPr>
            <a:r>
              <a:rPr lang="zh-CN" sz="2600" b="1">
                <a:ln>
                  <a:noFill/>
                </a:ln>
                <a:uLnTx/>
                <a:uFillTx/>
                <a:sym typeface="+mn-ea"/>
              </a:rPr>
              <a:t>建设用地使用权</a:t>
            </a:r>
            <a:endParaRPr lang="zh-CN" sz="2600" b="1">
              <a:ln>
                <a:noFill/>
              </a:ln>
              <a:uLnTx/>
              <a:uFillTx/>
              <a:sym typeface="+mn-ea"/>
            </a:endParaRPr>
          </a:p>
        </p:txBody>
      </p:sp>
      <p:sp>
        <p:nvSpPr>
          <p:cNvPr id="11267" name="Rectangle 3"/>
          <p:cNvSpPr>
            <a:spLocks noGrp="1" noChangeArrowheads="1"/>
          </p:cNvSpPr>
          <p:nvPr>
            <p:ph type="body" idx="4294967295"/>
          </p:nvPr>
        </p:nvSpPr>
        <p:spPr>
          <a:xfrm>
            <a:off x="250825" y="1341438"/>
            <a:ext cx="8713788" cy="4824413"/>
          </a:xfrm>
        </p:spPr>
        <p:txBody>
          <a:bodyPr vert="horz" wrap="square" lIns="91440" tIns="45720" rIns="91440" bIns="45720" numCol="1" anchor="t" anchorCtr="0" compatLnSpc="1"/>
          <a:lstStyle/>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zh-CN"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sym typeface="+mn-ea"/>
              </a:rPr>
              <a:t>民法典第三百九十七条　以建筑物抵押的，该建筑物占用范围内的建设用地使用权一并抵押。以建设用地使用权抵押的，该土地上的建筑物一并抵押。</a:t>
            </a:r>
            <a:endParaRPr lang="zh-CN"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zh-CN"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sym typeface="+mn-ea"/>
              </a:rPr>
              <a:t>抵押人未依据前款规定一并抵押的，未抵押的财产视为一并抵押。</a:t>
            </a:r>
            <a:endParaRPr lang="zh-CN"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endParaRPr lang="zh-CN"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zh-CN"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通说：建设工程价款对建设工程的法定抵押权起源于承揽人对承揽物的添附和劳动价值，主要目的在于保护因垫资、工人工资等而附加在建设工程的部分，而垫资、工人工资等并没有物化在土地上，对于建设用地使用权部分并无增值贡献，因此，建设用地使用权价值部分不能成为担保客体。[《民事指导与参考》（第43辑）第100页；《民事审判指导与参考》（第62辑），人民法院出版社2015年版，第294页]</a:t>
            </a:r>
            <a:endParaRPr lang="zh-CN"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zh-CN"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sym typeface="+mn-ea"/>
              </a:rPr>
              <a:t>例外：四川省高级人民法院（2017）川民终1207号民事判决书</a:t>
            </a:r>
            <a:r>
              <a:rPr lang="en-US" altLang="zh-CN"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sym typeface="+mn-ea"/>
              </a:rPr>
              <a:t>:在建筑物与其范围内的建设用地使用权不能客观区分的情况下，建筑范围内的建设用地使用权也应属于建设工程价款优先受偿权的范围</a:t>
            </a:r>
            <a:r>
              <a:rPr lang="zh-CN" altLang="en-US"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sym typeface="+mn-ea"/>
              </a:rPr>
              <a:t>。</a:t>
            </a:r>
            <a:endParaRPr lang="zh-CN" sz="2000" b="1" u="sng"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sym typeface="+mn-ea"/>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241" name="Rectangle 2"/>
          <p:cNvSpPr>
            <a:spLocks noGrp="1"/>
          </p:cNvSpPr>
          <p:nvPr>
            <p:ph type="title" idx="4294967295"/>
          </p:nvPr>
        </p:nvSpPr>
        <p:spPr/>
        <p:txBody>
          <a:bodyPr vert="horz" wrap="square" lIns="91440" tIns="45720" rIns="91440" bIns="45720" numCol="1" anchor="b" anchorCtr="0" compatLnSpc="1"/>
          <a:lstStyle/>
          <a:p>
            <a:pPr marL="0" marR="0" lvl="0" indent="0" algn="l" defTabSz="914400" rtl="0" eaLnBrk="0" fontAlgn="base" latinLnBrk="0" hangingPunct="0">
              <a:lnSpc>
                <a:spcPct val="100000"/>
              </a:lnSpc>
              <a:spcBef>
                <a:spcPct val="0"/>
              </a:spcBef>
              <a:spcAft>
                <a:spcPct val="0"/>
              </a:spcAft>
              <a:buClrTx/>
              <a:buSzTx/>
              <a:buFontTx/>
              <a:buNone/>
              <a:defRPr/>
            </a:pPr>
            <a:r>
              <a:rPr lang="zh-CN" sz="2600" b="1">
                <a:ln>
                  <a:noFill/>
                </a:ln>
                <a:uLnTx/>
                <a:uFillTx/>
                <a:sym typeface="+mn-ea"/>
              </a:rPr>
              <a:t>装修装饰工程</a:t>
            </a:r>
            <a:endParaRPr lang="zh-CN" sz="2600" b="1">
              <a:ln>
                <a:noFill/>
              </a:ln>
              <a:uLnTx/>
              <a:uFillTx/>
              <a:sym typeface="+mn-ea"/>
            </a:endParaRPr>
          </a:p>
        </p:txBody>
      </p:sp>
      <p:sp>
        <p:nvSpPr>
          <p:cNvPr id="11267" name="Rectangle 3"/>
          <p:cNvSpPr>
            <a:spLocks noGrp="1" noChangeArrowheads="1"/>
          </p:cNvSpPr>
          <p:nvPr>
            <p:ph type="body" idx="4294967295"/>
          </p:nvPr>
        </p:nvSpPr>
        <p:spPr>
          <a:xfrm>
            <a:off x="250825" y="1341438"/>
            <a:ext cx="8713788" cy="4824413"/>
          </a:xfrm>
        </p:spPr>
        <p:txBody>
          <a:bodyPr vert="horz" wrap="square" lIns="91440" tIns="45720" rIns="91440" bIns="45720" numCol="1" anchor="t" anchorCtr="0" compatLnSpc="1"/>
          <a:lstStyle/>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zh-CN"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sym typeface="+mn-ea"/>
              </a:rPr>
              <a:t>民法典建设工程解释（一）第三十七条</a:t>
            </a:r>
            <a:r>
              <a:rPr lang="en-US" altLang="zh-CN"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sym typeface="+mn-ea"/>
              </a:rPr>
              <a:t>  </a:t>
            </a:r>
            <a:r>
              <a:rPr lang="zh-CN"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sym typeface="+mn-ea"/>
              </a:rPr>
              <a:t>装饰装修工程具备折价或者拍卖条件，装饰装修工程的承包人请求工程价款就该装饰装修工程折价或者拍卖的价款优先受偿的，人民法院应予支持。</a:t>
            </a:r>
            <a:endParaRPr lang="zh-CN"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endParaRPr lang="zh-CN"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zh-CN"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司法态度的转变：</a:t>
            </a:r>
            <a:endParaRPr lang="zh-CN"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zh-CN"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装饰装修工程属于建设工程，应当适用《民法典》第807条有关工程价款优先受偿权的规定，装饰装修工程价款的优先受偿权</a:t>
            </a:r>
            <a:r>
              <a:rPr lang="zh-CN" sz="2000" b="1" u="sng"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仅限于因装饰装修而使该建筑物增加的价值范围</a:t>
            </a:r>
            <a:r>
              <a:rPr lang="zh-CN"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，不再要求</a:t>
            </a:r>
            <a:r>
              <a:rPr lang="zh-CN" sz="2000" b="1" u="sng"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装饰装修工程的发包人必须是该建筑物的所有权人</a:t>
            </a:r>
            <a:r>
              <a:rPr lang="zh-CN"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因为实务中存在建设工程的所有权人与使用权人分离的情形，依法享有使用权的人当然有权对建筑物进行装饰装修，对外发包装饰装修工程。[最高人民法院民事审判第一庭：《最高人民法院新建设工程施工合同司法解释（一）理解与适用》，第365-388页。]</a:t>
            </a:r>
            <a:endParaRPr lang="zh-CN"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241" name="Rectangle 2"/>
          <p:cNvSpPr>
            <a:spLocks noGrp="1"/>
          </p:cNvSpPr>
          <p:nvPr>
            <p:ph type="title" idx="4294967295"/>
          </p:nvPr>
        </p:nvSpPr>
        <p:spPr/>
        <p:txBody>
          <a:bodyPr vert="horz" wrap="square" lIns="91440" tIns="45720" rIns="91440" bIns="45720" numCol="1" anchor="b" anchorCtr="0" compatLnSpc="1"/>
          <a:lstStyle/>
          <a:p>
            <a:pPr marL="0" marR="0" lvl="0" indent="0" algn="l" defTabSz="914400" rtl="0" eaLnBrk="0" fontAlgn="base" latinLnBrk="0" hangingPunct="0">
              <a:lnSpc>
                <a:spcPct val="100000"/>
              </a:lnSpc>
              <a:spcBef>
                <a:spcPct val="0"/>
              </a:spcBef>
              <a:spcAft>
                <a:spcPct val="0"/>
              </a:spcAft>
              <a:buClrTx/>
              <a:buSzTx/>
              <a:buFontTx/>
              <a:buNone/>
              <a:defRPr/>
            </a:pPr>
            <a:r>
              <a:rPr lang="zh-CN" sz="2600" b="1">
                <a:ln>
                  <a:noFill/>
                </a:ln>
                <a:uLnTx/>
                <a:uFillTx/>
                <a:sym typeface="+mn-ea"/>
              </a:rPr>
              <a:t>建设工程的自身条件</a:t>
            </a:r>
            <a:endParaRPr lang="zh-CN" sz="2600" b="1">
              <a:ln>
                <a:noFill/>
              </a:ln>
              <a:uLnTx/>
              <a:uFillTx/>
              <a:sym typeface="+mn-ea"/>
            </a:endParaRPr>
          </a:p>
        </p:txBody>
      </p:sp>
      <p:sp>
        <p:nvSpPr>
          <p:cNvPr id="11267" name="Rectangle 3"/>
          <p:cNvSpPr>
            <a:spLocks noGrp="1" noChangeArrowheads="1"/>
          </p:cNvSpPr>
          <p:nvPr>
            <p:ph type="body" idx="4294967295"/>
          </p:nvPr>
        </p:nvSpPr>
        <p:spPr>
          <a:xfrm>
            <a:off x="250825" y="1341438"/>
            <a:ext cx="8713788" cy="4824413"/>
          </a:xfrm>
        </p:spPr>
        <p:txBody>
          <a:bodyPr vert="horz" wrap="square" lIns="91440" tIns="45720" rIns="91440" bIns="45720" numCol="1" anchor="t" anchorCtr="0" compatLnSpc="1"/>
          <a:lstStyle/>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zh-CN"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sym typeface="+mn-ea"/>
              </a:rPr>
              <a:t>民法典</a:t>
            </a:r>
            <a:r>
              <a:rPr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sym typeface="+mn-ea"/>
              </a:rPr>
              <a:t>第八百零七条　发包人未按照约定支付价款的，承包人可以催告发包人在合理期限内支付价款。发包人逾期不支付的，除</a:t>
            </a:r>
            <a:r>
              <a:rPr sz="2000" b="1" u="sng"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sym typeface="+mn-ea"/>
              </a:rPr>
              <a:t>根据建设工程的性质不宜折价、拍卖</a:t>
            </a:r>
            <a:r>
              <a:rPr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sym typeface="+mn-ea"/>
              </a:rPr>
              <a:t>外，承包人可以与发包人协议将该工程折价，也可以请求人民法院将该工程依法拍卖。建设工程的价款就该工程折价或者拍卖的价款优先受偿。</a:t>
            </a:r>
            <a:endParaRPr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endParaRPr lang="zh-CN"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zh-CN"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“根据建设工程的性质不宜折价、拍卖”的建设工程：</a:t>
            </a:r>
            <a:endParaRPr lang="zh-CN"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zh-CN"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违章建筑、工程质量不合格且难以修复的建筑，法律禁止抵押的不动产，非营利法人的教育设施、医疗卫生设施和其他公益设施及不宜单独折价拍卖的分部、分项工程等。[杨临萍主编：《最高人民法院第六巡回法庭裁判规则》，第10页。]</a:t>
            </a:r>
            <a:endParaRPr lang="zh-CN"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endParaRPr lang="zh-CN"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endParaRPr lang="zh-CN"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241" name="Rectangle 2"/>
          <p:cNvSpPr>
            <a:spLocks noGrp="1"/>
          </p:cNvSpPr>
          <p:nvPr>
            <p:ph type="title" idx="4294967295"/>
          </p:nvPr>
        </p:nvSpPr>
        <p:spPr/>
        <p:txBody>
          <a:bodyPr vert="horz" wrap="square" lIns="91440" tIns="45720" rIns="91440" bIns="45720" numCol="1" anchor="b" anchorCtr="0" compatLnSpc="1"/>
          <a:lstStyle/>
          <a:p>
            <a:pPr marL="0" marR="0" lvl="0" indent="0" algn="l" defTabSz="914400" rtl="0" eaLnBrk="0" fontAlgn="base" latinLnBrk="0" hangingPunct="0">
              <a:lnSpc>
                <a:spcPct val="100000"/>
              </a:lnSpc>
              <a:spcBef>
                <a:spcPct val="0"/>
              </a:spcBef>
              <a:spcAft>
                <a:spcPct val="0"/>
              </a:spcAft>
              <a:buClrTx/>
              <a:buSzTx/>
              <a:buFontTx/>
              <a:buNone/>
              <a:defRPr/>
            </a:pPr>
            <a:r>
              <a:rPr lang="zh-CN" sz="2600" b="1">
                <a:ln>
                  <a:noFill/>
                </a:ln>
                <a:uLnTx/>
                <a:uFillTx/>
                <a:sym typeface="+mn-ea"/>
              </a:rPr>
              <a:t>建设工程的自身条件</a:t>
            </a:r>
            <a:endParaRPr lang="zh-CN" sz="2600" b="1">
              <a:ln>
                <a:noFill/>
              </a:ln>
              <a:uLnTx/>
              <a:uFillTx/>
              <a:sym typeface="+mn-ea"/>
            </a:endParaRPr>
          </a:p>
        </p:txBody>
      </p:sp>
      <p:sp>
        <p:nvSpPr>
          <p:cNvPr id="11267" name="Rectangle 3"/>
          <p:cNvSpPr>
            <a:spLocks noGrp="1" noChangeArrowheads="1"/>
          </p:cNvSpPr>
          <p:nvPr>
            <p:ph type="body" idx="4294967295"/>
          </p:nvPr>
        </p:nvSpPr>
        <p:spPr>
          <a:xfrm>
            <a:off x="250825" y="1341438"/>
            <a:ext cx="8713788" cy="4824413"/>
          </a:xfrm>
        </p:spPr>
        <p:txBody>
          <a:bodyPr vert="horz" wrap="square" lIns="91440" tIns="45720" rIns="91440" bIns="45720" numCol="1" anchor="t" anchorCtr="0" compatLnSpc="1"/>
          <a:lstStyle/>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endParaRPr lang="zh-CN"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zh-CN" sz="2000" b="1" noProof="0" dirty="0" smtClean="0">
                <a:ln>
                  <a:noFill/>
                </a:ln>
                <a:effectLst>
                  <a:outerShdw blurRad="38100" dist="38100" dir="2700000" algn="tl">
                    <a:srgbClr val="C0C0C0"/>
                  </a:outerShdw>
                </a:effectLst>
                <a:uLnTx/>
                <a:uFillTx/>
                <a:latin typeface="宋体" panose="02010600030101010101" pitchFamily="2" charset="-122"/>
                <a:ea typeface="宋体" panose="02010600030101010101" pitchFamily="2" charset="-122"/>
                <a:cs typeface="仿宋" panose="02010609060101010101" charset="-122"/>
                <a:sym typeface="+mn-ea"/>
              </a:rPr>
              <a:t>争议问题：违章建筑</a:t>
            </a:r>
            <a:endParaRPr lang="zh-CN" sz="2000" b="1" noProof="0" dirty="0" smtClean="0">
              <a:ln>
                <a:noFill/>
              </a:ln>
              <a:effectLst>
                <a:outerShdw blurRad="38100" dist="38100" dir="2700000" algn="tl">
                  <a:srgbClr val="C0C0C0"/>
                </a:outerShdw>
              </a:effectLst>
              <a:uLnTx/>
              <a:uFillTx/>
              <a:latin typeface="宋体" panose="02010600030101010101" pitchFamily="2" charset="-122"/>
              <a:ea typeface="宋体" panose="02010600030101010101" pitchFamily="2" charset="-122"/>
              <a:cs typeface="仿宋" panose="02010609060101010101"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endParaRPr lang="zh-CN"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zh-CN"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违章建筑因为建造行为违法，由此导致违章建筑无法完成初始登记，相关权利主体对违章建筑不能进行处分，即使进行了处分，根据《民法典》第232条的规定，处分行为不发生物权效力，亦无法实现通过折价、拍卖的方式予以转让，因此无法成为建设工程价款优先受偿权的客体。[最高人民法院民事审判第一庭：《最高人民法院新建设工程施工合同司法解释（一）理解与适用》，第397页。]</a:t>
            </a:r>
            <a:endParaRPr lang="zh-CN"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endParaRPr lang="zh-CN"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endParaRPr lang="zh-CN" sz="2000" b="1" noProof="0" dirty="0" smtClean="0">
              <a:ln>
                <a:noFill/>
              </a:ln>
              <a:effectLst>
                <a:outerShdw blurRad="38100" dist="38100" dir="2700000" algn="tl">
                  <a:srgbClr val="C0C0C0"/>
                </a:outerShdw>
              </a:effectLst>
              <a:uLnTx/>
              <a:uFillTx/>
              <a:latin typeface="宋体" panose="02010600030101010101" pitchFamily="2" charset="-122"/>
              <a:ea typeface="宋体" panose="02010600030101010101" pitchFamily="2" charset="-122"/>
              <a:cs typeface="仿宋" panose="02010609060101010101" charset="-122"/>
              <a:sym typeface="+mn-ea"/>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241" name="Rectangle 2"/>
          <p:cNvSpPr>
            <a:spLocks noGrp="1"/>
          </p:cNvSpPr>
          <p:nvPr>
            <p:ph type="title" idx="4294967295"/>
          </p:nvPr>
        </p:nvSpPr>
        <p:spPr/>
        <p:txBody>
          <a:bodyPr vert="horz" wrap="square" lIns="91440" tIns="45720" rIns="91440" bIns="45720" numCol="1" anchor="b" anchorCtr="0" compatLnSpc="1"/>
          <a:lstStyle/>
          <a:p>
            <a:pPr marL="0" marR="0" lvl="0" indent="0" algn="l" defTabSz="914400" rtl="0" eaLnBrk="0" fontAlgn="base" latinLnBrk="0" hangingPunct="0">
              <a:lnSpc>
                <a:spcPct val="100000"/>
              </a:lnSpc>
              <a:spcBef>
                <a:spcPct val="0"/>
              </a:spcBef>
              <a:spcAft>
                <a:spcPct val="0"/>
              </a:spcAft>
              <a:buClrTx/>
              <a:buSzTx/>
              <a:buFontTx/>
              <a:buNone/>
              <a:defRPr/>
            </a:pPr>
            <a:r>
              <a:rPr lang="zh-CN" sz="2600" b="1">
                <a:ln>
                  <a:noFill/>
                </a:ln>
                <a:uLnTx/>
                <a:uFillTx/>
                <a:sym typeface="+mn-ea"/>
              </a:rPr>
              <a:t>建设工程的自身条件</a:t>
            </a:r>
            <a:endParaRPr lang="zh-CN" sz="2600" b="1">
              <a:ln>
                <a:noFill/>
              </a:ln>
              <a:uLnTx/>
              <a:uFillTx/>
              <a:sym typeface="+mn-ea"/>
            </a:endParaRPr>
          </a:p>
        </p:txBody>
      </p:sp>
      <p:sp>
        <p:nvSpPr>
          <p:cNvPr id="11267" name="Rectangle 3"/>
          <p:cNvSpPr>
            <a:spLocks noGrp="1" noChangeArrowheads="1"/>
          </p:cNvSpPr>
          <p:nvPr>
            <p:ph type="body" idx="4294967295"/>
          </p:nvPr>
        </p:nvSpPr>
        <p:spPr>
          <a:xfrm>
            <a:off x="250825" y="1341438"/>
            <a:ext cx="8713788" cy="4824413"/>
          </a:xfrm>
        </p:spPr>
        <p:txBody>
          <a:bodyPr vert="horz" wrap="square" lIns="91440" tIns="45720" rIns="91440" bIns="45720" numCol="1" anchor="t" anchorCtr="0" compatLnSpc="1"/>
          <a:lstStyle/>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endParaRPr lang="zh-CN"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zh-CN" sz="2000" b="1" noProof="0" dirty="0" smtClean="0">
                <a:ln>
                  <a:noFill/>
                </a:ln>
                <a:effectLst>
                  <a:outerShdw blurRad="38100" dist="38100" dir="2700000" algn="tl">
                    <a:srgbClr val="C0C0C0"/>
                  </a:outerShdw>
                </a:effectLst>
                <a:uLnTx/>
                <a:uFillTx/>
                <a:latin typeface="宋体" panose="02010600030101010101" pitchFamily="2" charset="-122"/>
                <a:ea typeface="宋体" panose="02010600030101010101" pitchFamily="2" charset="-122"/>
                <a:cs typeface="仿宋" panose="02010609060101010101" charset="-122"/>
                <a:sym typeface="+mn-ea"/>
              </a:rPr>
              <a:t>最高人民法院民事审判第一庭2021年第21次专业法官会议纪要</a:t>
            </a:r>
            <a:endParaRPr lang="zh-CN" sz="2000" b="1" noProof="0" dirty="0" smtClean="0">
              <a:ln>
                <a:noFill/>
              </a:ln>
              <a:effectLst>
                <a:outerShdw blurRad="38100" dist="38100" dir="2700000" algn="tl">
                  <a:srgbClr val="C0C0C0"/>
                </a:outerShdw>
              </a:effectLst>
              <a:uLnTx/>
              <a:uFillTx/>
              <a:latin typeface="宋体" panose="02010600030101010101" pitchFamily="2" charset="-122"/>
              <a:ea typeface="宋体" panose="02010600030101010101" pitchFamily="2" charset="-122"/>
              <a:cs typeface="仿宋" panose="02010609060101010101"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endParaRPr lang="zh-CN" sz="2000" b="1" noProof="0" dirty="0" smtClean="0">
              <a:ln>
                <a:noFill/>
              </a:ln>
              <a:effectLst>
                <a:outerShdw blurRad="38100" dist="38100" dir="2700000" algn="tl">
                  <a:srgbClr val="C0C0C0"/>
                </a:outerShdw>
              </a:effectLst>
              <a:uLnTx/>
              <a:uFillTx/>
              <a:latin typeface="宋体" panose="02010600030101010101" pitchFamily="2" charset="-122"/>
              <a:ea typeface="宋体" panose="02010600030101010101" pitchFamily="2" charset="-122"/>
              <a:cs typeface="仿宋" panose="02010609060101010101"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zh-CN"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建设工程价款优先受偿权制度系以建设工程折价或者拍卖的价款优先清偿承包人享有的建设工程价款债权，故承包人享有建设工程价款优先受偿权的前提是</a:t>
            </a:r>
            <a:r>
              <a:rPr lang="zh-CN" sz="2000" b="1" u="sng"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其建设完成的建设工程依法可以流转</a:t>
            </a:r>
            <a:r>
              <a:rPr lang="zh-CN"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a:t>
            </a:r>
            <a:endParaRPr lang="zh-CN"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endParaRPr lang="zh-CN" sz="2000" b="1" noProof="0" dirty="0" smtClean="0">
              <a:ln>
                <a:noFill/>
              </a:ln>
              <a:effectLst>
                <a:outerShdw blurRad="38100" dist="38100" dir="2700000" algn="tl">
                  <a:srgbClr val="C0C0C0"/>
                </a:outerShdw>
              </a:effectLst>
              <a:uLnTx/>
              <a:uFillTx/>
              <a:latin typeface="宋体" panose="02010600030101010101" pitchFamily="2" charset="-122"/>
              <a:ea typeface="宋体" panose="02010600030101010101" pitchFamily="2" charset="-122"/>
              <a:cs typeface="仿宋" panose="02010609060101010101"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zh-CN" sz="2000" b="1" noProof="0" dirty="0" smtClean="0">
                <a:ln>
                  <a:noFill/>
                </a:ln>
                <a:effectLst>
                  <a:outerShdw blurRad="38100" dist="38100" dir="2700000" algn="tl">
                    <a:srgbClr val="C0C0C0"/>
                  </a:outerShdw>
                </a:effectLst>
                <a:uLnTx/>
                <a:uFillTx/>
                <a:latin typeface="宋体" panose="02010600030101010101" pitchFamily="2" charset="-122"/>
                <a:ea typeface="宋体" panose="02010600030101010101" pitchFamily="2" charset="-122"/>
                <a:cs typeface="仿宋" panose="02010609060101010101" charset="-122"/>
                <a:sym typeface="+mn-ea"/>
              </a:rPr>
              <a:t>主要理由</a:t>
            </a:r>
            <a:endParaRPr lang="zh-CN" sz="2000" b="1" noProof="0" dirty="0" smtClean="0">
              <a:ln>
                <a:noFill/>
              </a:ln>
              <a:effectLst>
                <a:outerShdw blurRad="38100" dist="38100" dir="2700000" algn="tl">
                  <a:srgbClr val="C0C0C0"/>
                </a:outerShdw>
              </a:effectLst>
              <a:uLnTx/>
              <a:uFillTx/>
              <a:latin typeface="宋体" panose="02010600030101010101" pitchFamily="2" charset="-122"/>
              <a:ea typeface="宋体" panose="02010600030101010101" pitchFamily="2" charset="-122"/>
              <a:cs typeface="仿宋" panose="02010609060101010101"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endParaRPr lang="zh-CN" sz="2000" b="1" noProof="0" dirty="0" smtClean="0">
              <a:ln>
                <a:noFill/>
              </a:ln>
              <a:effectLst>
                <a:outerShdw blurRad="38100" dist="38100" dir="2700000" algn="tl">
                  <a:srgbClr val="C0C0C0"/>
                </a:outerShdw>
              </a:effectLst>
              <a:uLnTx/>
              <a:uFillTx/>
              <a:latin typeface="宋体" panose="02010600030101010101" pitchFamily="2" charset="-122"/>
              <a:ea typeface="宋体" panose="02010600030101010101" pitchFamily="2" charset="-122"/>
              <a:cs typeface="仿宋" panose="02010609060101010101"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zh-CN"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根据《中华人民共和国民法典》第八百零七条规定，承包人享有建设工程价款优先受偿权的条件是建设工程宜折价、拍卖。</a:t>
            </a:r>
            <a:r>
              <a:rPr lang="zh-CN" sz="2000" b="1" u="sng"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因违章建筑不宜折价、拍卖</a:t>
            </a:r>
            <a:r>
              <a:rPr lang="zh-CN"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，故承包人对违章建筑不享有建设工程价款优先受偿权。</a:t>
            </a:r>
            <a:endParaRPr lang="zh-CN"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241" name="Rectangle 2"/>
          <p:cNvSpPr>
            <a:spLocks noGrp="1"/>
          </p:cNvSpPr>
          <p:nvPr>
            <p:ph type="title" idx="4294967295"/>
          </p:nvPr>
        </p:nvSpPr>
        <p:spPr/>
        <p:txBody>
          <a:bodyPr vert="horz" wrap="square" lIns="91440" tIns="45720" rIns="91440" bIns="45720" numCol="1" anchor="b" anchorCtr="0" compatLnSpc="1"/>
          <a:lstStyle/>
          <a:p>
            <a:pPr marL="0" marR="0" lvl="0" indent="0" algn="l" defTabSz="914400" rtl="0" eaLnBrk="0" fontAlgn="base" latinLnBrk="0" hangingPunct="0">
              <a:lnSpc>
                <a:spcPct val="100000"/>
              </a:lnSpc>
              <a:spcBef>
                <a:spcPct val="0"/>
              </a:spcBef>
              <a:spcAft>
                <a:spcPct val="0"/>
              </a:spcAft>
              <a:buClrTx/>
              <a:buSzTx/>
              <a:buFontTx/>
              <a:buNone/>
              <a:defRPr/>
            </a:pPr>
            <a:r>
              <a:rPr lang="zh-CN" sz="2600" b="1">
                <a:ln>
                  <a:noFill/>
                </a:ln>
                <a:uLnTx/>
                <a:uFillTx/>
                <a:sym typeface="+mn-ea"/>
              </a:rPr>
              <a:t>建设工程的自身条件</a:t>
            </a:r>
            <a:endParaRPr lang="zh-CN" sz="2600" b="1">
              <a:ln>
                <a:noFill/>
              </a:ln>
              <a:uLnTx/>
              <a:uFillTx/>
              <a:sym typeface="+mn-ea"/>
            </a:endParaRPr>
          </a:p>
        </p:txBody>
      </p:sp>
      <p:sp>
        <p:nvSpPr>
          <p:cNvPr id="11267" name="Rectangle 3"/>
          <p:cNvSpPr>
            <a:spLocks noGrp="1" noChangeArrowheads="1"/>
          </p:cNvSpPr>
          <p:nvPr>
            <p:ph type="body" idx="4294967295"/>
          </p:nvPr>
        </p:nvSpPr>
        <p:spPr>
          <a:xfrm>
            <a:off x="250825" y="1341438"/>
            <a:ext cx="8713788" cy="4824413"/>
          </a:xfrm>
        </p:spPr>
        <p:txBody>
          <a:bodyPr vert="horz" wrap="square" lIns="91440" tIns="45720" rIns="91440" bIns="45720" numCol="1" anchor="t" anchorCtr="0" compatLnSpc="1"/>
          <a:lstStyle/>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endParaRPr lang="zh-CN"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zh-CN" sz="2000" b="1" noProof="0" dirty="0" smtClean="0">
                <a:ln>
                  <a:noFill/>
                </a:ln>
                <a:effectLst>
                  <a:outerShdw blurRad="38100" dist="38100" dir="2700000" algn="tl">
                    <a:srgbClr val="C0C0C0"/>
                  </a:outerShdw>
                </a:effectLst>
                <a:uLnTx/>
                <a:uFillTx/>
                <a:latin typeface="宋体" panose="02010600030101010101" pitchFamily="2" charset="-122"/>
                <a:ea typeface="宋体" panose="02010600030101010101" pitchFamily="2" charset="-122"/>
                <a:cs typeface="仿宋" panose="02010609060101010101" charset="-122"/>
                <a:sym typeface="+mn-ea"/>
              </a:rPr>
              <a:t>讨论：</a:t>
            </a:r>
            <a:endParaRPr lang="zh-CN" sz="2000" b="1" noProof="0" dirty="0" smtClean="0">
              <a:ln>
                <a:noFill/>
              </a:ln>
              <a:effectLst>
                <a:outerShdw blurRad="38100" dist="38100" dir="2700000" algn="tl">
                  <a:srgbClr val="C0C0C0"/>
                </a:outerShdw>
              </a:effectLst>
              <a:uLnTx/>
              <a:uFillTx/>
              <a:latin typeface="宋体" panose="02010600030101010101" pitchFamily="2" charset="-122"/>
              <a:ea typeface="宋体" panose="02010600030101010101" pitchFamily="2" charset="-122"/>
              <a:cs typeface="仿宋" panose="02010609060101010101"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endParaRPr lang="zh-CN" sz="2000" b="1" noProof="0" dirty="0" smtClean="0">
              <a:ln>
                <a:noFill/>
              </a:ln>
              <a:effectLst>
                <a:outerShdw blurRad="38100" dist="38100" dir="2700000" algn="tl">
                  <a:srgbClr val="C0C0C0"/>
                </a:outerShdw>
              </a:effectLst>
              <a:uLnTx/>
              <a:uFillTx/>
              <a:latin typeface="宋体" panose="02010600030101010101" pitchFamily="2" charset="-122"/>
              <a:ea typeface="宋体" panose="02010600030101010101" pitchFamily="2" charset="-122"/>
              <a:cs typeface="仿宋" panose="02010609060101010101"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zh-CN" sz="2000" b="1" noProof="0" dirty="0" smtClean="0">
                <a:ln>
                  <a:noFill/>
                </a:ln>
                <a:effectLst>
                  <a:outerShdw blurRad="38100" dist="38100" dir="2700000" algn="tl">
                    <a:srgbClr val="C0C0C0"/>
                  </a:outerShdw>
                </a:effectLst>
                <a:uLnTx/>
                <a:uFillTx/>
                <a:latin typeface="宋体" panose="02010600030101010101" pitchFamily="2" charset="-122"/>
                <a:ea typeface="宋体" panose="02010600030101010101" pitchFamily="2" charset="-122"/>
                <a:cs typeface="仿宋" panose="02010609060101010101" charset="-122"/>
                <a:sym typeface="+mn-ea"/>
              </a:rPr>
              <a:t>实质违法和程序违法的区分</a:t>
            </a:r>
            <a:endParaRPr lang="zh-CN" sz="2000" b="1" noProof="0" dirty="0" smtClean="0">
              <a:ln>
                <a:noFill/>
              </a:ln>
              <a:effectLst>
                <a:outerShdw blurRad="38100" dist="38100" dir="2700000" algn="tl">
                  <a:srgbClr val="C0C0C0"/>
                </a:outerShdw>
              </a:effectLst>
              <a:uLnTx/>
              <a:uFillTx/>
              <a:latin typeface="宋体" panose="02010600030101010101" pitchFamily="2" charset="-122"/>
              <a:ea typeface="宋体" panose="02010600030101010101" pitchFamily="2" charset="-122"/>
              <a:cs typeface="仿宋" panose="02010609060101010101"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endParaRPr lang="zh-CN" sz="2000" b="1" noProof="0" dirty="0" smtClean="0">
              <a:ln>
                <a:noFill/>
              </a:ln>
              <a:effectLst>
                <a:outerShdw blurRad="38100" dist="38100" dir="2700000" algn="tl">
                  <a:srgbClr val="C0C0C0"/>
                </a:outerShdw>
              </a:effectLst>
              <a:uLnTx/>
              <a:uFillTx/>
              <a:latin typeface="宋体" panose="02010600030101010101" pitchFamily="2" charset="-122"/>
              <a:ea typeface="宋体" panose="02010600030101010101" pitchFamily="2" charset="-122"/>
              <a:cs typeface="仿宋" panose="02010609060101010101"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zh-CN" sz="2000" b="1" noProof="0" dirty="0" smtClean="0">
                <a:ln>
                  <a:noFill/>
                </a:ln>
                <a:effectLst>
                  <a:outerShdw blurRad="38100" dist="38100" dir="2700000" algn="tl">
                    <a:srgbClr val="C0C0C0"/>
                  </a:outerShdw>
                </a:effectLst>
                <a:uLnTx/>
                <a:uFillTx/>
                <a:latin typeface="宋体" panose="02010600030101010101" pitchFamily="2" charset="-122"/>
                <a:ea typeface="宋体" panose="02010600030101010101" pitchFamily="2" charset="-122"/>
                <a:cs typeface="仿宋" panose="02010609060101010101" charset="-122"/>
                <a:sym typeface="+mn-ea"/>
              </a:rPr>
              <a:t>执行实践和破产实践的既有司法态度</a:t>
            </a:r>
            <a:endParaRPr lang="zh-CN" sz="2000" b="1" noProof="0" dirty="0" smtClean="0">
              <a:ln>
                <a:noFill/>
              </a:ln>
              <a:effectLst>
                <a:outerShdw blurRad="38100" dist="38100" dir="2700000" algn="tl">
                  <a:srgbClr val="C0C0C0"/>
                </a:outerShdw>
              </a:effectLst>
              <a:uLnTx/>
              <a:uFillTx/>
              <a:latin typeface="宋体" panose="02010600030101010101" pitchFamily="2" charset="-122"/>
              <a:ea typeface="宋体" panose="02010600030101010101" pitchFamily="2" charset="-122"/>
              <a:cs typeface="仿宋" panose="02010609060101010101" charset="-122"/>
              <a:sym typeface="+mn-ea"/>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3313" name="标题 1"/>
          <p:cNvSpPr>
            <a:spLocks noGrp="1"/>
          </p:cNvSpPr>
          <p:nvPr>
            <p:ph type="ctrTitle" idx="4294967295"/>
          </p:nvPr>
        </p:nvSpPr>
        <p:spPr>
          <a:xfrm>
            <a:off x="685800" y="2130425"/>
            <a:ext cx="7772400" cy="1470025"/>
          </a:xfrm>
        </p:spPr>
        <p:txBody>
          <a:bodyPr vert="horz" wrap="square" lIns="91440" tIns="45720" rIns="91440" bIns="45720" anchor="b" anchorCtr="0"/>
          <a:lstStyle>
            <a:lvl1pPr lvl="0">
              <a:buClrTx/>
              <a:buSzTx/>
              <a:buFontTx/>
              <a:defRPr/>
            </a:lvl1pPr>
          </a:lstStyle>
          <a:p>
            <a:pPr lvl="0">
              <a:buClrTx/>
              <a:buSzTx/>
              <a:buFontTx/>
            </a:pPr>
            <a:r>
              <a:rPr lang="zh-CN" altLang="en-US" sz="3200" b="1" dirty="0"/>
              <a:t>第三部分</a:t>
            </a:r>
            <a:r>
              <a:rPr lang="en-US" altLang="zh-CN" sz="3200" b="1" dirty="0"/>
              <a:t> </a:t>
            </a:r>
            <a:r>
              <a:rPr lang="zh-CN" altLang="en-US" sz="3200" b="1" dirty="0"/>
              <a:t>建设工程价款优先受偿权的成立</a:t>
            </a:r>
            <a:endParaRPr lang="zh-CN" altLang="en-US" sz="3200" b="1" dirty="0"/>
          </a:p>
        </p:txBody>
      </p:sp>
      <p:sp>
        <p:nvSpPr>
          <p:cNvPr id="13314" name="副标题 2"/>
          <p:cNvSpPr>
            <a:spLocks noGrp="1"/>
          </p:cNvSpPr>
          <p:nvPr>
            <p:ph type="subTitle" idx="4294967295"/>
          </p:nvPr>
        </p:nvSpPr>
        <p:spPr>
          <a:xfrm>
            <a:off x="1371600" y="3886200"/>
            <a:ext cx="6400800" cy="1752600"/>
          </a:xfrm>
        </p:spPr>
        <p:txBody>
          <a:bodyPr vert="horz" wrap="square" lIns="91440" tIns="45720" rIns="91440" bIns="45720" anchor="t" anchorCtr="0"/>
          <a:lstStyle>
            <a:lvl1pPr marL="0" lvl="0" indent="0" algn="ctr">
              <a:buClr>
                <a:schemeClr val="accent2"/>
              </a:buClr>
              <a:buSzTx/>
              <a:buFont typeface="Wingdings" panose="05000000000000000000" pitchFamily="2" charset="2"/>
              <a:defRPr/>
            </a:lvl1pPr>
            <a:lvl2pPr marL="457200" lvl="1" indent="14605" algn="ctr">
              <a:buClr>
                <a:schemeClr val="accent2"/>
              </a:buClr>
              <a:buSzTx/>
              <a:buFont typeface="Wingdings" panose="05000000000000000000" pitchFamily="2" charset="2"/>
              <a:defRPr/>
            </a:lvl2pPr>
            <a:lvl3pPr marL="914400" lvl="2" indent="-4445" algn="ctr">
              <a:buClr>
                <a:schemeClr val="accent2"/>
              </a:buClr>
              <a:buSzTx/>
              <a:buFont typeface="Wingdings" panose="05000000000000000000" pitchFamily="2" charset="2"/>
              <a:defRPr/>
            </a:lvl3pPr>
            <a:lvl4pPr marL="1371600" lvl="3" indent="-64770" algn="ctr">
              <a:buClr>
                <a:schemeClr val="accent2"/>
              </a:buClr>
              <a:buSzTx/>
              <a:buFont typeface="Wingdings" panose="05000000000000000000" pitchFamily="2" charset="2"/>
              <a:defRPr/>
            </a:lvl4pPr>
            <a:lvl5pPr marL="1828800" lvl="4" indent="-133350" algn="ctr">
              <a:buClr>
                <a:schemeClr val="accent2"/>
              </a:buClr>
              <a:buSzTx/>
              <a:buFont typeface="Wingdings" panose="05000000000000000000" pitchFamily="2" charset="2"/>
              <a:defRPr/>
            </a:lvl5pPr>
          </a:lstStyle>
          <a:p>
            <a:pPr marL="0" lvl="0" indent="0" algn="ctr">
              <a:buSzTx/>
              <a:buNone/>
            </a:pPr>
            <a:endParaRPr lang="zh-CN" altLang="en-US" dirty="0"/>
          </a:p>
          <a:p>
            <a:pPr marL="0" lvl="0" indent="0" algn="ctr">
              <a:buSzTx/>
              <a:buNone/>
            </a:pPr>
            <a:r>
              <a:rPr lang="zh-CN" altLang="en-US" dirty="0"/>
              <a:t>            </a:t>
            </a:r>
            <a:endParaRPr lang="zh-CN" altLang="en-US" dirty="0"/>
          </a:p>
          <a:p>
            <a:pPr marL="0" lvl="0" indent="0" algn="ctr">
              <a:buSzTx/>
              <a:buNone/>
            </a:pPr>
            <a:endParaRPr lang="zh-CN" altLang="en-US"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241" name="Rectangle 2"/>
          <p:cNvSpPr>
            <a:spLocks noGrp="1"/>
          </p:cNvSpPr>
          <p:nvPr>
            <p:ph type="title" idx="4294967295"/>
          </p:nvPr>
        </p:nvSpPr>
        <p:spPr>
          <a:xfrm>
            <a:off x="574675" y="304800"/>
            <a:ext cx="8001000" cy="747713"/>
          </a:xfrm>
        </p:spPr>
        <p:txBody>
          <a:bodyPr vert="horz" wrap="square" lIns="91440" tIns="45720" rIns="91440" bIns="45720" numCol="1" anchor="b" anchorCtr="0" compatLnSpc="1"/>
          <a:lstStyle/>
          <a:p>
            <a:pPr marL="0" marR="0" lvl="0" indent="0" algn="l" defTabSz="914400" rtl="0" eaLnBrk="0" fontAlgn="base" latinLnBrk="0" hangingPunct="0">
              <a:lnSpc>
                <a:spcPct val="100000"/>
              </a:lnSpc>
              <a:spcBef>
                <a:spcPct val="0"/>
              </a:spcBef>
              <a:spcAft>
                <a:spcPct val="0"/>
              </a:spcAft>
              <a:buClrTx/>
              <a:buSzTx/>
              <a:buFontTx/>
              <a:buNone/>
              <a:defRPr/>
            </a:pPr>
            <a:r>
              <a:rPr lang="zh-CN" altLang="en-US" sz="2600" b="1">
                <a:ln>
                  <a:noFill/>
                </a:ln>
                <a:uLnTx/>
                <a:uFillTx/>
                <a:sym typeface="+mn-ea"/>
              </a:rPr>
              <a:t>合同效力条件</a:t>
            </a:r>
            <a:endParaRPr lang="zh-CN" altLang="en-US" sz="2600" b="1">
              <a:ln>
                <a:noFill/>
              </a:ln>
              <a:uLnTx/>
              <a:uFillTx/>
              <a:sym typeface="+mn-ea"/>
            </a:endParaRPr>
          </a:p>
        </p:txBody>
      </p:sp>
      <p:sp>
        <p:nvSpPr>
          <p:cNvPr id="11267" name="Rectangle 3"/>
          <p:cNvSpPr>
            <a:spLocks noGrp="1" noChangeArrowheads="1"/>
          </p:cNvSpPr>
          <p:nvPr>
            <p:ph type="body" idx="4294967295"/>
          </p:nvPr>
        </p:nvSpPr>
        <p:spPr>
          <a:xfrm>
            <a:off x="250825" y="1341438"/>
            <a:ext cx="8713788" cy="4824413"/>
          </a:xfrm>
        </p:spPr>
        <p:txBody>
          <a:bodyPr vert="horz" wrap="square" lIns="91440" tIns="45720" rIns="91440" bIns="45720" numCol="1" anchor="t" anchorCtr="0" compatLnSpc="1"/>
          <a:lstStyle/>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sz="1800" b="1" dirty="0">
                <a:latin typeface="楷体" panose="02010609060101010101" pitchFamily="49" charset="-122"/>
                <a:ea typeface="楷体" panose="02010609060101010101" pitchFamily="49" charset="-122"/>
                <a:sym typeface="+mn-ea"/>
              </a:rPr>
              <a:t>建筑行业具有特殊性，建设工程价款优先受偿权是法律赋予建设工程承包人的一项法定优先权，目的是保障承包人能够及时取得工程款，与建设工程施工合同的效力并无直接关联。[最高人民法院（2019）最高法民申1252号民事裁定书]</a:t>
            </a:r>
            <a:endParaRPr sz="1800" b="1" dirty="0">
              <a:latin typeface="楷体" panose="02010609060101010101" pitchFamily="49" charset="-122"/>
              <a:ea typeface="楷体" panose="02010609060101010101" pitchFamily="49"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endParaRPr lang="zh-CN" altLang="en-US" sz="1800" b="1" dirty="0">
              <a:latin typeface="楷体" panose="02010609060101010101" pitchFamily="49" charset="-122"/>
              <a:ea typeface="楷体" panose="02010609060101010101" pitchFamily="49"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zh-CN" altLang="en-US" sz="1800" b="1" dirty="0">
                <a:latin typeface="楷体" panose="02010609060101010101" pitchFamily="49" charset="-122"/>
                <a:ea typeface="楷体" panose="02010609060101010101" pitchFamily="49" charset="-122"/>
                <a:sym typeface="+mn-ea"/>
              </a:rPr>
              <a:t>民法典建设工程解释（一）</a:t>
            </a:r>
            <a:r>
              <a:rPr sz="1800" b="1" dirty="0">
                <a:latin typeface="楷体" panose="02010609060101010101" pitchFamily="49" charset="-122"/>
                <a:ea typeface="楷体" panose="02010609060101010101" pitchFamily="49" charset="-122"/>
                <a:sym typeface="+mn-ea"/>
              </a:rPr>
              <a:t>第三十八条</a:t>
            </a:r>
            <a:r>
              <a:rPr lang="en-US" sz="1800" b="1" dirty="0">
                <a:latin typeface="楷体" panose="02010609060101010101" pitchFamily="49" charset="-122"/>
                <a:ea typeface="楷体" panose="02010609060101010101" pitchFamily="49" charset="-122"/>
                <a:sym typeface="+mn-ea"/>
              </a:rPr>
              <a:t> </a:t>
            </a:r>
            <a:r>
              <a:rPr sz="1800" b="1" u="sng" dirty="0">
                <a:latin typeface="楷体" panose="02010609060101010101" pitchFamily="49" charset="-122"/>
                <a:ea typeface="楷体" panose="02010609060101010101" pitchFamily="49" charset="-122"/>
                <a:sym typeface="+mn-ea"/>
              </a:rPr>
              <a:t>建设工程质量合格</a:t>
            </a:r>
            <a:r>
              <a:rPr sz="1800" b="1" dirty="0">
                <a:latin typeface="楷体" panose="02010609060101010101" pitchFamily="49" charset="-122"/>
                <a:ea typeface="楷体" panose="02010609060101010101" pitchFamily="49" charset="-122"/>
                <a:sym typeface="+mn-ea"/>
              </a:rPr>
              <a:t>，承包人请求其承建工程的价款就工程折价或者拍卖的价款优先受偿的，人民法院应予支持。</a:t>
            </a:r>
            <a:endParaRPr sz="1800" b="1" dirty="0">
              <a:latin typeface="楷体" panose="02010609060101010101" pitchFamily="49" charset="-122"/>
              <a:ea typeface="楷体" panose="02010609060101010101" pitchFamily="49"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endParaRPr sz="1800" b="1" dirty="0">
              <a:latin typeface="楷体" panose="02010609060101010101" pitchFamily="49" charset="-122"/>
              <a:ea typeface="楷体" panose="02010609060101010101" pitchFamily="49"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zh-CN" altLang="en-US" sz="1800" b="1" dirty="0">
                <a:latin typeface="仿宋" panose="02010609060101010101" charset="-122"/>
                <a:ea typeface="仿宋" panose="02010609060101010101" charset="-122"/>
                <a:cs typeface="仿宋" panose="02010609060101010101" charset="-122"/>
                <a:sym typeface="+mn-ea"/>
              </a:rPr>
              <a:t>类型化：</a:t>
            </a:r>
            <a:endParaRPr lang="zh-CN" altLang="en-US" sz="1800" b="1" dirty="0">
              <a:latin typeface="仿宋" panose="02010609060101010101" charset="-122"/>
              <a:ea typeface="仿宋" panose="02010609060101010101" charset="-122"/>
              <a:cs typeface="仿宋" panose="02010609060101010101"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en-US" sz="1800" b="1" dirty="0">
                <a:latin typeface="仿宋" panose="02010609060101010101" charset="-122"/>
                <a:ea typeface="仿宋" panose="02010609060101010101" charset="-122"/>
                <a:cs typeface="仿宋" panose="02010609060101010101" charset="-122"/>
                <a:sym typeface="+mn-ea"/>
              </a:rPr>
              <a:t>A</a:t>
            </a:r>
            <a:r>
              <a:rPr sz="1800" b="1" dirty="0">
                <a:latin typeface="仿宋" panose="02010609060101010101" charset="-122"/>
                <a:ea typeface="仿宋" panose="02010609060101010101" charset="-122"/>
                <a:cs typeface="仿宋" panose="02010609060101010101" charset="-122"/>
                <a:sym typeface="+mn-ea"/>
              </a:rPr>
              <a:t>因承包人的资质、未遵守特定的程序等</a:t>
            </a:r>
            <a:r>
              <a:rPr sz="1800" b="1" u="sng" dirty="0">
                <a:latin typeface="仿宋" panose="02010609060101010101" charset="-122"/>
                <a:ea typeface="仿宋" panose="02010609060101010101" charset="-122"/>
                <a:cs typeface="仿宋" panose="02010609060101010101" charset="-122"/>
                <a:sym typeface="+mn-ea"/>
              </a:rPr>
              <a:t>参照有效合同处理的无效合同</a:t>
            </a:r>
            <a:r>
              <a:rPr sz="1800" b="1" dirty="0">
                <a:latin typeface="仿宋" panose="02010609060101010101" charset="-122"/>
                <a:ea typeface="仿宋" panose="02010609060101010101" charset="-122"/>
                <a:cs typeface="仿宋" panose="02010609060101010101" charset="-122"/>
                <a:sym typeface="+mn-ea"/>
              </a:rPr>
              <a:t>范畴时，发包人对承包人的投入所支付的款项</a:t>
            </a:r>
            <a:r>
              <a:rPr lang="zh-CN" sz="1800" b="1" dirty="0">
                <a:latin typeface="仿宋" panose="02010609060101010101" charset="-122"/>
                <a:ea typeface="仿宋" panose="02010609060101010101" charset="-122"/>
                <a:cs typeface="仿宋" panose="02010609060101010101" charset="-122"/>
                <a:sym typeface="+mn-ea"/>
              </a:rPr>
              <a:t>。</a:t>
            </a:r>
            <a:endParaRPr lang="zh-CN" sz="1800" b="1" dirty="0">
              <a:latin typeface="仿宋" panose="02010609060101010101" charset="-122"/>
              <a:ea typeface="仿宋" panose="02010609060101010101" charset="-122"/>
              <a:cs typeface="仿宋" panose="02010609060101010101"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en-US" altLang="zh-CN" sz="1800" b="1" dirty="0">
                <a:latin typeface="仿宋" panose="02010609060101010101" charset="-122"/>
                <a:ea typeface="仿宋" panose="02010609060101010101" charset="-122"/>
                <a:cs typeface="仿宋" panose="02010609060101010101" charset="-122"/>
                <a:sym typeface="+mn-ea"/>
              </a:rPr>
              <a:t>B</a:t>
            </a:r>
            <a:r>
              <a:rPr sz="1800" b="1" dirty="0">
                <a:latin typeface="仿宋" panose="02010609060101010101" charset="-122"/>
                <a:ea typeface="仿宋" panose="02010609060101010101" charset="-122"/>
                <a:cs typeface="仿宋" panose="02010609060101010101" charset="-122"/>
                <a:sym typeface="+mn-ea"/>
              </a:rPr>
              <a:t>其他情形导致的合同无效，例如，发包人未取得建设工程规划许可证的情况下，与承包人签订建设工程施工合同，</a:t>
            </a:r>
            <a:r>
              <a:rPr sz="1800" b="1" u="sng" dirty="0">
                <a:latin typeface="仿宋" panose="02010609060101010101" charset="-122"/>
                <a:ea typeface="仿宋" panose="02010609060101010101" charset="-122"/>
                <a:cs typeface="仿宋" panose="02010609060101010101" charset="-122"/>
                <a:sym typeface="+mn-ea"/>
              </a:rPr>
              <a:t>即使建设工程质量合格，因无法实现工程价款的折价、拍卖等程序的完成</a:t>
            </a:r>
            <a:r>
              <a:rPr sz="1800" b="1" dirty="0">
                <a:latin typeface="仿宋" panose="02010609060101010101" charset="-122"/>
                <a:ea typeface="仿宋" panose="02010609060101010101" charset="-122"/>
                <a:cs typeface="仿宋" panose="02010609060101010101" charset="-122"/>
                <a:sym typeface="+mn-ea"/>
              </a:rPr>
              <a:t>，承包人实际享有的为要求发包人对其投入损失赔偿的权利，并不享有要求发包人承担建设工程价款的权利，更不享有工程价款优先受偿的权利。[最高人民法院民事审判第一庭：《最高人民法院新建设工程施工合同司法解释（一）理解与适用》，第398-399页]</a:t>
            </a:r>
            <a:endParaRPr sz="1800" b="1" dirty="0">
              <a:latin typeface="仿宋" panose="02010609060101010101" charset="-122"/>
              <a:ea typeface="仿宋" panose="02010609060101010101" charset="-122"/>
              <a:cs typeface="仿宋" panose="02010609060101010101" charset="-122"/>
              <a:sym typeface="+mn-ea"/>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241" name="Rectangle 2"/>
          <p:cNvSpPr>
            <a:spLocks noGrp="1"/>
          </p:cNvSpPr>
          <p:nvPr>
            <p:ph type="title" idx="4294967295"/>
          </p:nvPr>
        </p:nvSpPr>
        <p:spPr>
          <a:xfrm>
            <a:off x="574675" y="304800"/>
            <a:ext cx="8001000" cy="747713"/>
          </a:xfrm>
        </p:spPr>
        <p:txBody>
          <a:bodyPr vert="horz" wrap="square" lIns="91440" tIns="45720" rIns="91440" bIns="45720" numCol="1" anchor="b" anchorCtr="0" compatLnSpc="1"/>
          <a:lstStyle/>
          <a:p>
            <a:pPr marL="0" marR="0" lvl="0" indent="0" algn="l" defTabSz="914400" rtl="0" eaLnBrk="0" fontAlgn="base" latinLnBrk="0" hangingPunct="0">
              <a:lnSpc>
                <a:spcPct val="100000"/>
              </a:lnSpc>
              <a:spcBef>
                <a:spcPct val="0"/>
              </a:spcBef>
              <a:spcAft>
                <a:spcPct val="0"/>
              </a:spcAft>
              <a:buClrTx/>
              <a:buSzTx/>
              <a:buFontTx/>
              <a:buNone/>
              <a:defRPr/>
            </a:pPr>
            <a:r>
              <a:rPr lang="zh-CN" altLang="en-US" sz="2600" b="1">
                <a:ln>
                  <a:noFill/>
                </a:ln>
                <a:uLnTx/>
                <a:uFillTx/>
                <a:sym typeface="+mn-ea"/>
              </a:rPr>
              <a:t>工程条件</a:t>
            </a:r>
            <a:endParaRPr lang="zh-CN" altLang="en-US" sz="2600" b="1">
              <a:ln>
                <a:noFill/>
              </a:ln>
              <a:uLnTx/>
              <a:uFillTx/>
              <a:sym typeface="+mn-ea"/>
            </a:endParaRPr>
          </a:p>
        </p:txBody>
      </p:sp>
      <p:sp>
        <p:nvSpPr>
          <p:cNvPr id="11267" name="Rectangle 3"/>
          <p:cNvSpPr>
            <a:spLocks noGrp="1" noChangeArrowheads="1"/>
          </p:cNvSpPr>
          <p:nvPr>
            <p:ph type="body" idx="4294967295"/>
          </p:nvPr>
        </p:nvSpPr>
        <p:spPr>
          <a:xfrm>
            <a:off x="250825" y="1341438"/>
            <a:ext cx="8713788" cy="4824413"/>
          </a:xfrm>
        </p:spPr>
        <p:txBody>
          <a:bodyPr vert="horz" wrap="square" lIns="91440" tIns="45720" rIns="91440" bIns="45720" numCol="1" anchor="t" anchorCtr="0" compatLnSpc="1"/>
          <a:lstStyle/>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zh-CN" altLang="en-US" sz="1800" b="1" dirty="0">
                <a:latin typeface="楷体" panose="02010609060101010101" pitchFamily="49" charset="-122"/>
                <a:ea typeface="楷体" panose="02010609060101010101" pitchFamily="49" charset="-122"/>
                <a:sym typeface="+mn-ea"/>
              </a:rPr>
              <a:t>法律赋予承包人工程款优先受偿的权利，没有要求承包人优先受偿工程款必须以工程完工为先决条件。[最高人民法院（2017）最高法民终410号民事判决书]</a:t>
            </a:r>
            <a:endParaRPr lang="zh-CN" altLang="en-US" sz="1800" b="1" dirty="0">
              <a:latin typeface="楷体" panose="02010609060101010101" pitchFamily="49" charset="-122"/>
              <a:ea typeface="楷体" panose="02010609060101010101" pitchFamily="49"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endParaRPr lang="zh-CN" altLang="en-US" sz="1800" b="1" dirty="0">
              <a:latin typeface="楷体" panose="02010609060101010101" pitchFamily="49" charset="-122"/>
              <a:ea typeface="楷体" panose="02010609060101010101" pitchFamily="49"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zh-CN" altLang="en-US" sz="1800" b="1" dirty="0">
                <a:latin typeface="楷体" panose="02010609060101010101" pitchFamily="49" charset="-122"/>
                <a:ea typeface="楷体" panose="02010609060101010101" pitchFamily="49" charset="-122"/>
                <a:sym typeface="+mn-ea"/>
              </a:rPr>
              <a:t>民法典建设工程解释（一）</a:t>
            </a:r>
            <a:r>
              <a:rPr sz="1800" b="1" dirty="0">
                <a:latin typeface="楷体" panose="02010609060101010101" pitchFamily="49" charset="-122"/>
                <a:ea typeface="楷体" panose="02010609060101010101" pitchFamily="49" charset="-122"/>
                <a:sym typeface="+mn-ea"/>
              </a:rPr>
              <a:t>第三十九条</a:t>
            </a:r>
            <a:r>
              <a:rPr lang="en-US" sz="1800" b="1" dirty="0">
                <a:latin typeface="楷体" panose="02010609060101010101" pitchFamily="49" charset="-122"/>
                <a:ea typeface="楷体" panose="02010609060101010101" pitchFamily="49" charset="-122"/>
                <a:sym typeface="+mn-ea"/>
              </a:rPr>
              <a:t>  </a:t>
            </a:r>
            <a:r>
              <a:rPr sz="1800" b="1" u="sng" dirty="0">
                <a:latin typeface="楷体" panose="02010609060101010101" pitchFamily="49" charset="-122"/>
                <a:ea typeface="楷体" panose="02010609060101010101" pitchFamily="49" charset="-122"/>
                <a:sym typeface="+mn-ea"/>
              </a:rPr>
              <a:t>未竣工的</a:t>
            </a:r>
            <a:r>
              <a:rPr sz="1800" b="1" dirty="0">
                <a:latin typeface="楷体" panose="02010609060101010101" pitchFamily="49" charset="-122"/>
                <a:ea typeface="楷体" panose="02010609060101010101" pitchFamily="49" charset="-122"/>
                <a:sym typeface="+mn-ea"/>
              </a:rPr>
              <a:t>建设工程质量合格，承包人请求其承建工程的价款就其承建工程部分折价或者拍卖的价款优先受偿的，人民法院应予支持。</a:t>
            </a:r>
            <a:endParaRPr sz="1800" b="1" dirty="0">
              <a:latin typeface="楷体" panose="02010609060101010101" pitchFamily="49" charset="-122"/>
              <a:ea typeface="楷体" panose="02010609060101010101" pitchFamily="49"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endParaRPr sz="1800" b="1" dirty="0">
              <a:latin typeface="楷体" panose="02010609060101010101" pitchFamily="49" charset="-122"/>
              <a:ea typeface="楷体" panose="02010609060101010101" pitchFamily="49"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zh-CN" altLang="en-US" sz="1800" b="1" dirty="0">
                <a:latin typeface="仿宋" panose="02010609060101010101" charset="-122"/>
                <a:ea typeface="仿宋" panose="02010609060101010101" charset="-122"/>
                <a:cs typeface="仿宋" panose="02010609060101010101" charset="-122"/>
                <a:sym typeface="+mn-ea"/>
              </a:rPr>
              <a:t>即使工程未竣工，只要发包人有欠付工程款的事实，承包人就可以依照法律规定的程序主张工程价款优先受偿权。这样理解，有利于保护农民工的利益，也符合立法本意，但是如果因</a:t>
            </a:r>
            <a:r>
              <a:rPr lang="zh-CN" altLang="en-US" sz="1800" b="1" u="sng" dirty="0">
                <a:latin typeface="仿宋" panose="02010609060101010101" charset="-122"/>
                <a:ea typeface="仿宋" panose="02010609060101010101" charset="-122"/>
                <a:cs typeface="仿宋" panose="02010609060101010101" charset="-122"/>
                <a:sym typeface="+mn-ea"/>
              </a:rPr>
              <a:t>承包人自身原因导致施工质量不合格</a:t>
            </a:r>
            <a:r>
              <a:rPr lang="zh-CN" altLang="en-US" sz="1800" b="1" dirty="0">
                <a:latin typeface="仿宋" panose="02010609060101010101" charset="-122"/>
                <a:ea typeface="仿宋" panose="02010609060101010101" charset="-122"/>
                <a:cs typeface="仿宋" panose="02010609060101010101" charset="-122"/>
                <a:sym typeface="+mn-ea"/>
              </a:rPr>
              <a:t>或</a:t>
            </a:r>
            <a:r>
              <a:rPr lang="zh-CN" altLang="en-US" sz="1800" b="1" u="sng" dirty="0">
                <a:latin typeface="仿宋" panose="02010609060101010101" charset="-122"/>
                <a:ea typeface="仿宋" panose="02010609060101010101" charset="-122"/>
                <a:cs typeface="仿宋" panose="02010609060101010101" charset="-122"/>
                <a:sym typeface="+mn-ea"/>
              </a:rPr>
              <a:t>工程进度未按约定完成</a:t>
            </a:r>
            <a:r>
              <a:rPr lang="zh-CN" altLang="en-US" sz="1800" b="1" dirty="0">
                <a:latin typeface="仿宋" panose="02010609060101010101" charset="-122"/>
                <a:ea typeface="仿宋" panose="02010609060101010101" charset="-122"/>
                <a:cs typeface="仿宋" panose="02010609060101010101" charset="-122"/>
                <a:sym typeface="+mn-ea"/>
              </a:rPr>
              <a:t>的，就无权要求发包人支付工程款，相应地其也不能行使工程价款的优先受偿权。[《民事审判指导与参考》（第62辑），第294页]</a:t>
            </a:r>
            <a:endParaRPr lang="zh-CN" altLang="en-US" sz="1800" b="1" dirty="0">
              <a:latin typeface="仿宋" panose="02010609060101010101" charset="-122"/>
              <a:ea typeface="仿宋" panose="02010609060101010101" charset="-122"/>
              <a:cs typeface="仿宋" panose="02010609060101010101" charset="-122"/>
              <a:sym typeface="+mn-ea"/>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241" name="Rectangle 2"/>
          <p:cNvSpPr>
            <a:spLocks noGrp="1"/>
          </p:cNvSpPr>
          <p:nvPr>
            <p:ph type="title" idx="4294967295"/>
          </p:nvPr>
        </p:nvSpPr>
        <p:spPr>
          <a:xfrm>
            <a:off x="574675" y="304800"/>
            <a:ext cx="8001000" cy="747713"/>
          </a:xfrm>
        </p:spPr>
        <p:txBody>
          <a:bodyPr vert="horz" wrap="square" lIns="91440" tIns="45720" rIns="91440" bIns="45720" numCol="1" anchor="b" anchorCtr="0" compatLnSpc="1"/>
          <a:lstStyle/>
          <a:p>
            <a:pPr marL="0" marR="0" lvl="0" indent="0" algn="l" defTabSz="914400" rtl="0" eaLnBrk="0" fontAlgn="base" latinLnBrk="0" hangingPunct="0">
              <a:lnSpc>
                <a:spcPct val="100000"/>
              </a:lnSpc>
              <a:spcBef>
                <a:spcPct val="0"/>
              </a:spcBef>
              <a:spcAft>
                <a:spcPct val="0"/>
              </a:spcAft>
              <a:buClrTx/>
              <a:buSzTx/>
              <a:buFontTx/>
              <a:buNone/>
              <a:defRPr/>
            </a:pPr>
            <a:r>
              <a:rPr lang="zh-CN" altLang="en-US" sz="2600" b="1">
                <a:ln>
                  <a:noFill/>
                </a:ln>
                <a:uLnTx/>
                <a:uFillTx/>
                <a:sym typeface="+mn-ea"/>
              </a:rPr>
              <a:t>是否应经过催告程序</a:t>
            </a:r>
            <a:endParaRPr lang="zh-CN" altLang="en-US" sz="2600" b="1">
              <a:ln>
                <a:noFill/>
              </a:ln>
              <a:uLnTx/>
              <a:uFillTx/>
              <a:sym typeface="+mn-ea"/>
            </a:endParaRPr>
          </a:p>
        </p:txBody>
      </p:sp>
      <p:sp>
        <p:nvSpPr>
          <p:cNvPr id="11267" name="Rectangle 3"/>
          <p:cNvSpPr>
            <a:spLocks noGrp="1" noChangeArrowheads="1"/>
          </p:cNvSpPr>
          <p:nvPr>
            <p:ph type="body" idx="4294967295"/>
          </p:nvPr>
        </p:nvSpPr>
        <p:spPr>
          <a:xfrm>
            <a:off x="250825" y="1341438"/>
            <a:ext cx="8713788" cy="4824413"/>
          </a:xfrm>
        </p:spPr>
        <p:txBody>
          <a:bodyPr vert="horz" wrap="square" lIns="91440" tIns="45720" rIns="91440" bIns="45720" numCol="1" anchor="t" anchorCtr="0" compatLnSpc="1"/>
          <a:lstStyle/>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zh-CN" altLang="en-US" sz="1800" b="1" dirty="0">
                <a:latin typeface="楷体" panose="02010609060101010101" pitchFamily="49" charset="-122"/>
                <a:ea typeface="楷体" panose="02010609060101010101" pitchFamily="49" charset="-122"/>
                <a:sym typeface="+mn-ea"/>
              </a:rPr>
              <a:t>承包人可以催告发包人在合理期限内支付价款，但是这并非主张优先受偿权的前置条件，起诉本身也是—种催告。[</a:t>
            </a:r>
            <a:r>
              <a:rPr lang="zh-CN" altLang="en-US" sz="1800" b="1" dirty="0">
                <a:latin typeface="楷体" panose="02010609060101010101" pitchFamily="49" charset="-122"/>
                <a:ea typeface="楷体" panose="02010609060101010101" pitchFamily="49" charset="-122"/>
                <a:sym typeface="+mn-ea"/>
              </a:rPr>
              <a:t>最高人民法院（2018）最高法民申1281号民事裁定书</a:t>
            </a:r>
            <a:r>
              <a:rPr lang="zh-CN" altLang="en-US" sz="1800" b="1" dirty="0">
                <a:latin typeface="楷体" panose="02010609060101010101" pitchFamily="49" charset="-122"/>
                <a:ea typeface="楷体" panose="02010609060101010101" pitchFamily="49" charset="-122"/>
                <a:sym typeface="+mn-ea"/>
              </a:rPr>
              <a:t>]</a:t>
            </a:r>
            <a:endParaRPr lang="zh-CN" altLang="en-US" sz="1800" b="1" dirty="0">
              <a:latin typeface="楷体" panose="02010609060101010101" pitchFamily="49" charset="-122"/>
              <a:ea typeface="楷体" panose="02010609060101010101" pitchFamily="49"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endParaRPr lang="zh-CN" altLang="en-US" sz="1800" b="1" dirty="0">
              <a:latin typeface="楷体" panose="02010609060101010101" pitchFamily="49" charset="-122"/>
              <a:ea typeface="楷体" panose="02010609060101010101" pitchFamily="49"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zh-CN" altLang="en-US" sz="1800" b="1" dirty="0">
                <a:latin typeface="楷体" panose="02010609060101010101" pitchFamily="49" charset="-122"/>
                <a:ea typeface="楷体" panose="02010609060101010101" pitchFamily="49" charset="-122"/>
                <a:sym typeface="+mn-ea"/>
              </a:rPr>
              <a:t>民法典</a:t>
            </a:r>
            <a:r>
              <a:rPr sz="1800" b="1" dirty="0">
                <a:latin typeface="楷体" panose="02010609060101010101" pitchFamily="49" charset="-122"/>
                <a:ea typeface="楷体" panose="02010609060101010101" pitchFamily="49" charset="-122"/>
                <a:sym typeface="+mn-ea"/>
              </a:rPr>
              <a:t>第五百六十三条　有下列情形之一的，当事人可以解除合同：</a:t>
            </a:r>
            <a:endParaRPr sz="1800" b="1" dirty="0">
              <a:latin typeface="楷体" panose="02010609060101010101" pitchFamily="49" charset="-122"/>
              <a:ea typeface="楷体" panose="02010609060101010101" pitchFamily="49"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sz="1800" b="1" dirty="0">
                <a:latin typeface="楷体" panose="02010609060101010101" pitchFamily="49" charset="-122"/>
                <a:ea typeface="楷体" panose="02010609060101010101" pitchFamily="49" charset="-122"/>
                <a:sym typeface="+mn-ea"/>
              </a:rPr>
              <a:t>（三）当事人一方迟延履行主要债务，</a:t>
            </a:r>
            <a:r>
              <a:rPr sz="1800" b="1" u="sng" dirty="0">
                <a:latin typeface="楷体" panose="02010609060101010101" pitchFamily="49" charset="-122"/>
                <a:ea typeface="楷体" panose="02010609060101010101" pitchFamily="49" charset="-122"/>
                <a:sym typeface="+mn-ea"/>
              </a:rPr>
              <a:t>经催告后在合理期限内仍未履行</a:t>
            </a:r>
            <a:r>
              <a:rPr sz="1800" b="1" dirty="0">
                <a:latin typeface="楷体" panose="02010609060101010101" pitchFamily="49" charset="-122"/>
                <a:ea typeface="楷体" panose="02010609060101010101" pitchFamily="49" charset="-122"/>
                <a:sym typeface="+mn-ea"/>
              </a:rPr>
              <a:t>；</a:t>
            </a:r>
            <a:endParaRPr sz="1800" b="1" dirty="0">
              <a:latin typeface="楷体" panose="02010609060101010101" pitchFamily="49" charset="-122"/>
              <a:ea typeface="楷体" panose="02010609060101010101" pitchFamily="49"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sz="1800" b="1" dirty="0">
                <a:latin typeface="楷体" panose="02010609060101010101" pitchFamily="49" charset="-122"/>
                <a:ea typeface="楷体" panose="02010609060101010101" pitchFamily="49" charset="-122"/>
                <a:sym typeface="+mn-ea"/>
              </a:rPr>
              <a:t>（四）当事人一方迟延履行债务或者有其他违约行为致使不能实现合同目的；</a:t>
            </a:r>
            <a:endParaRPr sz="1800" b="1" dirty="0">
              <a:latin typeface="楷体" panose="02010609060101010101" pitchFamily="49" charset="-122"/>
              <a:ea typeface="楷体" panose="02010609060101010101" pitchFamily="49"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endParaRPr sz="1800" b="1" dirty="0">
              <a:latin typeface="楷体" panose="02010609060101010101" pitchFamily="49" charset="-122"/>
              <a:ea typeface="楷体" panose="02010609060101010101" pitchFamily="49"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zh-CN" altLang="en-US" sz="1800" b="1" dirty="0">
                <a:latin typeface="仿宋" panose="02010609060101010101" charset="-122"/>
                <a:ea typeface="仿宋" panose="02010609060101010101" charset="-122"/>
                <a:cs typeface="仿宋" panose="02010609060101010101" charset="-122"/>
                <a:sym typeface="+mn-ea"/>
              </a:rPr>
              <a:t>发包人不支付价款的，承包人不能立即将该工程折价、拍卖，而是应当催告发包人在合理期限内支付价款，如果在该期限内发包人已经支付了价款，承包人只能要求发包人承担支付约定的违约金或者支付逾期的利息、赔偿其他损失等违约责任。如果在催告后的合理期限内，发包人仍不能支付价款的，承包人才能将该工程折价或者拍卖以优先受偿。[黄薇主编：《中华人民共和国民法典释义及适用指南》（中册），第1204-1205页。]</a:t>
            </a:r>
            <a:endParaRPr lang="zh-CN" altLang="en-US" sz="1800" b="1" dirty="0">
              <a:latin typeface="仿宋" panose="02010609060101010101" charset="-122"/>
              <a:ea typeface="仿宋" panose="02010609060101010101" charset="-122"/>
              <a:cs typeface="仿宋" panose="02010609060101010101" charset="-122"/>
              <a:sym typeface="+mn-ea"/>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241" name="Rectangle 2"/>
          <p:cNvSpPr>
            <a:spLocks noGrp="1"/>
          </p:cNvSpPr>
          <p:nvPr>
            <p:ph type="title" idx="4294967295"/>
          </p:nvPr>
        </p:nvSpPr>
        <p:spPr>
          <a:xfrm>
            <a:off x="574675" y="304800"/>
            <a:ext cx="8001000" cy="747713"/>
          </a:xfrm>
        </p:spPr>
        <p:txBody>
          <a:bodyPr vert="horz" wrap="square" lIns="91440" tIns="45720" rIns="91440" bIns="45720" numCol="1" anchor="b" anchorCtr="0" compatLnSpc="1"/>
          <a:lstStyle/>
          <a:p>
            <a:pPr marL="0" marR="0" lvl="0" indent="0" algn="l" defTabSz="914400" rtl="0" eaLnBrk="0" fontAlgn="base" latinLnBrk="0" hangingPunct="0">
              <a:lnSpc>
                <a:spcPct val="100000"/>
              </a:lnSpc>
              <a:spcBef>
                <a:spcPct val="0"/>
              </a:spcBef>
              <a:spcAft>
                <a:spcPct val="0"/>
              </a:spcAft>
              <a:buClrTx/>
              <a:buSzTx/>
              <a:buFontTx/>
              <a:buNone/>
              <a:defRPr/>
            </a:pPr>
            <a:r>
              <a:rPr lang="zh-CN" altLang="en-US" sz="2600" b="1">
                <a:ln>
                  <a:noFill/>
                </a:ln>
                <a:uLnTx/>
                <a:uFillTx/>
                <a:sym typeface="+mn-ea"/>
              </a:rPr>
              <a:t>民事调解书能否确认建设工程价款优先受偿权</a:t>
            </a:r>
            <a:endParaRPr lang="zh-CN" altLang="en-US" sz="2600" b="1">
              <a:ln>
                <a:noFill/>
              </a:ln>
              <a:uLnTx/>
              <a:uFillTx/>
              <a:sym typeface="+mn-ea"/>
            </a:endParaRPr>
          </a:p>
        </p:txBody>
      </p:sp>
      <p:sp>
        <p:nvSpPr>
          <p:cNvPr id="11267" name="Rectangle 3"/>
          <p:cNvSpPr>
            <a:spLocks noGrp="1" noChangeArrowheads="1"/>
          </p:cNvSpPr>
          <p:nvPr>
            <p:ph type="body" idx="4294967295"/>
          </p:nvPr>
        </p:nvSpPr>
        <p:spPr>
          <a:xfrm>
            <a:off x="250825" y="1341438"/>
            <a:ext cx="8713788" cy="4824413"/>
          </a:xfrm>
        </p:spPr>
        <p:txBody>
          <a:bodyPr vert="horz" wrap="square" lIns="91440" tIns="45720" rIns="91440" bIns="45720" numCol="1" anchor="t" anchorCtr="0" compatLnSpc="1"/>
          <a:lstStyle/>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endParaRPr lang="zh-CN" altLang="en-US" sz="1800" b="1" dirty="0">
              <a:latin typeface="仿宋" panose="02010609060101010101" charset="-122"/>
              <a:ea typeface="仿宋" panose="02010609060101010101" charset="-122"/>
              <a:cs typeface="仿宋" panose="02010609060101010101"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zh-CN" altLang="en-US" sz="1800" b="1" dirty="0">
                <a:latin typeface="仿宋" panose="02010609060101010101" charset="-122"/>
                <a:ea typeface="仿宋" panose="02010609060101010101" charset="-122"/>
                <a:cs typeface="仿宋" panose="02010609060101010101" charset="-122"/>
                <a:sym typeface="+mn-ea"/>
              </a:rPr>
              <a:t>一种观点认为，承包人的建设工程价款优先受偿权不得以民事调解书的方式确认。根据《民事诉讼法司法解释》第355条第1款第五项的规定，调解协议内容涉及物权，当事人申请司法确认调解协议，人民法院裁定不予受理，因此，因建设工程价款优先受偿权性质上属于法定抵押权具有物权性质，故不应通过调解书予以确认。[江苏省徐州市中级人民法院（2018）苏03民终4665号民事判决书]</a:t>
            </a:r>
            <a:endParaRPr lang="zh-CN" altLang="en-US" sz="1800" b="1" dirty="0">
              <a:latin typeface="仿宋" panose="02010609060101010101" charset="-122"/>
              <a:ea typeface="仿宋" panose="02010609060101010101" charset="-122"/>
              <a:cs typeface="仿宋" panose="02010609060101010101"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endParaRPr lang="zh-CN" altLang="en-US" sz="1800" b="1" dirty="0">
              <a:latin typeface="仿宋" panose="02010609060101010101" charset="-122"/>
              <a:ea typeface="仿宋" panose="02010609060101010101" charset="-122"/>
              <a:cs typeface="仿宋" panose="02010609060101010101"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zh-CN" altLang="en-US" sz="1800" b="1" dirty="0">
                <a:latin typeface="仿宋" panose="02010609060101010101" charset="-122"/>
                <a:ea typeface="仿宋" panose="02010609060101010101" charset="-122"/>
                <a:cs typeface="仿宋" panose="02010609060101010101" charset="-122"/>
                <a:sym typeface="+mn-ea"/>
              </a:rPr>
              <a:t>另一种观点认为，承包人的建设工程价款优先受偿权可以通过民事调解书的方式确认。</a:t>
            </a:r>
            <a:endParaRPr lang="zh-CN" altLang="en-US" sz="1800" b="1" dirty="0">
              <a:latin typeface="仿宋" panose="02010609060101010101" charset="-122"/>
              <a:ea typeface="仿宋" panose="02010609060101010101" charset="-122"/>
              <a:cs typeface="仿宋" panose="02010609060101010101"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endParaRPr lang="zh-CN" altLang="en-US" sz="1800" b="1" dirty="0">
              <a:latin typeface="仿宋" panose="02010609060101010101" charset="-122"/>
              <a:ea typeface="仿宋" panose="02010609060101010101" charset="-122"/>
              <a:cs typeface="仿宋" panose="02010609060101010101"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zh-CN" altLang="en-US" sz="1800" b="1" dirty="0">
                <a:latin typeface="仿宋" panose="02010609060101010101" charset="-122"/>
                <a:ea typeface="仿宋" panose="02010609060101010101" charset="-122"/>
                <a:cs typeface="仿宋" panose="02010609060101010101" charset="-122"/>
                <a:sym typeface="+mn-ea"/>
              </a:rPr>
              <a:t>民事调解书</a:t>
            </a:r>
            <a:r>
              <a:rPr lang="en-US" altLang="zh-CN" sz="1800" b="1" dirty="0">
                <a:latin typeface="仿宋" panose="02010609060101010101" charset="-122"/>
                <a:ea typeface="仿宋" panose="02010609060101010101" charset="-122"/>
                <a:cs typeface="仿宋" panose="02010609060101010101" charset="-122"/>
                <a:sym typeface="+mn-ea"/>
              </a:rPr>
              <a:t> vs </a:t>
            </a:r>
            <a:r>
              <a:rPr lang="zh-CN" altLang="en-US" sz="1800" b="1" dirty="0">
                <a:latin typeface="仿宋" panose="02010609060101010101" charset="-122"/>
                <a:ea typeface="仿宋" panose="02010609060101010101" charset="-122"/>
                <a:cs typeface="仿宋" panose="02010609060101010101" charset="-122"/>
                <a:sym typeface="+mn-ea"/>
              </a:rPr>
              <a:t>调解协议</a:t>
            </a:r>
            <a:endParaRPr lang="zh-CN" altLang="en-US" sz="1800" b="1" dirty="0">
              <a:latin typeface="仿宋" panose="02010609060101010101" charset="-122"/>
              <a:ea typeface="仿宋" panose="02010609060101010101" charset="-122"/>
              <a:cs typeface="仿宋" panose="02010609060101010101" charset="-122"/>
              <a:sym typeface="+mn-ea"/>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3313" name="标题 1"/>
          <p:cNvSpPr>
            <a:spLocks noGrp="1"/>
          </p:cNvSpPr>
          <p:nvPr>
            <p:ph type="ctrTitle" idx="4294967295"/>
          </p:nvPr>
        </p:nvSpPr>
        <p:spPr>
          <a:xfrm>
            <a:off x="685800" y="2130425"/>
            <a:ext cx="7772400" cy="1470025"/>
          </a:xfrm>
        </p:spPr>
        <p:txBody>
          <a:bodyPr vert="horz" wrap="square" lIns="91440" tIns="45720" rIns="91440" bIns="45720" anchor="b" anchorCtr="0"/>
          <a:lstStyle>
            <a:lvl1pPr lvl="0">
              <a:buClrTx/>
              <a:buSzTx/>
              <a:buFontTx/>
              <a:defRPr/>
            </a:lvl1pPr>
          </a:lstStyle>
          <a:p>
            <a:pPr lvl="0">
              <a:buClrTx/>
              <a:buSzTx/>
              <a:buFontTx/>
            </a:pPr>
            <a:r>
              <a:rPr lang="zh-CN" altLang="en-US" sz="3200" b="1" dirty="0"/>
              <a:t>第四部分</a:t>
            </a:r>
            <a:r>
              <a:rPr lang="en-US" altLang="zh-CN" sz="3200" b="1" dirty="0"/>
              <a:t> </a:t>
            </a:r>
            <a:r>
              <a:rPr lang="zh-CN" altLang="en-US" sz="3200" b="1" dirty="0"/>
              <a:t>建设工程价款优先受偿权的效力范围</a:t>
            </a:r>
            <a:endParaRPr lang="zh-CN" altLang="en-US" sz="3200" b="1" dirty="0"/>
          </a:p>
        </p:txBody>
      </p:sp>
      <p:sp>
        <p:nvSpPr>
          <p:cNvPr id="13314" name="副标题 2"/>
          <p:cNvSpPr>
            <a:spLocks noGrp="1"/>
          </p:cNvSpPr>
          <p:nvPr>
            <p:ph type="subTitle" idx="4294967295"/>
          </p:nvPr>
        </p:nvSpPr>
        <p:spPr>
          <a:xfrm>
            <a:off x="1371600" y="3886200"/>
            <a:ext cx="6400800" cy="1752600"/>
          </a:xfrm>
        </p:spPr>
        <p:txBody>
          <a:bodyPr vert="horz" wrap="square" lIns="91440" tIns="45720" rIns="91440" bIns="45720" anchor="t" anchorCtr="0"/>
          <a:lstStyle>
            <a:lvl1pPr marL="0" lvl="0" indent="0" algn="ctr">
              <a:buClr>
                <a:schemeClr val="accent2"/>
              </a:buClr>
              <a:buSzTx/>
              <a:buFont typeface="Wingdings" panose="05000000000000000000" pitchFamily="2" charset="2"/>
              <a:defRPr/>
            </a:lvl1pPr>
            <a:lvl2pPr marL="457200" lvl="1" indent="14605" algn="ctr">
              <a:buClr>
                <a:schemeClr val="accent2"/>
              </a:buClr>
              <a:buSzTx/>
              <a:buFont typeface="Wingdings" panose="05000000000000000000" pitchFamily="2" charset="2"/>
              <a:defRPr/>
            </a:lvl2pPr>
            <a:lvl3pPr marL="914400" lvl="2" indent="-4445" algn="ctr">
              <a:buClr>
                <a:schemeClr val="accent2"/>
              </a:buClr>
              <a:buSzTx/>
              <a:buFont typeface="Wingdings" panose="05000000000000000000" pitchFamily="2" charset="2"/>
              <a:defRPr/>
            </a:lvl3pPr>
            <a:lvl4pPr marL="1371600" lvl="3" indent="-64770" algn="ctr">
              <a:buClr>
                <a:schemeClr val="accent2"/>
              </a:buClr>
              <a:buSzTx/>
              <a:buFont typeface="Wingdings" panose="05000000000000000000" pitchFamily="2" charset="2"/>
              <a:defRPr/>
            </a:lvl4pPr>
            <a:lvl5pPr marL="1828800" lvl="4" indent="-133350" algn="ctr">
              <a:buClr>
                <a:schemeClr val="accent2"/>
              </a:buClr>
              <a:buSzTx/>
              <a:buFont typeface="Wingdings" panose="05000000000000000000" pitchFamily="2" charset="2"/>
              <a:defRPr/>
            </a:lvl5pPr>
          </a:lstStyle>
          <a:p>
            <a:pPr marL="0" lvl="0" indent="0" algn="ctr">
              <a:buSzTx/>
              <a:buNone/>
            </a:pPr>
            <a:endParaRPr lang="zh-CN" altLang="en-US" dirty="0"/>
          </a:p>
          <a:p>
            <a:pPr marL="0" lvl="0" indent="0" algn="ctr">
              <a:buSzTx/>
              <a:buNone/>
            </a:pPr>
            <a:r>
              <a:rPr lang="zh-CN" altLang="en-US" dirty="0"/>
              <a:t>            </a:t>
            </a:r>
            <a:endParaRPr lang="zh-CN" altLang="en-US" dirty="0"/>
          </a:p>
          <a:p>
            <a:pPr marL="0" lvl="0" indent="0" algn="ctr">
              <a:buSzTx/>
              <a:buNone/>
            </a:pPr>
            <a:endParaRPr lang="zh-CN" altLang="en-US"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241" name="Rectangle 2"/>
          <p:cNvSpPr>
            <a:spLocks noGrp="1"/>
          </p:cNvSpPr>
          <p:nvPr>
            <p:ph type="title" idx="4294967295"/>
          </p:nvPr>
        </p:nvSpPr>
        <p:spPr>
          <a:xfrm>
            <a:off x="574675" y="304800"/>
            <a:ext cx="8001000" cy="747713"/>
          </a:xfrm>
        </p:spPr>
        <p:txBody>
          <a:bodyPr vert="horz" wrap="square" lIns="91440" tIns="45720" rIns="91440" bIns="45720" numCol="1" anchor="b" anchorCtr="0" compatLnSpc="1"/>
          <a:lstStyle/>
          <a:p>
            <a:pPr marL="0" marR="0" lvl="0" indent="0" algn="l" defTabSz="914400" rtl="0" eaLnBrk="0" fontAlgn="base" latinLnBrk="0" hangingPunct="0">
              <a:lnSpc>
                <a:spcPct val="100000"/>
              </a:lnSpc>
              <a:spcBef>
                <a:spcPct val="0"/>
              </a:spcBef>
              <a:spcAft>
                <a:spcPct val="0"/>
              </a:spcAft>
              <a:buClrTx/>
              <a:buSzTx/>
              <a:buFontTx/>
              <a:buNone/>
              <a:defRPr/>
            </a:pPr>
            <a:r>
              <a:rPr lang="zh-CN" altLang="en-US" sz="2600" b="1">
                <a:ln>
                  <a:noFill/>
                </a:ln>
                <a:uLnTx/>
                <a:uFillTx/>
                <a:sym typeface="+mn-ea"/>
              </a:rPr>
              <a:t>建设工程价款范围的确定</a:t>
            </a:r>
            <a:endParaRPr lang="zh-CN" altLang="en-US" sz="2600" b="1">
              <a:ln>
                <a:noFill/>
              </a:ln>
              <a:uLnTx/>
              <a:uFillTx/>
              <a:sym typeface="+mn-ea"/>
            </a:endParaRPr>
          </a:p>
        </p:txBody>
      </p:sp>
      <p:sp>
        <p:nvSpPr>
          <p:cNvPr id="11267" name="Rectangle 3"/>
          <p:cNvSpPr>
            <a:spLocks noGrp="1" noChangeArrowheads="1"/>
          </p:cNvSpPr>
          <p:nvPr>
            <p:ph type="body" idx="4294967295"/>
          </p:nvPr>
        </p:nvSpPr>
        <p:spPr>
          <a:xfrm>
            <a:off x="250825" y="1341438"/>
            <a:ext cx="8713788" cy="4824413"/>
          </a:xfrm>
        </p:spPr>
        <p:txBody>
          <a:bodyPr vert="horz" wrap="square" lIns="91440" tIns="45720" rIns="91440" bIns="45720" numCol="1" anchor="t" anchorCtr="0" compatLnSpc="1"/>
          <a:lstStyle/>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zh-CN" altLang="en-US" sz="1800" b="1" dirty="0">
                <a:latin typeface="楷体" panose="02010609060101010101" pitchFamily="49" charset="-122"/>
                <a:ea typeface="楷体" panose="02010609060101010101" pitchFamily="49" charset="-122"/>
                <a:sym typeface="+mn-ea"/>
              </a:rPr>
              <a:t>民法典建设工程解释（一）</a:t>
            </a:r>
            <a:r>
              <a:rPr sz="1800" b="1" dirty="0">
                <a:latin typeface="楷体" panose="02010609060101010101" pitchFamily="49" charset="-122"/>
                <a:ea typeface="楷体" panose="02010609060101010101" pitchFamily="49" charset="-122"/>
                <a:sym typeface="+mn-ea"/>
              </a:rPr>
              <a:t>第四十条</a:t>
            </a:r>
            <a:r>
              <a:rPr sz="1800" b="1" dirty="0">
                <a:latin typeface="楷体" panose="02010609060101010101" pitchFamily="49" charset="-122"/>
                <a:ea typeface="楷体" panose="02010609060101010101" pitchFamily="49" charset="-122"/>
                <a:sym typeface="+mn-ea"/>
              </a:rPr>
              <a:t>　</a:t>
            </a:r>
            <a:r>
              <a:rPr sz="1800" b="1" dirty="0">
                <a:latin typeface="楷体" panose="02010609060101010101" pitchFamily="49" charset="-122"/>
                <a:ea typeface="楷体" panose="02010609060101010101" pitchFamily="49" charset="-122"/>
                <a:sym typeface="+mn-ea"/>
              </a:rPr>
              <a:t>承包人建设工程价款优先受偿的范围依照</a:t>
            </a:r>
            <a:r>
              <a:rPr sz="1800" b="1" u="sng" dirty="0">
                <a:latin typeface="楷体" panose="02010609060101010101" pitchFamily="49" charset="-122"/>
                <a:ea typeface="楷体" panose="02010609060101010101" pitchFamily="49" charset="-122"/>
                <a:sym typeface="+mn-ea"/>
              </a:rPr>
              <a:t>国务院有关行政主管部门关于建设工程价款范围的规定</a:t>
            </a:r>
            <a:r>
              <a:rPr sz="1800" b="1" dirty="0">
                <a:latin typeface="楷体" panose="02010609060101010101" pitchFamily="49" charset="-122"/>
                <a:ea typeface="楷体" panose="02010609060101010101" pitchFamily="49" charset="-122"/>
                <a:sym typeface="+mn-ea"/>
              </a:rPr>
              <a:t>确定。</a:t>
            </a:r>
            <a:endParaRPr sz="1800" b="1" dirty="0">
              <a:latin typeface="楷体" panose="02010609060101010101" pitchFamily="49" charset="-122"/>
              <a:ea typeface="楷体" panose="02010609060101010101" pitchFamily="49"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sz="1800" b="1" dirty="0">
                <a:latin typeface="楷体" panose="02010609060101010101" pitchFamily="49" charset="-122"/>
                <a:ea typeface="楷体" panose="02010609060101010101" pitchFamily="49" charset="-122"/>
                <a:sym typeface="+mn-ea"/>
              </a:rPr>
              <a:t>承包人就逾期支付建设工程价款的利息、违约金、损害赔偿金等主张优先受偿的，人民法院不予支持。</a:t>
            </a:r>
            <a:endParaRPr sz="1800" b="1" dirty="0">
              <a:latin typeface="楷体" panose="02010609060101010101" pitchFamily="49" charset="-122"/>
              <a:ea typeface="楷体" panose="02010609060101010101" pitchFamily="49"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endParaRPr sz="1800" b="1" dirty="0">
              <a:latin typeface="楷体" panose="02010609060101010101" pitchFamily="49" charset="-122"/>
              <a:ea typeface="楷体" panose="02010609060101010101" pitchFamily="49"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sz="1800" b="1" dirty="0">
                <a:latin typeface="仿宋" panose="02010609060101010101" charset="-122"/>
                <a:ea typeface="仿宋" panose="02010609060101010101" charset="-122"/>
                <a:sym typeface="+mn-ea"/>
              </a:rPr>
              <a:t>建设工程价款优先受偿的范围</a:t>
            </a:r>
            <a:r>
              <a:rPr lang="zh-CN" altLang="en-US" sz="1800" b="1" dirty="0">
                <a:latin typeface="仿宋" panose="02010609060101010101" charset="-122"/>
                <a:ea typeface="仿宋" panose="02010609060101010101" charset="-122"/>
                <a:cs typeface="仿宋" panose="02010609060101010101" charset="-122"/>
                <a:sym typeface="+mn-ea"/>
              </a:rPr>
              <a:t>包括全部工程价款，而非仅限于承包人的劳务成本或者承包人实际投入建设工程的成本。</a:t>
            </a:r>
            <a:endParaRPr lang="zh-CN" altLang="en-US" sz="1800" b="1" dirty="0">
              <a:latin typeface="仿宋" panose="02010609060101010101" charset="-122"/>
              <a:ea typeface="仿宋" panose="02010609060101010101" charset="-122"/>
              <a:cs typeface="仿宋" panose="02010609060101010101"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zh-CN" altLang="en-US" sz="1800" b="1" dirty="0">
                <a:latin typeface="仿宋" panose="02010609060101010101" charset="-122"/>
                <a:ea typeface="仿宋" panose="02010609060101010101" charset="-122"/>
                <a:cs typeface="仿宋" panose="02010609060101010101" charset="-122"/>
                <a:sym typeface="+mn-ea"/>
              </a:rPr>
              <a:t>如建设工程施工合同有效，承包人按照合同约定完成建设工程后。建设工程</a:t>
            </a:r>
            <a:r>
              <a:rPr lang="zh-CN" altLang="en-US" sz="1800" b="1" dirty="0">
                <a:latin typeface="仿宋" panose="02010609060101010101" charset="-122"/>
                <a:ea typeface="仿宋" panose="02010609060101010101" charset="-122"/>
                <a:cs typeface="仿宋" panose="02010609060101010101" charset="-122"/>
                <a:sym typeface="+mn-ea"/>
              </a:rPr>
              <a:t>价款</a:t>
            </a:r>
            <a:r>
              <a:rPr lang="zh-CN" altLang="en-US" sz="1800" b="1" dirty="0">
                <a:latin typeface="仿宋" panose="02010609060101010101" charset="-122"/>
                <a:ea typeface="仿宋" panose="02010609060101010101" charset="-122"/>
                <a:cs typeface="仿宋" panose="02010609060101010101" charset="-122"/>
                <a:sym typeface="+mn-ea"/>
              </a:rPr>
              <a:t>的范围按照合同约定确定。</a:t>
            </a:r>
            <a:endParaRPr lang="zh-CN" altLang="en-US" sz="1800" b="1" dirty="0">
              <a:latin typeface="仿宋" panose="02010609060101010101" charset="-122"/>
              <a:ea typeface="仿宋" panose="02010609060101010101" charset="-122"/>
              <a:cs typeface="仿宋" panose="02010609060101010101"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zh-CN" altLang="en-US" sz="1800" b="1" dirty="0">
                <a:latin typeface="仿宋" panose="02010609060101010101" charset="-122"/>
                <a:ea typeface="仿宋" panose="02010609060101010101" charset="-122"/>
                <a:cs typeface="仿宋" panose="02010609060101010101" charset="-122"/>
                <a:sym typeface="+mn-ea"/>
              </a:rPr>
              <a:t>如</a:t>
            </a:r>
            <a:r>
              <a:rPr lang="zh-CN" altLang="en-US" sz="1800" b="1" dirty="0">
                <a:latin typeface="仿宋" panose="02010609060101010101" charset="-122"/>
                <a:ea typeface="仿宋" panose="02010609060101010101" charset="-122"/>
                <a:cs typeface="仿宋" panose="02010609060101010101" charset="-122"/>
                <a:sym typeface="+mn-ea"/>
              </a:rPr>
              <a:t>建设工程施工合同</a:t>
            </a:r>
            <a:r>
              <a:rPr lang="zh-CN" altLang="en-US" sz="1800" b="1" dirty="0">
                <a:latin typeface="仿宋" panose="02010609060101010101" charset="-122"/>
                <a:ea typeface="仿宋" panose="02010609060101010101" charset="-122"/>
                <a:cs typeface="仿宋" panose="02010609060101010101" charset="-122"/>
                <a:sym typeface="+mn-ea"/>
              </a:rPr>
              <a:t>无效，但建设工程经竣工验收合格，参照合同关于工程价款的约定折价补偿。</a:t>
            </a:r>
            <a:endParaRPr lang="zh-CN" altLang="en-US" sz="1800" b="1" dirty="0">
              <a:latin typeface="仿宋" panose="02010609060101010101" charset="-122"/>
              <a:ea typeface="仿宋" panose="02010609060101010101" charset="-122"/>
              <a:cs typeface="仿宋" panose="02010609060101010101"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zh-CN" altLang="en-US" sz="1800" b="1" dirty="0">
                <a:latin typeface="仿宋" panose="02010609060101010101" charset="-122"/>
                <a:ea typeface="仿宋" panose="02010609060101010101" charset="-122"/>
                <a:cs typeface="仿宋" panose="02010609060101010101" charset="-122"/>
                <a:sym typeface="+mn-ea"/>
              </a:rPr>
              <a:t>如建设工程有增加、变更的工程，当事人申请对工程价款进行鉴定，经质证后</a:t>
            </a:r>
            <a:r>
              <a:rPr lang="zh-CN" altLang="en-US" sz="1800" b="1" dirty="0">
                <a:latin typeface="仿宋" panose="02010609060101010101" charset="-122"/>
                <a:ea typeface="仿宋" panose="02010609060101010101" charset="-122"/>
                <a:cs typeface="仿宋" panose="02010609060101010101" charset="-122"/>
                <a:sym typeface="+mn-ea"/>
              </a:rPr>
              <a:t>鉴定意见</a:t>
            </a:r>
            <a:r>
              <a:rPr lang="zh-CN" altLang="en-US" sz="1800" b="1" dirty="0">
                <a:latin typeface="仿宋" panose="02010609060101010101" charset="-122"/>
                <a:ea typeface="仿宋" panose="02010609060101010101" charset="-122"/>
                <a:cs typeface="仿宋" panose="02010609060101010101" charset="-122"/>
                <a:sym typeface="+mn-ea"/>
              </a:rPr>
              <a:t>可以作为认定建设工程价款的依据。</a:t>
            </a:r>
            <a:endParaRPr lang="zh-CN" altLang="en-US" sz="1800" b="1" dirty="0">
              <a:latin typeface="仿宋" panose="02010609060101010101" charset="-122"/>
              <a:ea typeface="仿宋" panose="02010609060101010101" charset="-122"/>
              <a:cs typeface="仿宋" panose="02010609060101010101"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sz="1800" b="1" u="sng" dirty="0">
                <a:latin typeface="楷体" panose="02010609060101010101" pitchFamily="49" charset="-122"/>
                <a:ea typeface="楷体" panose="02010609060101010101" pitchFamily="49" charset="-122"/>
                <a:sym typeface="+mn-ea"/>
              </a:rPr>
              <a:t>国务院有关行政主管部门关于建设工程价款范围的规定</a:t>
            </a:r>
            <a:r>
              <a:rPr lang="zh-CN" sz="1800" b="1" u="sng" dirty="0">
                <a:latin typeface="楷体" panose="02010609060101010101" pitchFamily="49" charset="-122"/>
                <a:ea typeface="楷体" panose="02010609060101010101" pitchFamily="49" charset="-122"/>
                <a:sym typeface="+mn-ea"/>
              </a:rPr>
              <a:t>：《建筑安装工程费用项目组成》《建设工程施工发包与承包价格管理暂行办法》：成本</a:t>
            </a:r>
            <a:r>
              <a:rPr lang="en-US" altLang="zh-CN" sz="1800" b="1" u="sng" dirty="0">
                <a:latin typeface="楷体" panose="02010609060101010101" pitchFamily="49" charset="-122"/>
                <a:ea typeface="楷体" panose="02010609060101010101" pitchFamily="49" charset="-122"/>
                <a:sym typeface="+mn-ea"/>
              </a:rPr>
              <a:t>+</a:t>
            </a:r>
            <a:r>
              <a:rPr lang="zh-CN" altLang="en-US" sz="1800" b="1" u="sng" dirty="0">
                <a:latin typeface="楷体" panose="02010609060101010101" pitchFamily="49" charset="-122"/>
                <a:ea typeface="楷体" panose="02010609060101010101" pitchFamily="49" charset="-122"/>
                <a:sym typeface="+mn-ea"/>
              </a:rPr>
              <a:t>利润</a:t>
            </a:r>
            <a:r>
              <a:rPr lang="en-US" altLang="zh-CN" sz="1800" b="1" u="sng" dirty="0">
                <a:latin typeface="楷体" panose="02010609060101010101" pitchFamily="49" charset="-122"/>
                <a:ea typeface="楷体" panose="02010609060101010101" pitchFamily="49" charset="-122"/>
                <a:sym typeface="+mn-ea"/>
              </a:rPr>
              <a:t>+</a:t>
            </a:r>
            <a:r>
              <a:rPr lang="zh-CN" altLang="en-US" sz="1800" b="1" u="sng" dirty="0">
                <a:latin typeface="楷体" panose="02010609060101010101" pitchFamily="49" charset="-122"/>
                <a:ea typeface="楷体" panose="02010609060101010101" pitchFamily="49" charset="-122"/>
                <a:sym typeface="+mn-ea"/>
              </a:rPr>
              <a:t>税金</a:t>
            </a:r>
            <a:endParaRPr lang="zh-CN" altLang="en-US" sz="1800" b="1" u="sng" dirty="0">
              <a:latin typeface="楷体" panose="02010609060101010101" pitchFamily="49" charset="-122"/>
              <a:ea typeface="楷体" panose="02010609060101010101" pitchFamily="49" charset="-122"/>
              <a:sym typeface="+mn-ea"/>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241" name="Rectangle 2"/>
          <p:cNvSpPr>
            <a:spLocks noGrp="1"/>
          </p:cNvSpPr>
          <p:nvPr>
            <p:ph type="title" idx="4294967295"/>
          </p:nvPr>
        </p:nvSpPr>
        <p:spPr>
          <a:xfrm>
            <a:off x="574675" y="304800"/>
            <a:ext cx="8001000" cy="747713"/>
          </a:xfrm>
        </p:spPr>
        <p:txBody>
          <a:bodyPr vert="horz" wrap="square" lIns="91440" tIns="45720" rIns="91440" bIns="45720" numCol="1" anchor="b" anchorCtr="0" compatLnSpc="1"/>
          <a:lstStyle/>
          <a:p>
            <a:pPr marL="0" marR="0" lvl="0" indent="0" algn="l" defTabSz="914400" rtl="0" eaLnBrk="0" fontAlgn="base" latinLnBrk="0" hangingPunct="0">
              <a:lnSpc>
                <a:spcPct val="100000"/>
              </a:lnSpc>
              <a:spcBef>
                <a:spcPct val="0"/>
              </a:spcBef>
              <a:spcAft>
                <a:spcPct val="0"/>
              </a:spcAft>
              <a:buClrTx/>
              <a:buSzTx/>
              <a:buFontTx/>
              <a:buNone/>
              <a:defRPr/>
            </a:pPr>
            <a:r>
              <a:rPr lang="zh-CN" altLang="en-US" sz="2600" b="1">
                <a:ln>
                  <a:noFill/>
                </a:ln>
                <a:uLnTx/>
                <a:uFillTx/>
                <a:sym typeface="+mn-ea"/>
              </a:rPr>
              <a:t>工程利润、工程款利息</a:t>
            </a:r>
            <a:endParaRPr lang="zh-CN" altLang="en-US" sz="2600" b="1">
              <a:ln>
                <a:noFill/>
              </a:ln>
              <a:uLnTx/>
              <a:uFillTx/>
              <a:sym typeface="+mn-ea"/>
            </a:endParaRPr>
          </a:p>
        </p:txBody>
      </p:sp>
      <p:sp>
        <p:nvSpPr>
          <p:cNvPr id="11267" name="Rectangle 3"/>
          <p:cNvSpPr>
            <a:spLocks noGrp="1" noChangeArrowheads="1"/>
          </p:cNvSpPr>
          <p:nvPr>
            <p:ph type="body" idx="4294967295"/>
          </p:nvPr>
        </p:nvSpPr>
        <p:spPr>
          <a:xfrm>
            <a:off x="250825" y="1341438"/>
            <a:ext cx="8713788" cy="4824413"/>
          </a:xfrm>
        </p:spPr>
        <p:txBody>
          <a:bodyPr vert="horz" wrap="square" lIns="91440" tIns="45720" rIns="91440" bIns="45720" numCol="1" anchor="t" anchorCtr="0" compatLnSpc="1"/>
          <a:lstStyle/>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zh-CN" altLang="en-US" sz="1800" b="1" dirty="0">
                <a:latin typeface="楷体" panose="02010609060101010101" pitchFamily="49" charset="-122"/>
                <a:ea typeface="楷体" panose="02010609060101010101" pitchFamily="49" charset="-122"/>
                <a:sym typeface="+mn-ea"/>
              </a:rPr>
              <a:t>工程利润属于工程款的组成部分，而利息属于法定孳息，系承包人实际支出费用而产生的孳息，与工程款本为一体，也应属于优先权的受偿范围。[最高人民法院（2012）民再申字第16号民事裁定书]</a:t>
            </a:r>
            <a:endParaRPr lang="zh-CN" altLang="en-US" sz="1800" b="1" dirty="0">
              <a:latin typeface="楷体" panose="02010609060101010101" pitchFamily="49" charset="-122"/>
              <a:ea typeface="楷体" panose="02010609060101010101" pitchFamily="49"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endParaRPr lang="zh-CN" altLang="en-US" sz="1800" b="1" dirty="0">
              <a:latin typeface="楷体" panose="02010609060101010101" pitchFamily="49" charset="-122"/>
              <a:ea typeface="楷体" panose="02010609060101010101" pitchFamily="49"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zh-CN" altLang="en-US" sz="1800" b="1" dirty="0">
                <a:latin typeface="楷体" panose="02010609060101010101" pitchFamily="49" charset="-122"/>
                <a:ea typeface="楷体" panose="02010609060101010101" pitchFamily="49" charset="-122"/>
                <a:sym typeface="+mn-ea"/>
              </a:rPr>
              <a:t>民法典建设工程解释（一）</a:t>
            </a:r>
            <a:r>
              <a:rPr sz="1800" b="1" dirty="0">
                <a:latin typeface="楷体" panose="02010609060101010101" pitchFamily="49" charset="-122"/>
                <a:ea typeface="楷体" panose="02010609060101010101" pitchFamily="49" charset="-122"/>
                <a:sym typeface="+mn-ea"/>
              </a:rPr>
              <a:t>第四十条</a:t>
            </a:r>
            <a:r>
              <a:rPr sz="1800" b="1" dirty="0">
                <a:latin typeface="楷体" panose="02010609060101010101" pitchFamily="49" charset="-122"/>
                <a:ea typeface="楷体" panose="02010609060101010101" pitchFamily="49" charset="-122"/>
                <a:sym typeface="+mn-ea"/>
              </a:rPr>
              <a:t>　</a:t>
            </a:r>
            <a:r>
              <a:rPr sz="1800" b="1" dirty="0">
                <a:latin typeface="楷体" panose="02010609060101010101" pitchFamily="49" charset="-122"/>
                <a:ea typeface="楷体" panose="02010609060101010101" pitchFamily="49" charset="-122"/>
                <a:sym typeface="+mn-ea"/>
              </a:rPr>
              <a:t>承包人建设工程价款优先受偿的范围依照</a:t>
            </a:r>
            <a:r>
              <a:rPr sz="1800" b="1" u="sng" dirty="0">
                <a:latin typeface="楷体" panose="02010609060101010101" pitchFamily="49" charset="-122"/>
                <a:ea typeface="楷体" panose="02010609060101010101" pitchFamily="49" charset="-122"/>
                <a:sym typeface="+mn-ea"/>
              </a:rPr>
              <a:t>国务院有关行政主管部门关于建设工程价款范围的规定</a:t>
            </a:r>
            <a:r>
              <a:rPr sz="1800" b="1" dirty="0">
                <a:latin typeface="楷体" panose="02010609060101010101" pitchFamily="49" charset="-122"/>
                <a:ea typeface="楷体" panose="02010609060101010101" pitchFamily="49" charset="-122"/>
                <a:sym typeface="+mn-ea"/>
              </a:rPr>
              <a:t>确定。</a:t>
            </a:r>
            <a:endParaRPr sz="1800" b="1" dirty="0">
              <a:latin typeface="楷体" panose="02010609060101010101" pitchFamily="49" charset="-122"/>
              <a:ea typeface="楷体" panose="02010609060101010101" pitchFamily="49"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sz="1800" b="1" dirty="0">
                <a:latin typeface="楷体" panose="02010609060101010101" pitchFamily="49" charset="-122"/>
                <a:ea typeface="楷体" panose="02010609060101010101" pitchFamily="49" charset="-122"/>
                <a:sym typeface="+mn-ea"/>
              </a:rPr>
              <a:t>承包人就逾期支付</a:t>
            </a:r>
            <a:r>
              <a:rPr sz="1800" b="1" u="sng" dirty="0">
                <a:latin typeface="楷体" panose="02010609060101010101" pitchFamily="49" charset="-122"/>
                <a:ea typeface="楷体" panose="02010609060101010101" pitchFamily="49" charset="-122"/>
                <a:sym typeface="+mn-ea"/>
              </a:rPr>
              <a:t>建设工程价款的利息</a:t>
            </a:r>
            <a:r>
              <a:rPr sz="1800" b="1" dirty="0">
                <a:latin typeface="楷体" panose="02010609060101010101" pitchFamily="49" charset="-122"/>
                <a:ea typeface="楷体" panose="02010609060101010101" pitchFamily="49" charset="-122"/>
                <a:sym typeface="+mn-ea"/>
              </a:rPr>
              <a:t>、违约金、损害赔偿金等主张优先受偿的，人民法院不予支持。</a:t>
            </a:r>
            <a:endParaRPr sz="1800" b="1" dirty="0">
              <a:latin typeface="楷体" panose="02010609060101010101" pitchFamily="49" charset="-122"/>
              <a:ea typeface="楷体" panose="02010609060101010101" pitchFamily="49"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endParaRPr sz="1800" b="1" dirty="0">
              <a:latin typeface="楷体" panose="02010609060101010101" pitchFamily="49" charset="-122"/>
              <a:ea typeface="楷体" panose="02010609060101010101" pitchFamily="49"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zh-CN" altLang="en-US" sz="1800" b="1" dirty="0">
                <a:latin typeface="仿宋" panose="02010609060101010101" charset="-122"/>
                <a:ea typeface="仿宋" panose="02010609060101010101" charset="-122"/>
                <a:cs typeface="仿宋" panose="02010609060101010101" charset="-122"/>
                <a:sym typeface="+mn-ea"/>
              </a:rPr>
              <a:t>承包人的利润应作为建设工程价款优先受偿权的范围。[ 最高人民法院民事审判第一庭：《最高人民法院建设工程施工合同司法解释（二）理解与适用》第431页]</a:t>
            </a:r>
            <a:endParaRPr lang="zh-CN" altLang="en-US" sz="1800" b="1" dirty="0">
              <a:latin typeface="仿宋" panose="02010609060101010101" charset="-122"/>
              <a:ea typeface="仿宋" panose="02010609060101010101" charset="-122"/>
              <a:cs typeface="仿宋" panose="02010609060101010101"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zh-CN" altLang="en-US" sz="1800" b="1" dirty="0">
                <a:latin typeface="仿宋" panose="02010609060101010101" charset="-122"/>
                <a:ea typeface="仿宋" panose="02010609060101010101" charset="-122"/>
                <a:cs typeface="仿宋" panose="02010609060101010101" charset="-122"/>
                <a:sym typeface="+mn-ea"/>
              </a:rPr>
              <a:t>既然已经将承包人的利润纳入建设工程价款优先受偿权的保护范围，不宜再将逾期支付工程价款的利息纳入建设工程价款优先受偿权的保护范围。[程新文、刘敏、谢勇：《&lt;关于审理建设工程施工合同纠纷案件适用法律问题的解释（二）&gt;的理解与适用》，载《法律适用》2019年第4期。]</a:t>
            </a:r>
            <a:endParaRPr lang="zh-CN" altLang="en-US" sz="1800" b="1" dirty="0">
              <a:latin typeface="仿宋" panose="02010609060101010101" charset="-122"/>
              <a:ea typeface="仿宋" panose="02010609060101010101" charset="-122"/>
              <a:cs typeface="仿宋" panose="02010609060101010101" charset="-122"/>
              <a:sym typeface="+mn-ea"/>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241" name="Rectangle 2"/>
          <p:cNvSpPr>
            <a:spLocks noGrp="1"/>
          </p:cNvSpPr>
          <p:nvPr>
            <p:ph type="title" idx="4294967295"/>
          </p:nvPr>
        </p:nvSpPr>
        <p:spPr>
          <a:xfrm>
            <a:off x="574675" y="304800"/>
            <a:ext cx="8001000" cy="747713"/>
          </a:xfrm>
        </p:spPr>
        <p:txBody>
          <a:bodyPr vert="horz" wrap="square" lIns="91440" tIns="45720" rIns="91440" bIns="45720" numCol="1" anchor="b" anchorCtr="0" compatLnSpc="1"/>
          <a:lstStyle/>
          <a:p>
            <a:pPr marL="0" marR="0" lvl="0" indent="0" algn="l" defTabSz="914400" rtl="0" eaLnBrk="0" fontAlgn="base" latinLnBrk="0" hangingPunct="0">
              <a:lnSpc>
                <a:spcPct val="100000"/>
              </a:lnSpc>
              <a:spcBef>
                <a:spcPct val="0"/>
              </a:spcBef>
              <a:spcAft>
                <a:spcPct val="0"/>
              </a:spcAft>
              <a:buClrTx/>
              <a:buSzTx/>
              <a:buFontTx/>
              <a:buNone/>
              <a:defRPr/>
            </a:pPr>
            <a:r>
              <a:rPr lang="zh-CN" altLang="en-US" sz="2600" b="1">
                <a:ln>
                  <a:noFill/>
                </a:ln>
                <a:uLnTx/>
                <a:uFillTx/>
                <a:sym typeface="+mn-ea"/>
              </a:rPr>
              <a:t>垫资款、工程保证金</a:t>
            </a:r>
            <a:endParaRPr lang="zh-CN" altLang="en-US" sz="2600" b="1">
              <a:ln>
                <a:noFill/>
              </a:ln>
              <a:uLnTx/>
              <a:uFillTx/>
              <a:sym typeface="+mn-ea"/>
            </a:endParaRPr>
          </a:p>
        </p:txBody>
      </p:sp>
      <p:sp>
        <p:nvSpPr>
          <p:cNvPr id="11267" name="Rectangle 3"/>
          <p:cNvSpPr>
            <a:spLocks noGrp="1" noChangeArrowheads="1"/>
          </p:cNvSpPr>
          <p:nvPr>
            <p:ph type="body" idx="4294967295"/>
          </p:nvPr>
        </p:nvSpPr>
        <p:spPr>
          <a:xfrm>
            <a:off x="250825" y="1341438"/>
            <a:ext cx="8713788" cy="4824413"/>
          </a:xfrm>
        </p:spPr>
        <p:txBody>
          <a:bodyPr vert="horz" wrap="square" lIns="91440" tIns="45720" rIns="91440" bIns="45720" numCol="1" anchor="t" anchorCtr="0" compatLnSpc="1"/>
          <a:lstStyle/>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endParaRPr lang="zh-CN" altLang="en-US" sz="1800" b="1" dirty="0">
              <a:latin typeface="楷体" panose="02010609060101010101" pitchFamily="49" charset="-122"/>
              <a:ea typeface="楷体" panose="02010609060101010101" pitchFamily="49"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zh-CN" altLang="en-US" sz="1800" b="1" dirty="0">
                <a:latin typeface="楷体" panose="02010609060101010101" pitchFamily="49" charset="-122"/>
                <a:ea typeface="楷体" panose="02010609060101010101" pitchFamily="49" charset="-122"/>
                <a:sym typeface="+mn-ea"/>
              </a:rPr>
              <a:t>垫资款：司法实践多对垫资款属于优先受偿范围予以支持</a:t>
            </a:r>
            <a:endParaRPr lang="zh-CN" altLang="en-US" sz="1800" b="1" dirty="0">
              <a:latin typeface="楷体" panose="02010609060101010101" pitchFamily="49" charset="-122"/>
              <a:ea typeface="楷体" panose="02010609060101010101" pitchFamily="49"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endParaRPr lang="zh-CN" altLang="en-US" sz="1800" b="1" dirty="0">
              <a:latin typeface="楷体" panose="02010609060101010101" pitchFamily="49" charset="-122"/>
              <a:ea typeface="楷体" panose="02010609060101010101" pitchFamily="49"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zh-CN" sz="1800" b="1" dirty="0">
                <a:latin typeface="楷体" panose="02010609060101010101" pitchFamily="49" charset="-122"/>
                <a:ea typeface="楷体" panose="02010609060101010101" pitchFamily="49" charset="-122"/>
                <a:sym typeface="+mn-ea"/>
              </a:rPr>
              <a:t>工程保证金：</a:t>
            </a:r>
            <a:endParaRPr sz="1800" b="1" dirty="0">
              <a:latin typeface="楷体" panose="02010609060101010101" pitchFamily="49" charset="-122"/>
              <a:ea typeface="楷体" panose="02010609060101010101" pitchFamily="49"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zh-CN" altLang="en-US" sz="1800" b="1" dirty="0">
                <a:latin typeface="仿宋" panose="02010609060101010101" charset="-122"/>
                <a:ea typeface="仿宋" panose="02010609060101010101" charset="-122"/>
                <a:cs typeface="仿宋" panose="02010609060101010101" charset="-122"/>
                <a:sym typeface="+mn-ea"/>
              </a:rPr>
              <a:t>在建设工程质量合格的情况下，发包人应当向承包人支付全部建设工程价款，从建设工程价款中预扣的工程质量保证金，本质上仍属于建设工程价款的一部分，只是为了让发包人确保建设工程质量，合同约定或者法律规定了缺陷责任期，从某种意义上讲，返还建设工程价款中预扣的工程质量保证金可视为附期限的工程价款支付义务，该期限即为合同约定或者法律规定的缺陷责任期，因此，发包人从建设工程价款中预扣的工程质量保证金，可就建设工程折价或者拍卖的价款优先受偿。[最高人民法院民事审判第一庭：《最高人民法院新建设工程施工合同司法解释（一）理解与适用》，第417页]</a:t>
            </a:r>
            <a:endParaRPr lang="zh-CN" altLang="en-US" sz="1800" b="1" dirty="0">
              <a:latin typeface="仿宋" panose="02010609060101010101" charset="-122"/>
              <a:ea typeface="仿宋" panose="02010609060101010101" charset="-122"/>
              <a:cs typeface="仿宋" panose="02010609060101010101"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endParaRPr lang="zh-CN" altLang="en-US" sz="1800" b="1" dirty="0">
              <a:latin typeface="仿宋" panose="02010609060101010101" charset="-122"/>
              <a:ea typeface="仿宋" panose="02010609060101010101" charset="-122"/>
              <a:cs typeface="仿宋" panose="02010609060101010101"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zh-CN" altLang="en-US" sz="1800" b="1" u="sng" dirty="0">
                <a:latin typeface="仿宋" panose="02010609060101010101" charset="-122"/>
                <a:ea typeface="仿宋" panose="02010609060101010101" charset="-122"/>
                <a:cs typeface="仿宋" panose="02010609060101010101" charset="-122"/>
                <a:sym typeface="+mn-ea"/>
              </a:rPr>
              <a:t>承包方单独另行交纳的质量保证金</a:t>
            </a:r>
            <a:r>
              <a:rPr lang="zh-CN" altLang="en-US" sz="1800" b="1" dirty="0">
                <a:latin typeface="仿宋" panose="02010609060101010101" charset="-122"/>
                <a:ea typeface="仿宋" panose="02010609060101010101" charset="-122"/>
                <a:cs typeface="仿宋" panose="02010609060101010101" charset="-122"/>
                <a:sym typeface="+mn-ea"/>
              </a:rPr>
              <a:t>，因不属于工程价款，不享有优先受偿权。[杨临萍主编：《最高人民法院第六巡回法庭裁判规则》，第10页。]</a:t>
            </a:r>
            <a:endParaRPr lang="zh-CN" altLang="en-US" sz="1800" b="1" dirty="0">
              <a:latin typeface="仿宋" panose="02010609060101010101" charset="-122"/>
              <a:ea typeface="仿宋" panose="02010609060101010101" charset="-122"/>
              <a:cs typeface="仿宋" panose="02010609060101010101" charset="-122"/>
              <a:sym typeface="+mn-ea"/>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3313" name="标题 1"/>
          <p:cNvSpPr>
            <a:spLocks noGrp="1"/>
          </p:cNvSpPr>
          <p:nvPr>
            <p:ph type="ctrTitle" idx="4294967295"/>
          </p:nvPr>
        </p:nvSpPr>
        <p:spPr>
          <a:xfrm>
            <a:off x="685800" y="2130425"/>
            <a:ext cx="7772400" cy="1470025"/>
          </a:xfrm>
        </p:spPr>
        <p:txBody>
          <a:bodyPr vert="horz" wrap="square" lIns="91440" tIns="45720" rIns="91440" bIns="45720" anchor="b" anchorCtr="0"/>
          <a:lstStyle>
            <a:lvl1pPr lvl="0">
              <a:buClrTx/>
              <a:buSzTx/>
              <a:buFontTx/>
              <a:defRPr/>
            </a:lvl1pPr>
          </a:lstStyle>
          <a:p>
            <a:pPr lvl="0">
              <a:buClrTx/>
              <a:buSzTx/>
              <a:buFontTx/>
            </a:pPr>
            <a:r>
              <a:rPr lang="zh-CN" altLang="en-US" sz="3200" b="1" dirty="0"/>
              <a:t>第五部分</a:t>
            </a:r>
            <a:r>
              <a:rPr lang="en-US" altLang="zh-CN" sz="3200" b="1" dirty="0"/>
              <a:t> </a:t>
            </a:r>
            <a:r>
              <a:rPr lang="zh-CN" altLang="en-US" sz="3200" b="1" dirty="0"/>
              <a:t>建设工程价款优先受偿权的行使</a:t>
            </a:r>
            <a:endParaRPr lang="zh-CN" altLang="en-US" sz="3200" b="1" dirty="0"/>
          </a:p>
        </p:txBody>
      </p:sp>
      <p:sp>
        <p:nvSpPr>
          <p:cNvPr id="13314" name="副标题 2"/>
          <p:cNvSpPr>
            <a:spLocks noGrp="1"/>
          </p:cNvSpPr>
          <p:nvPr>
            <p:ph type="subTitle" idx="4294967295"/>
          </p:nvPr>
        </p:nvSpPr>
        <p:spPr>
          <a:xfrm>
            <a:off x="1371600" y="3886200"/>
            <a:ext cx="6400800" cy="1752600"/>
          </a:xfrm>
        </p:spPr>
        <p:txBody>
          <a:bodyPr vert="horz" wrap="square" lIns="91440" tIns="45720" rIns="91440" bIns="45720" anchor="t" anchorCtr="0"/>
          <a:lstStyle>
            <a:lvl1pPr marL="0" lvl="0" indent="0" algn="ctr">
              <a:buClr>
                <a:schemeClr val="accent2"/>
              </a:buClr>
              <a:buSzTx/>
              <a:buFont typeface="Wingdings" panose="05000000000000000000" pitchFamily="2" charset="2"/>
              <a:defRPr/>
            </a:lvl1pPr>
            <a:lvl2pPr marL="457200" lvl="1" indent="14605" algn="ctr">
              <a:buClr>
                <a:schemeClr val="accent2"/>
              </a:buClr>
              <a:buSzTx/>
              <a:buFont typeface="Wingdings" panose="05000000000000000000" pitchFamily="2" charset="2"/>
              <a:defRPr/>
            </a:lvl2pPr>
            <a:lvl3pPr marL="914400" lvl="2" indent="-4445" algn="ctr">
              <a:buClr>
                <a:schemeClr val="accent2"/>
              </a:buClr>
              <a:buSzTx/>
              <a:buFont typeface="Wingdings" panose="05000000000000000000" pitchFamily="2" charset="2"/>
              <a:defRPr/>
            </a:lvl3pPr>
            <a:lvl4pPr marL="1371600" lvl="3" indent="-64770" algn="ctr">
              <a:buClr>
                <a:schemeClr val="accent2"/>
              </a:buClr>
              <a:buSzTx/>
              <a:buFont typeface="Wingdings" panose="05000000000000000000" pitchFamily="2" charset="2"/>
              <a:defRPr/>
            </a:lvl4pPr>
            <a:lvl5pPr marL="1828800" lvl="4" indent="-133350" algn="ctr">
              <a:buClr>
                <a:schemeClr val="accent2"/>
              </a:buClr>
              <a:buSzTx/>
              <a:buFont typeface="Wingdings" panose="05000000000000000000" pitchFamily="2" charset="2"/>
              <a:defRPr/>
            </a:lvl5pPr>
          </a:lstStyle>
          <a:p>
            <a:pPr marL="0" lvl="0" indent="0" algn="ctr">
              <a:buSzTx/>
              <a:buNone/>
            </a:pPr>
            <a:endParaRPr lang="zh-CN" altLang="en-US" dirty="0"/>
          </a:p>
          <a:p>
            <a:pPr marL="0" lvl="0" indent="0" algn="ctr">
              <a:buSzTx/>
              <a:buNone/>
            </a:pPr>
            <a:r>
              <a:rPr lang="zh-CN" altLang="en-US" dirty="0"/>
              <a:t>            </a:t>
            </a:r>
            <a:endParaRPr lang="zh-CN" altLang="en-US" dirty="0"/>
          </a:p>
          <a:p>
            <a:pPr marL="0" lvl="0" indent="0" algn="ctr">
              <a:buSzTx/>
              <a:buNone/>
            </a:pPr>
            <a:endParaRPr lang="zh-CN" altLang="en-US"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241" name="Rectangle 2"/>
          <p:cNvSpPr>
            <a:spLocks noGrp="1"/>
          </p:cNvSpPr>
          <p:nvPr>
            <p:ph type="title" idx="4294967295"/>
          </p:nvPr>
        </p:nvSpPr>
        <p:spPr>
          <a:xfrm>
            <a:off x="574675" y="304800"/>
            <a:ext cx="8001000" cy="747713"/>
          </a:xfrm>
        </p:spPr>
        <p:txBody>
          <a:bodyPr vert="horz" wrap="square" lIns="91440" tIns="45720" rIns="91440" bIns="45720" numCol="1" anchor="b" anchorCtr="0" compatLnSpc="1"/>
          <a:lstStyle/>
          <a:p>
            <a:pPr marL="0" marR="0" lvl="0" indent="0" algn="l" defTabSz="914400" rtl="0" eaLnBrk="0" fontAlgn="base" latinLnBrk="0" hangingPunct="0">
              <a:lnSpc>
                <a:spcPct val="100000"/>
              </a:lnSpc>
              <a:spcBef>
                <a:spcPct val="0"/>
              </a:spcBef>
              <a:spcAft>
                <a:spcPct val="0"/>
              </a:spcAft>
              <a:buClrTx/>
              <a:buSzTx/>
              <a:buFontTx/>
              <a:buNone/>
              <a:defRPr/>
            </a:pPr>
            <a:r>
              <a:rPr lang="zh-CN" altLang="en-US" sz="2600" b="1">
                <a:ln>
                  <a:noFill/>
                </a:ln>
                <a:uLnTx/>
                <a:uFillTx/>
                <a:sym typeface="+mn-ea"/>
              </a:rPr>
              <a:t>建设工程价款优先受偿权的行使方式</a:t>
            </a:r>
            <a:endParaRPr lang="zh-CN" altLang="en-US" sz="2600" b="1">
              <a:ln>
                <a:noFill/>
              </a:ln>
              <a:uLnTx/>
              <a:uFillTx/>
              <a:sym typeface="+mn-ea"/>
            </a:endParaRPr>
          </a:p>
        </p:txBody>
      </p:sp>
      <p:sp>
        <p:nvSpPr>
          <p:cNvPr id="11267" name="Rectangle 3"/>
          <p:cNvSpPr>
            <a:spLocks noGrp="1" noChangeArrowheads="1"/>
          </p:cNvSpPr>
          <p:nvPr>
            <p:ph type="body" idx="4294967295"/>
          </p:nvPr>
        </p:nvSpPr>
        <p:spPr>
          <a:xfrm>
            <a:off x="250825" y="1341438"/>
            <a:ext cx="8713788" cy="4824413"/>
          </a:xfrm>
        </p:spPr>
        <p:txBody>
          <a:bodyPr vert="horz" wrap="square" lIns="91440" tIns="45720" rIns="91440" bIns="45720" numCol="1" anchor="t" anchorCtr="0" compatLnSpc="1"/>
          <a:lstStyle/>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endParaRPr lang="zh-CN" sz="18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zh-CN" sz="18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民法典第八百零七条　发包人未按照约定支付价款的，承包人可以催告发包人在合理期限内支付价款。发包人逾期不支付的，除根据建设工程的性质不宜折价、拍卖外，</a:t>
            </a:r>
            <a:r>
              <a:rPr lang="zh-CN" sz="1800" b="1" u="sng"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承包人可以与发包人协议将该工程折价，也可以请求人民法院将该工程依法拍卖</a:t>
            </a:r>
            <a:r>
              <a:rPr lang="zh-CN" sz="18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。建设工程的价款就该工程折价或者拍卖的价款优先受偿。</a:t>
            </a:r>
            <a:endParaRPr lang="zh-CN" sz="18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endParaRPr lang="zh-CN" altLang="en-US" sz="1800" b="1" dirty="0">
              <a:latin typeface="楷体" panose="02010609060101010101" pitchFamily="49" charset="-122"/>
              <a:ea typeface="楷体" panose="02010609060101010101" pitchFamily="49" charset="-122"/>
              <a:cs typeface="仿宋" panose="02010609060101010101"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zh-CN" altLang="en-US" sz="1800" b="1" dirty="0">
                <a:latin typeface="楷体" panose="02010609060101010101" pitchFamily="49" charset="-122"/>
                <a:ea typeface="楷体" panose="02010609060101010101" pitchFamily="49" charset="-122"/>
                <a:cs typeface="仿宋" panose="02010609060101010101" charset="-122"/>
                <a:sym typeface="+mn-ea"/>
              </a:rPr>
              <a:t>民事诉讼法第二百零三条　申请实现担保物权，由担保物权人以及其他有权请求实现担保物权的人依照民法典等法律，向担保财产所在地或者担保物权登记地基层人民法院提出。</a:t>
            </a:r>
            <a:endParaRPr lang="zh-CN" altLang="en-US" sz="1800" b="1" dirty="0">
              <a:latin typeface="楷体" panose="02010609060101010101" pitchFamily="49" charset="-122"/>
              <a:ea typeface="楷体" panose="02010609060101010101" pitchFamily="49" charset="-122"/>
              <a:cs typeface="仿宋" panose="02010609060101010101"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endParaRPr lang="zh-CN" altLang="en-US" sz="1800" b="1" dirty="0">
              <a:latin typeface="楷体" panose="02010609060101010101" pitchFamily="49" charset="-122"/>
              <a:ea typeface="楷体" panose="02010609060101010101" pitchFamily="49" charset="-122"/>
              <a:cs typeface="仿宋" panose="02010609060101010101"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zh-CN" altLang="en-US" sz="1800" b="1" dirty="0">
                <a:latin typeface="楷体" panose="02010609060101010101" pitchFamily="49" charset="-122"/>
                <a:ea typeface="楷体" panose="02010609060101010101" pitchFamily="49" charset="-122"/>
                <a:cs typeface="仿宋" panose="02010609060101010101" charset="-122"/>
                <a:sym typeface="+mn-ea"/>
              </a:rPr>
              <a:t>民事诉讼法第二百零四条　人民法院受理申请后，经审查，符合法律规定的，裁定拍卖、变卖担保财产，当事人依据该裁定可以向人民法院申请执行；不符合法律规定的，裁定驳回申请，当事人可以向人民法院提起诉讼。</a:t>
            </a:r>
            <a:endParaRPr lang="zh-CN" altLang="en-US" sz="1800" b="1" dirty="0">
              <a:latin typeface="楷体" panose="02010609060101010101" pitchFamily="49" charset="-122"/>
              <a:ea typeface="楷体" panose="02010609060101010101" pitchFamily="49" charset="-122"/>
              <a:cs typeface="仿宋" panose="02010609060101010101" charset="-122"/>
              <a:sym typeface="+mn-ea"/>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241" name="Rectangle 2"/>
          <p:cNvSpPr>
            <a:spLocks noGrp="1"/>
          </p:cNvSpPr>
          <p:nvPr>
            <p:ph type="title" idx="4294967295"/>
          </p:nvPr>
        </p:nvSpPr>
        <p:spPr>
          <a:xfrm>
            <a:off x="574675" y="304800"/>
            <a:ext cx="8001000" cy="747713"/>
          </a:xfrm>
        </p:spPr>
        <p:txBody>
          <a:bodyPr vert="horz" wrap="square" lIns="91440" tIns="45720" rIns="91440" bIns="45720" numCol="1" anchor="b" anchorCtr="0" compatLnSpc="1"/>
          <a:lstStyle/>
          <a:p>
            <a:pPr marL="0" marR="0" lvl="0" indent="0" algn="l" defTabSz="914400" rtl="0" eaLnBrk="0" fontAlgn="base" latinLnBrk="0" hangingPunct="0">
              <a:lnSpc>
                <a:spcPct val="100000"/>
              </a:lnSpc>
              <a:spcBef>
                <a:spcPct val="0"/>
              </a:spcBef>
              <a:spcAft>
                <a:spcPct val="0"/>
              </a:spcAft>
              <a:buClrTx/>
              <a:buSzTx/>
              <a:buFontTx/>
              <a:buNone/>
              <a:defRPr/>
            </a:pPr>
            <a:r>
              <a:rPr lang="zh-CN" altLang="en-US" sz="2600" b="1">
                <a:ln>
                  <a:noFill/>
                </a:ln>
                <a:uLnTx/>
                <a:uFillTx/>
                <a:sym typeface="+mn-ea"/>
              </a:rPr>
              <a:t>建设工程价款优先受偿权的行使方式</a:t>
            </a:r>
            <a:endParaRPr lang="zh-CN" altLang="en-US" sz="2600" b="1">
              <a:ln>
                <a:noFill/>
              </a:ln>
              <a:uLnTx/>
              <a:uFillTx/>
              <a:sym typeface="+mn-ea"/>
            </a:endParaRPr>
          </a:p>
        </p:txBody>
      </p:sp>
      <p:sp>
        <p:nvSpPr>
          <p:cNvPr id="11267" name="Rectangle 3"/>
          <p:cNvSpPr>
            <a:spLocks noGrp="1" noChangeArrowheads="1"/>
          </p:cNvSpPr>
          <p:nvPr>
            <p:ph type="body" idx="4294967295"/>
          </p:nvPr>
        </p:nvSpPr>
        <p:spPr>
          <a:xfrm>
            <a:off x="250825" y="1341438"/>
            <a:ext cx="8713788" cy="4824413"/>
          </a:xfrm>
        </p:spPr>
        <p:txBody>
          <a:bodyPr vert="horz" wrap="square" lIns="91440" tIns="45720" rIns="91440" bIns="45720" numCol="1" anchor="t" anchorCtr="0" compatLnSpc="1"/>
          <a:lstStyle/>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endParaRPr lang="zh-CN" sz="18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zh-CN" altLang="en-US" sz="1800" b="1" dirty="0">
                <a:latin typeface="楷体" panose="02010609060101010101" pitchFamily="49" charset="-122"/>
                <a:ea typeface="楷体" panose="02010609060101010101" pitchFamily="49" charset="-122"/>
                <a:sym typeface="+mn-ea"/>
              </a:rPr>
              <a:t>实务中，发包人应付工程价款的时间确定之后，承包人向法院提起诉讼或者向仲裁机构申请仲裁之前，通过发函的形式向发包人主张工程价款优先受偿权，这种方式是否有效，法律与司法解释未予明确。[最高人民法院民事审判第一庭：《最高人民法院新建设工程施工合同司法解释（一）理解与适用》，第379页]</a:t>
            </a:r>
            <a:endParaRPr lang="zh-CN" altLang="en-US" sz="1800" b="1" dirty="0">
              <a:latin typeface="楷体" panose="02010609060101010101" pitchFamily="49" charset="-122"/>
              <a:ea typeface="楷体" panose="02010609060101010101" pitchFamily="49"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endParaRPr lang="zh-CN" altLang="en-US" sz="1800" b="1" u="sng" dirty="0">
              <a:latin typeface="楷体" panose="02010609060101010101" pitchFamily="49" charset="-122"/>
              <a:ea typeface="楷体" panose="02010609060101010101" pitchFamily="49"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zh-CN" altLang="en-US" sz="1800" b="1" u="sng" dirty="0">
                <a:latin typeface="楷体" panose="02010609060101010101" pitchFamily="49" charset="-122"/>
                <a:ea typeface="楷体" panose="02010609060101010101" pitchFamily="49" charset="-122"/>
                <a:sym typeface="+mn-ea"/>
              </a:rPr>
              <a:t>可以通过直接向发包人主张权利的方式，</a:t>
            </a:r>
            <a:r>
              <a:rPr lang="zh-CN" altLang="en-US" sz="1800" b="1" dirty="0">
                <a:latin typeface="楷体" panose="02010609060101010101" pitchFamily="49" charset="-122"/>
                <a:ea typeface="楷体" panose="02010609060101010101" pitchFamily="49" charset="-122"/>
                <a:sym typeface="+mn-ea"/>
              </a:rPr>
              <a:t>承包人对此负有举证证明责任。[杨临萍主编：《最高人民法院第六巡回法庭裁判规则》，人民法院出版社2022年版，第</a:t>
            </a:r>
            <a:r>
              <a:rPr lang="en-US" altLang="zh-CN" sz="1800" b="1" dirty="0">
                <a:latin typeface="楷体" panose="02010609060101010101" pitchFamily="49" charset="-122"/>
                <a:ea typeface="楷体" panose="02010609060101010101" pitchFamily="49" charset="-122"/>
                <a:sym typeface="+mn-ea"/>
              </a:rPr>
              <a:t>11</a:t>
            </a:r>
            <a:r>
              <a:rPr lang="zh-CN" altLang="en-US" sz="1800" b="1" dirty="0">
                <a:latin typeface="楷体" panose="02010609060101010101" pitchFamily="49" charset="-122"/>
                <a:ea typeface="楷体" panose="02010609060101010101" pitchFamily="49" charset="-122"/>
                <a:sym typeface="+mn-ea"/>
              </a:rPr>
              <a:t>页。]</a:t>
            </a:r>
            <a:endParaRPr lang="zh-CN" altLang="en-US" sz="1800" b="1" dirty="0">
              <a:latin typeface="楷体" panose="02010609060101010101" pitchFamily="49" charset="-122"/>
              <a:ea typeface="楷体" panose="02010609060101010101" pitchFamily="49"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endParaRPr lang="zh-CN" altLang="en-US" sz="1800" b="1" dirty="0">
              <a:latin typeface="仿宋" panose="02010609060101010101" charset="-122"/>
              <a:ea typeface="仿宋" panose="02010609060101010101" charset="-122"/>
              <a:cs typeface="仿宋" panose="02010609060101010101" charset="-122"/>
              <a:sym typeface="+mn-ea"/>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241" name="Rectangle 2"/>
          <p:cNvSpPr>
            <a:spLocks noGrp="1"/>
          </p:cNvSpPr>
          <p:nvPr>
            <p:ph type="title" idx="4294967295"/>
          </p:nvPr>
        </p:nvSpPr>
        <p:spPr>
          <a:xfrm>
            <a:off x="574675" y="304800"/>
            <a:ext cx="8001000" cy="747713"/>
          </a:xfrm>
        </p:spPr>
        <p:txBody>
          <a:bodyPr vert="horz" wrap="square" lIns="91440" tIns="45720" rIns="91440" bIns="45720" numCol="1" anchor="b" anchorCtr="0" compatLnSpc="1"/>
          <a:lstStyle/>
          <a:p>
            <a:pPr marL="0" marR="0" lvl="0" indent="0" algn="l" defTabSz="914400" rtl="0" eaLnBrk="0" fontAlgn="base" latinLnBrk="0" hangingPunct="0">
              <a:lnSpc>
                <a:spcPct val="100000"/>
              </a:lnSpc>
              <a:spcBef>
                <a:spcPct val="0"/>
              </a:spcBef>
              <a:spcAft>
                <a:spcPct val="0"/>
              </a:spcAft>
              <a:buClrTx/>
              <a:buSzTx/>
              <a:buFontTx/>
              <a:buNone/>
              <a:defRPr/>
            </a:pPr>
            <a:r>
              <a:rPr lang="zh-CN" altLang="en-US" sz="2600" b="1">
                <a:ln>
                  <a:noFill/>
                </a:ln>
                <a:uLnTx/>
                <a:uFillTx/>
                <a:sym typeface="+mn-ea"/>
              </a:rPr>
              <a:t>建设工程价款优先受偿权的行使方式</a:t>
            </a:r>
            <a:endParaRPr lang="zh-CN" altLang="en-US" sz="2600" b="1">
              <a:ln>
                <a:noFill/>
              </a:ln>
              <a:uLnTx/>
              <a:uFillTx/>
              <a:sym typeface="+mn-ea"/>
            </a:endParaRPr>
          </a:p>
        </p:txBody>
      </p:sp>
      <p:sp>
        <p:nvSpPr>
          <p:cNvPr id="11267" name="Rectangle 3"/>
          <p:cNvSpPr>
            <a:spLocks noGrp="1" noChangeArrowheads="1"/>
          </p:cNvSpPr>
          <p:nvPr>
            <p:ph type="body" idx="4294967295"/>
          </p:nvPr>
        </p:nvSpPr>
        <p:spPr>
          <a:xfrm>
            <a:off x="250825" y="1341438"/>
            <a:ext cx="8713788" cy="4824413"/>
          </a:xfrm>
        </p:spPr>
        <p:txBody>
          <a:bodyPr vert="horz" wrap="square" lIns="91440" tIns="45720" rIns="91440" bIns="45720" numCol="1" anchor="t" anchorCtr="0" compatLnSpc="1"/>
          <a:lstStyle/>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endParaRPr lang="zh-CN" altLang="en-US" sz="1800" b="1" dirty="0">
              <a:latin typeface="楷体" panose="02010609060101010101" pitchFamily="49" charset="-122"/>
              <a:ea typeface="楷体" panose="02010609060101010101" pitchFamily="49"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zh-CN" altLang="en-US" sz="1800" b="1" dirty="0">
                <a:latin typeface="楷体" panose="02010609060101010101" pitchFamily="49" charset="-122"/>
                <a:ea typeface="楷体" panose="02010609060101010101" pitchFamily="49" charset="-122"/>
                <a:sym typeface="+mn-ea"/>
              </a:rPr>
              <a:t>民法典</a:t>
            </a:r>
            <a:r>
              <a:rPr lang="zh-CN" altLang="en-US" sz="1800" b="1" dirty="0">
                <a:latin typeface="楷体" panose="02010609060101010101" pitchFamily="49" charset="-122"/>
                <a:ea typeface="楷体" panose="02010609060101010101" pitchFamily="49" charset="-122"/>
                <a:sym typeface="+mn-ea"/>
              </a:rPr>
              <a:t>第四百一十九条　抵押权人应当</a:t>
            </a:r>
            <a:r>
              <a:rPr lang="zh-CN" altLang="en-US" sz="1800" b="1" u="sng" dirty="0">
                <a:latin typeface="楷体" panose="02010609060101010101" pitchFamily="49" charset="-122"/>
                <a:ea typeface="楷体" panose="02010609060101010101" pitchFamily="49" charset="-122"/>
                <a:sym typeface="+mn-ea"/>
              </a:rPr>
              <a:t>在主债权诉讼时效期间行使抵押权</a:t>
            </a:r>
            <a:r>
              <a:rPr lang="zh-CN" altLang="en-US" sz="1800" b="1" dirty="0">
                <a:latin typeface="楷体" panose="02010609060101010101" pitchFamily="49" charset="-122"/>
                <a:ea typeface="楷体" panose="02010609060101010101" pitchFamily="49" charset="-122"/>
                <a:sym typeface="+mn-ea"/>
              </a:rPr>
              <a:t>；未行使的，人民法院不予保护。</a:t>
            </a:r>
            <a:endParaRPr lang="zh-CN" altLang="en-US" sz="1800" b="1" dirty="0">
              <a:latin typeface="楷体" panose="02010609060101010101" pitchFamily="49" charset="-122"/>
              <a:ea typeface="楷体" panose="02010609060101010101" pitchFamily="49"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endParaRPr lang="zh-CN" altLang="en-US" sz="1800" b="1" dirty="0">
              <a:latin typeface="楷体" panose="02010609060101010101" pitchFamily="49" charset="-122"/>
              <a:ea typeface="楷体" panose="02010609060101010101" pitchFamily="49"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zh-CN" altLang="en-US" sz="1800" b="1" dirty="0">
                <a:latin typeface="楷体" panose="02010609060101010101" pitchFamily="49" charset="-122"/>
                <a:ea typeface="楷体" panose="02010609060101010101" pitchFamily="49" charset="-122"/>
                <a:sym typeface="+mn-ea"/>
              </a:rPr>
              <a:t>民法典</a:t>
            </a:r>
            <a:r>
              <a:rPr sz="1800" b="1" dirty="0">
                <a:latin typeface="楷体" panose="02010609060101010101" pitchFamily="49" charset="-122"/>
                <a:ea typeface="楷体" panose="02010609060101010101" pitchFamily="49" charset="-122"/>
                <a:sym typeface="+mn-ea"/>
              </a:rPr>
              <a:t>第四百一十条　债务人不履行到期债务或者发生当事人约定的实现抵押权的情形，</a:t>
            </a:r>
            <a:r>
              <a:rPr sz="1800" b="1" u="sng" dirty="0">
                <a:latin typeface="楷体" panose="02010609060101010101" pitchFamily="49" charset="-122"/>
                <a:ea typeface="楷体" panose="02010609060101010101" pitchFamily="49" charset="-122"/>
                <a:sym typeface="+mn-ea"/>
              </a:rPr>
              <a:t>抵押权人可以与抵押人协议以抵押财产折价或者以拍卖、变卖该抵押财产所得的价款优先受偿。协议损害其他债权人利益的，其他债权人可以请求人民法院撤销该协议。</a:t>
            </a:r>
            <a:endParaRPr sz="1800" b="1" dirty="0">
              <a:latin typeface="楷体" panose="02010609060101010101" pitchFamily="49" charset="-122"/>
              <a:ea typeface="楷体" panose="02010609060101010101" pitchFamily="49"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sz="1800" b="1" dirty="0">
                <a:latin typeface="楷体" panose="02010609060101010101" pitchFamily="49" charset="-122"/>
                <a:ea typeface="楷体" panose="02010609060101010101" pitchFamily="49" charset="-122"/>
                <a:sym typeface="+mn-ea"/>
              </a:rPr>
              <a:t>抵押权人与抵押人未就抵押权实现方式达成协议的，抵押权人</a:t>
            </a:r>
            <a:r>
              <a:rPr sz="1800" b="1" u="sng" dirty="0">
                <a:latin typeface="楷体" panose="02010609060101010101" pitchFamily="49" charset="-122"/>
                <a:ea typeface="楷体" panose="02010609060101010101" pitchFamily="49" charset="-122"/>
                <a:sym typeface="+mn-ea"/>
              </a:rPr>
              <a:t>可以请求人民法院拍卖、变卖抵押财产。</a:t>
            </a:r>
            <a:endParaRPr sz="1800" b="1" u="sng" dirty="0">
              <a:latin typeface="楷体" panose="02010609060101010101" pitchFamily="49" charset="-122"/>
              <a:ea typeface="楷体" panose="02010609060101010101" pitchFamily="49"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sz="1800" b="1" dirty="0">
                <a:latin typeface="楷体" panose="02010609060101010101" pitchFamily="49" charset="-122"/>
                <a:ea typeface="楷体" panose="02010609060101010101" pitchFamily="49" charset="-122"/>
                <a:sym typeface="+mn-ea"/>
              </a:rPr>
              <a:t>抵押财产折价或者变卖的，应当参照市场价格。</a:t>
            </a:r>
            <a:endParaRPr sz="1800" b="1" dirty="0">
              <a:latin typeface="楷体" panose="02010609060101010101" pitchFamily="49" charset="-122"/>
              <a:ea typeface="楷体" panose="02010609060101010101" pitchFamily="49"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endParaRPr sz="1800" b="1" dirty="0">
              <a:latin typeface="楷体" panose="02010609060101010101" pitchFamily="49" charset="-122"/>
              <a:ea typeface="楷体" panose="02010609060101010101" pitchFamily="49"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endParaRPr lang="zh-CN" altLang="en-US" sz="1800" b="1" dirty="0">
              <a:latin typeface="仿宋" panose="02010609060101010101" charset="-122"/>
              <a:ea typeface="仿宋" panose="02010609060101010101" charset="-122"/>
              <a:cs typeface="仿宋" panose="02010609060101010101" charset="-122"/>
              <a:sym typeface="+mn-ea"/>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241" name="Rectangle 2"/>
          <p:cNvSpPr>
            <a:spLocks noGrp="1"/>
          </p:cNvSpPr>
          <p:nvPr>
            <p:ph type="title" idx="4294967295"/>
          </p:nvPr>
        </p:nvSpPr>
        <p:spPr>
          <a:xfrm>
            <a:off x="574675" y="304800"/>
            <a:ext cx="8001000" cy="747713"/>
          </a:xfrm>
        </p:spPr>
        <p:txBody>
          <a:bodyPr vert="horz" wrap="square" lIns="91440" tIns="45720" rIns="91440" bIns="45720" numCol="1" anchor="b" anchorCtr="0" compatLnSpc="1"/>
          <a:lstStyle/>
          <a:p>
            <a:pPr marL="0" marR="0" lvl="0" indent="0" algn="l" defTabSz="914400" rtl="0" eaLnBrk="0" fontAlgn="base" latinLnBrk="0" hangingPunct="0">
              <a:lnSpc>
                <a:spcPct val="100000"/>
              </a:lnSpc>
              <a:spcBef>
                <a:spcPct val="0"/>
              </a:spcBef>
              <a:spcAft>
                <a:spcPct val="0"/>
              </a:spcAft>
              <a:buClrTx/>
              <a:buSzTx/>
              <a:buFontTx/>
              <a:buNone/>
              <a:defRPr/>
            </a:pPr>
            <a:r>
              <a:rPr lang="zh-CN" altLang="en-US" sz="2600" b="1">
                <a:ln>
                  <a:noFill/>
                </a:ln>
                <a:uLnTx/>
                <a:uFillTx/>
                <a:sym typeface="+mn-ea"/>
              </a:rPr>
              <a:t>建设工程价款优先受偿权的行使方式</a:t>
            </a:r>
            <a:endParaRPr lang="zh-CN" altLang="en-US" sz="2600" b="1">
              <a:ln>
                <a:noFill/>
              </a:ln>
              <a:uLnTx/>
              <a:uFillTx/>
              <a:sym typeface="+mn-ea"/>
            </a:endParaRPr>
          </a:p>
        </p:txBody>
      </p:sp>
      <p:sp>
        <p:nvSpPr>
          <p:cNvPr id="11267" name="Rectangle 3"/>
          <p:cNvSpPr>
            <a:spLocks noGrp="1" noChangeArrowheads="1"/>
          </p:cNvSpPr>
          <p:nvPr>
            <p:ph type="body" idx="4294967295"/>
          </p:nvPr>
        </p:nvSpPr>
        <p:spPr>
          <a:xfrm>
            <a:off x="250825" y="1341438"/>
            <a:ext cx="8713788" cy="4824413"/>
          </a:xfrm>
        </p:spPr>
        <p:txBody>
          <a:bodyPr vert="horz" wrap="square" lIns="91440" tIns="45720" rIns="91440" bIns="45720" numCol="1" anchor="t" anchorCtr="0" compatLnSpc="1"/>
          <a:lstStyle/>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zh-CN" altLang="en-US" sz="1800" b="1" dirty="0">
                <a:latin typeface="楷体" panose="02010609060101010101" pitchFamily="49" charset="-122"/>
                <a:ea typeface="楷体" panose="02010609060101010101" pitchFamily="49" charset="-122"/>
                <a:sym typeface="+mn-ea"/>
              </a:rPr>
              <a:t>民法典担保制度司法解释</a:t>
            </a:r>
            <a:r>
              <a:rPr sz="1800" b="1" dirty="0">
                <a:latin typeface="楷体" panose="02010609060101010101" pitchFamily="49" charset="-122"/>
                <a:ea typeface="楷体" panose="02010609060101010101" pitchFamily="49" charset="-122"/>
                <a:sym typeface="+mn-ea"/>
              </a:rPr>
              <a:t>第四十五条</a:t>
            </a:r>
            <a:r>
              <a:rPr lang="en-US" sz="1800" b="1" dirty="0">
                <a:latin typeface="楷体" panose="02010609060101010101" pitchFamily="49" charset="-122"/>
                <a:ea typeface="楷体" panose="02010609060101010101" pitchFamily="49" charset="-122"/>
                <a:sym typeface="+mn-ea"/>
              </a:rPr>
              <a:t>  </a:t>
            </a:r>
            <a:r>
              <a:rPr sz="1800" b="1" dirty="0">
                <a:latin typeface="楷体" panose="02010609060101010101" pitchFamily="49" charset="-122"/>
                <a:ea typeface="楷体" panose="02010609060101010101" pitchFamily="49" charset="-122"/>
                <a:sym typeface="+mn-ea"/>
              </a:rPr>
              <a:t>当事人</a:t>
            </a:r>
            <a:r>
              <a:rPr sz="1800" b="1" u="sng" dirty="0">
                <a:latin typeface="楷体" panose="02010609060101010101" pitchFamily="49" charset="-122"/>
                <a:ea typeface="楷体" panose="02010609060101010101" pitchFamily="49" charset="-122"/>
                <a:sym typeface="+mn-ea"/>
              </a:rPr>
              <a:t>约定当债务人不履行到期债务或者发生当事人约定的实现担保物权的情形,担保物权人有权将担保财产自行拍卖、变卖并就所得的价款优先受偿的</a:t>
            </a:r>
            <a:r>
              <a:rPr sz="1800" b="1" dirty="0">
                <a:latin typeface="楷体" panose="02010609060101010101" pitchFamily="49" charset="-122"/>
                <a:ea typeface="楷体" panose="02010609060101010101" pitchFamily="49" charset="-122"/>
                <a:sym typeface="+mn-ea"/>
              </a:rPr>
              <a:t>，该约定有效。因担保人的原因导致担保物权人无法自行对担保财产进行拍卖、变卖，担保物权人请求担保人承担因此增加的费用的，人民法院应予支持。</a:t>
            </a:r>
            <a:endParaRPr sz="1800" b="1" dirty="0">
              <a:latin typeface="楷体" panose="02010609060101010101" pitchFamily="49" charset="-122"/>
              <a:ea typeface="楷体" panose="02010609060101010101" pitchFamily="49"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sz="1800" b="1" dirty="0">
                <a:latin typeface="楷体" panose="02010609060101010101" pitchFamily="49" charset="-122"/>
                <a:ea typeface="楷体" panose="02010609060101010101" pitchFamily="49" charset="-122"/>
                <a:sym typeface="+mn-ea"/>
              </a:rPr>
              <a:t>当事人依照民事诉讼法有关“实现担保物权案件”的规定，申请拍卖、变卖担保财产，</a:t>
            </a:r>
            <a:r>
              <a:rPr sz="1800" b="1" dirty="0">
                <a:latin typeface="楷体" panose="02010609060101010101" pitchFamily="49" charset="-122"/>
                <a:ea typeface="楷体" panose="02010609060101010101" pitchFamily="49" charset="-122"/>
                <a:sym typeface="+mn-ea"/>
              </a:rPr>
              <a:t>被申请人以担保合同约定仲裁条款为由主张驳回申请的，人民法院经审查后，应当按照以下情形分别处理：</a:t>
            </a:r>
            <a:endParaRPr sz="1800" b="1" dirty="0">
              <a:latin typeface="楷体" panose="02010609060101010101" pitchFamily="49" charset="-122"/>
              <a:ea typeface="楷体" panose="02010609060101010101" pitchFamily="49"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sz="1800" b="1" dirty="0">
                <a:latin typeface="楷体" panose="02010609060101010101" pitchFamily="49" charset="-122"/>
                <a:ea typeface="楷体" panose="02010609060101010101" pitchFamily="49" charset="-122"/>
                <a:sym typeface="+mn-ea"/>
              </a:rPr>
              <a:t>（一）当事人对担保物权无实质性争议且实现担保物权条件已经成就的，应当裁定准许拍卖、变卖担保财产；</a:t>
            </a:r>
            <a:endParaRPr sz="1800" b="1" dirty="0">
              <a:latin typeface="楷体" panose="02010609060101010101" pitchFamily="49" charset="-122"/>
              <a:ea typeface="楷体" panose="02010609060101010101" pitchFamily="49"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sz="1800" b="1" dirty="0">
                <a:latin typeface="楷体" panose="02010609060101010101" pitchFamily="49" charset="-122"/>
                <a:ea typeface="楷体" panose="02010609060101010101" pitchFamily="49" charset="-122"/>
                <a:sym typeface="+mn-ea"/>
              </a:rPr>
              <a:t>（二）当事人对实现担保物权有部分实质性争议的，可以就无争议的部分裁定准许拍卖、变卖担保财产，并告知可以就有争议的部分申请仲裁；</a:t>
            </a:r>
            <a:endParaRPr sz="1800" b="1" dirty="0">
              <a:latin typeface="楷体" panose="02010609060101010101" pitchFamily="49" charset="-122"/>
              <a:ea typeface="楷体" panose="02010609060101010101" pitchFamily="49"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sz="1800" b="1" dirty="0">
                <a:latin typeface="楷体" panose="02010609060101010101" pitchFamily="49" charset="-122"/>
                <a:ea typeface="楷体" panose="02010609060101010101" pitchFamily="49" charset="-122"/>
                <a:sym typeface="+mn-ea"/>
              </a:rPr>
              <a:t>（三）当事人对实现担保物权有实质性争议的，裁定驳回申请，并告知可以向仲裁机构申请仲裁。</a:t>
            </a:r>
            <a:endParaRPr sz="1800" b="1" dirty="0">
              <a:latin typeface="楷体" panose="02010609060101010101" pitchFamily="49" charset="-122"/>
              <a:ea typeface="楷体" panose="02010609060101010101" pitchFamily="49"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sz="1800" b="1" u="sng" dirty="0">
                <a:latin typeface="楷体" panose="02010609060101010101" pitchFamily="49" charset="-122"/>
                <a:ea typeface="楷体" panose="02010609060101010101" pitchFamily="49" charset="-122"/>
                <a:sym typeface="+mn-ea"/>
              </a:rPr>
              <a:t>债权人以诉讼方式行使担保物权的，应当以债务人和担保人作为共同被告。</a:t>
            </a:r>
            <a:endParaRPr sz="1800" b="1" u="sng" dirty="0">
              <a:latin typeface="楷体" panose="02010609060101010101" pitchFamily="49" charset="-122"/>
              <a:ea typeface="楷体" panose="02010609060101010101" pitchFamily="49" charset="-122"/>
              <a:sym typeface="+mn-ea"/>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241" name="Rectangle 2"/>
          <p:cNvSpPr>
            <a:spLocks noGrp="1"/>
          </p:cNvSpPr>
          <p:nvPr>
            <p:ph type="title" idx="4294967295"/>
          </p:nvPr>
        </p:nvSpPr>
        <p:spPr>
          <a:xfrm>
            <a:off x="574675" y="304800"/>
            <a:ext cx="8001000" cy="747713"/>
          </a:xfrm>
        </p:spPr>
        <p:txBody>
          <a:bodyPr vert="horz" wrap="square" lIns="91440" tIns="45720" rIns="91440" bIns="45720" numCol="1" anchor="b" anchorCtr="0" compatLnSpc="1"/>
          <a:lstStyle/>
          <a:p>
            <a:pPr marL="0" marR="0" lvl="0" indent="0" algn="l" defTabSz="914400" rtl="0" eaLnBrk="0" fontAlgn="base" latinLnBrk="0" hangingPunct="0">
              <a:lnSpc>
                <a:spcPct val="100000"/>
              </a:lnSpc>
              <a:spcBef>
                <a:spcPct val="0"/>
              </a:spcBef>
              <a:spcAft>
                <a:spcPct val="0"/>
              </a:spcAft>
              <a:buClrTx/>
              <a:buSzTx/>
              <a:buFontTx/>
              <a:buNone/>
              <a:defRPr/>
            </a:pPr>
            <a:r>
              <a:rPr lang="zh-CN" altLang="en-US" sz="2600" b="1">
                <a:ln>
                  <a:noFill/>
                </a:ln>
                <a:uLnTx/>
                <a:uFillTx/>
                <a:sym typeface="+mn-ea"/>
              </a:rPr>
              <a:t>建设工程价款优先受偿权的行使期限</a:t>
            </a:r>
            <a:endParaRPr lang="zh-CN" altLang="en-US" sz="2600" b="1">
              <a:ln>
                <a:noFill/>
              </a:ln>
              <a:uLnTx/>
              <a:uFillTx/>
              <a:sym typeface="+mn-ea"/>
            </a:endParaRPr>
          </a:p>
        </p:txBody>
      </p:sp>
      <p:sp>
        <p:nvSpPr>
          <p:cNvPr id="11267" name="Rectangle 3"/>
          <p:cNvSpPr>
            <a:spLocks noGrp="1" noChangeArrowheads="1"/>
          </p:cNvSpPr>
          <p:nvPr>
            <p:ph type="body" idx="4294967295"/>
          </p:nvPr>
        </p:nvSpPr>
        <p:spPr>
          <a:xfrm>
            <a:off x="250825" y="1341438"/>
            <a:ext cx="8713788" cy="4824413"/>
          </a:xfrm>
        </p:spPr>
        <p:txBody>
          <a:bodyPr vert="horz" wrap="square" lIns="91440" tIns="45720" rIns="91440" bIns="45720" numCol="1" anchor="t" anchorCtr="0" compatLnSpc="1"/>
          <a:lstStyle/>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zh-CN" altLang="en-US" sz="1800" b="1" dirty="0">
                <a:latin typeface="楷体" panose="02010609060101010101" pitchFamily="49" charset="-122"/>
                <a:ea typeface="楷体" panose="02010609060101010101" pitchFamily="49" charset="-122"/>
                <a:sym typeface="+mn-ea"/>
              </a:rPr>
              <a:t>民法典建设工程解释（一）</a:t>
            </a:r>
            <a:r>
              <a:rPr sz="1800" b="1" dirty="0">
                <a:latin typeface="楷体" panose="02010609060101010101" pitchFamily="49" charset="-122"/>
                <a:ea typeface="楷体" panose="02010609060101010101" pitchFamily="49" charset="-122"/>
                <a:sym typeface="+mn-ea"/>
              </a:rPr>
              <a:t>第四十一条</a:t>
            </a:r>
            <a:r>
              <a:rPr lang="en-US" sz="1800" b="1" dirty="0">
                <a:latin typeface="楷体" panose="02010609060101010101" pitchFamily="49" charset="-122"/>
                <a:ea typeface="楷体" panose="02010609060101010101" pitchFamily="49" charset="-122"/>
                <a:sym typeface="+mn-ea"/>
              </a:rPr>
              <a:t> </a:t>
            </a:r>
            <a:r>
              <a:rPr sz="1800" b="1" dirty="0">
                <a:latin typeface="楷体" panose="02010609060101010101" pitchFamily="49" charset="-122"/>
                <a:ea typeface="楷体" panose="02010609060101010101" pitchFamily="49" charset="-122"/>
                <a:sym typeface="+mn-ea"/>
              </a:rPr>
              <a:t>承包人应当在合理期限内行使建设工程价款优先受偿权，但最长不得超过十八个月，自</a:t>
            </a:r>
            <a:r>
              <a:rPr sz="1800" b="1" u="sng" dirty="0">
                <a:latin typeface="楷体" panose="02010609060101010101" pitchFamily="49" charset="-122"/>
                <a:ea typeface="楷体" panose="02010609060101010101" pitchFamily="49" charset="-122"/>
                <a:sym typeface="+mn-ea"/>
              </a:rPr>
              <a:t>发包人应当给付建设工程价款之日</a:t>
            </a:r>
            <a:r>
              <a:rPr sz="1800" b="1" dirty="0">
                <a:latin typeface="楷体" panose="02010609060101010101" pitchFamily="49" charset="-122"/>
                <a:ea typeface="楷体" panose="02010609060101010101" pitchFamily="49" charset="-122"/>
                <a:sym typeface="+mn-ea"/>
              </a:rPr>
              <a:t>起算。</a:t>
            </a:r>
            <a:endParaRPr sz="1800" b="1" dirty="0">
              <a:latin typeface="楷体" panose="02010609060101010101" pitchFamily="49" charset="-122"/>
              <a:ea typeface="楷体" panose="02010609060101010101" pitchFamily="49"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endParaRPr sz="1800" b="1" dirty="0">
              <a:latin typeface="楷体" panose="02010609060101010101" pitchFamily="49" charset="-122"/>
              <a:ea typeface="楷体" panose="02010609060101010101" pitchFamily="49"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zh-CN" altLang="en-US" sz="1800" b="1" dirty="0">
                <a:latin typeface="仿宋" panose="02010609060101010101" charset="-122"/>
                <a:ea typeface="仿宋" panose="02010609060101010101" charset="-122"/>
                <a:cs typeface="仿宋" panose="02010609060101010101" charset="-122"/>
                <a:sym typeface="+mn-ea"/>
              </a:rPr>
              <a:t>2011年最高人民法院《全国民事审判工作会议纪要》（法办〔2011〕442号）曾对此规定：</a:t>
            </a:r>
            <a:endParaRPr lang="zh-CN" altLang="en-US" sz="1800" b="1" dirty="0">
              <a:latin typeface="仿宋" panose="02010609060101010101" charset="-122"/>
              <a:ea typeface="仿宋" panose="02010609060101010101" charset="-122"/>
              <a:cs typeface="仿宋" panose="02010609060101010101"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zh-CN" altLang="en-US" sz="1800" b="1" dirty="0">
                <a:latin typeface="仿宋" panose="02010609060101010101" charset="-122"/>
                <a:ea typeface="仿宋" panose="02010609060101010101" charset="-122"/>
                <a:cs typeface="仿宋" panose="02010609060101010101" charset="-122"/>
                <a:sym typeface="+mn-ea"/>
              </a:rPr>
              <a:t>（二）关于建设工程价款优先受偿权问题。</a:t>
            </a:r>
            <a:endParaRPr lang="zh-CN" altLang="en-US" sz="1800" b="1" dirty="0">
              <a:latin typeface="仿宋" panose="02010609060101010101" charset="-122"/>
              <a:ea typeface="仿宋" panose="02010609060101010101" charset="-122"/>
              <a:cs typeface="仿宋" panose="02010609060101010101"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zh-CN" altLang="en-US" sz="1800" b="1" dirty="0">
                <a:latin typeface="仿宋" panose="02010609060101010101" charset="-122"/>
                <a:ea typeface="仿宋" panose="02010609060101010101" charset="-122"/>
                <a:cs typeface="仿宋" panose="02010609060101010101" charset="-122"/>
                <a:sym typeface="+mn-ea"/>
              </a:rPr>
              <a:t>非因承包人的原因，建设工程未能在约定期间内竣工，承包人依据合同法第二百八十六条规定享有的优先受偿权不受影响。承包人请求行使优先受偿权的期限，</a:t>
            </a:r>
            <a:r>
              <a:rPr lang="zh-CN" altLang="en-US" sz="1800" b="1" u="sng" dirty="0">
                <a:latin typeface="仿宋" panose="02010609060101010101" charset="-122"/>
                <a:ea typeface="仿宋" panose="02010609060101010101" charset="-122"/>
                <a:cs typeface="仿宋" panose="02010609060101010101" charset="-122"/>
                <a:sym typeface="+mn-ea"/>
              </a:rPr>
              <a:t>自建设工程实际竣工之日</a:t>
            </a:r>
            <a:r>
              <a:rPr lang="zh-CN" altLang="en-US" sz="1800" b="1" dirty="0">
                <a:latin typeface="仿宋" panose="02010609060101010101" charset="-122"/>
                <a:ea typeface="仿宋" panose="02010609060101010101" charset="-122"/>
                <a:cs typeface="仿宋" panose="02010609060101010101" charset="-122"/>
                <a:sym typeface="+mn-ea"/>
              </a:rPr>
              <a:t>起计算；</a:t>
            </a:r>
            <a:endParaRPr lang="zh-CN" altLang="en-US" sz="1800" b="1" dirty="0">
              <a:latin typeface="仿宋" panose="02010609060101010101" charset="-122"/>
              <a:ea typeface="仿宋" panose="02010609060101010101" charset="-122"/>
              <a:cs typeface="仿宋" panose="02010609060101010101"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zh-CN" altLang="en-US" sz="1800" b="1" dirty="0">
                <a:latin typeface="仿宋" panose="02010609060101010101" charset="-122"/>
                <a:ea typeface="仿宋" panose="02010609060101010101" charset="-122"/>
                <a:cs typeface="仿宋" panose="02010609060101010101" charset="-122"/>
                <a:sym typeface="+mn-ea"/>
              </a:rPr>
              <a:t>如果建设工程合同由于发包人的原因解除或终止履行，承包人行使建设工程价款优先受偿权的期限</a:t>
            </a:r>
            <a:r>
              <a:rPr lang="zh-CN" altLang="en-US" sz="1800" b="1" u="sng" dirty="0">
                <a:latin typeface="仿宋" panose="02010609060101010101" charset="-122"/>
                <a:ea typeface="仿宋" panose="02010609060101010101" charset="-122"/>
                <a:cs typeface="仿宋" panose="02010609060101010101" charset="-122"/>
                <a:sym typeface="+mn-ea"/>
              </a:rPr>
              <a:t>自合同解除或终止履行之日</a:t>
            </a:r>
            <a:r>
              <a:rPr lang="zh-CN" altLang="en-US" sz="1800" b="1" dirty="0">
                <a:latin typeface="仿宋" panose="02010609060101010101" charset="-122"/>
                <a:ea typeface="仿宋" panose="02010609060101010101" charset="-122"/>
                <a:cs typeface="仿宋" panose="02010609060101010101" charset="-122"/>
                <a:sym typeface="+mn-ea"/>
              </a:rPr>
              <a:t>起计算。</a:t>
            </a:r>
            <a:endParaRPr lang="zh-CN" altLang="en-US" sz="1800" b="1" dirty="0">
              <a:latin typeface="仿宋" panose="02010609060101010101" charset="-122"/>
              <a:ea typeface="仿宋" panose="02010609060101010101" charset="-122"/>
              <a:cs typeface="仿宋" panose="02010609060101010101" charset="-122"/>
              <a:sym typeface="+mn-ea"/>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241" name="Rectangle 2"/>
          <p:cNvSpPr>
            <a:spLocks noGrp="1"/>
          </p:cNvSpPr>
          <p:nvPr>
            <p:ph type="title" idx="4294967295"/>
          </p:nvPr>
        </p:nvSpPr>
        <p:spPr>
          <a:xfrm>
            <a:off x="574675" y="304800"/>
            <a:ext cx="8001000" cy="747713"/>
          </a:xfrm>
        </p:spPr>
        <p:txBody>
          <a:bodyPr vert="horz" wrap="square" lIns="91440" tIns="45720" rIns="91440" bIns="45720" numCol="1" anchor="b" anchorCtr="0" compatLnSpc="1"/>
          <a:lstStyle/>
          <a:p>
            <a:pPr marL="0" marR="0" lvl="0" indent="0" algn="l" defTabSz="914400" rtl="0" eaLnBrk="0" fontAlgn="base" latinLnBrk="0" hangingPunct="0">
              <a:lnSpc>
                <a:spcPct val="100000"/>
              </a:lnSpc>
              <a:spcBef>
                <a:spcPct val="0"/>
              </a:spcBef>
              <a:spcAft>
                <a:spcPct val="0"/>
              </a:spcAft>
              <a:buClrTx/>
              <a:buSzTx/>
              <a:buFontTx/>
              <a:buNone/>
              <a:defRPr/>
            </a:pPr>
            <a:r>
              <a:rPr lang="zh-CN" altLang="en-US" sz="2600" b="1">
                <a:ln>
                  <a:noFill/>
                </a:ln>
                <a:uLnTx/>
                <a:uFillTx/>
                <a:sym typeface="+mn-ea"/>
              </a:rPr>
              <a:t>建设工程价款优先受偿权的行使期限</a:t>
            </a:r>
            <a:endParaRPr lang="zh-CN" altLang="en-US" sz="2600" b="1">
              <a:ln>
                <a:noFill/>
              </a:ln>
              <a:uLnTx/>
              <a:uFillTx/>
              <a:sym typeface="+mn-ea"/>
            </a:endParaRPr>
          </a:p>
        </p:txBody>
      </p:sp>
      <p:sp>
        <p:nvSpPr>
          <p:cNvPr id="11267" name="Rectangle 3"/>
          <p:cNvSpPr>
            <a:spLocks noGrp="1" noChangeArrowheads="1"/>
          </p:cNvSpPr>
          <p:nvPr>
            <p:ph type="body" idx="4294967295"/>
          </p:nvPr>
        </p:nvSpPr>
        <p:spPr>
          <a:xfrm>
            <a:off x="250825" y="1341438"/>
            <a:ext cx="8713788" cy="4824413"/>
          </a:xfrm>
        </p:spPr>
        <p:txBody>
          <a:bodyPr vert="horz" wrap="square" lIns="91440" tIns="45720" rIns="91440" bIns="45720" numCol="1" anchor="t" anchorCtr="0" compatLnSpc="1"/>
          <a:lstStyle/>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en-US" altLang="zh-CN" sz="1800" b="1" dirty="0">
                <a:latin typeface="仿宋" panose="02010609060101010101" charset="-122"/>
                <a:ea typeface="仿宋" panose="02010609060101010101" charset="-122"/>
                <a:cs typeface="仿宋" panose="02010609060101010101" charset="-122"/>
                <a:sym typeface="+mn-ea"/>
              </a:rPr>
              <a:t>A</a:t>
            </a:r>
            <a:r>
              <a:rPr lang="zh-CN" altLang="en-US" sz="1800" b="1" dirty="0">
                <a:latin typeface="仿宋" panose="02010609060101010101" charset="-122"/>
                <a:ea typeface="仿宋" panose="02010609060101010101" charset="-122"/>
                <a:cs typeface="仿宋" panose="02010609060101010101" charset="-122"/>
                <a:sym typeface="+mn-ea"/>
              </a:rPr>
              <a:t>约定了支付时间且工程价款数额明确：直接以约定的付款时间（质量保证金除外）作为起算起点</a:t>
            </a:r>
            <a:endParaRPr lang="zh-CN" altLang="en-US" sz="1800" b="1" dirty="0">
              <a:latin typeface="仿宋" panose="02010609060101010101" charset="-122"/>
              <a:ea typeface="仿宋" panose="02010609060101010101" charset="-122"/>
              <a:cs typeface="仿宋" panose="02010609060101010101"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en-US" altLang="zh-CN" sz="1800" b="1" dirty="0">
                <a:latin typeface="仿宋" panose="02010609060101010101" charset="-122"/>
                <a:ea typeface="仿宋" panose="02010609060101010101" charset="-122"/>
                <a:cs typeface="仿宋" panose="02010609060101010101" charset="-122"/>
                <a:sym typeface="+mn-ea"/>
              </a:rPr>
              <a:t>B</a:t>
            </a:r>
            <a:r>
              <a:rPr lang="zh-CN" altLang="en-US" sz="1800" b="1" dirty="0">
                <a:latin typeface="仿宋" panose="02010609060101010101" charset="-122"/>
                <a:ea typeface="仿宋" panose="02010609060101010101" charset="-122"/>
                <a:cs typeface="仿宋" panose="02010609060101010101" charset="-122"/>
                <a:sym typeface="+mn-ea"/>
              </a:rPr>
              <a:t>约定了支付时间但发包人拖延结算：</a:t>
            </a:r>
            <a:endParaRPr lang="zh-CN" altLang="en-US" sz="1800" b="1" dirty="0">
              <a:latin typeface="仿宋" panose="02010609060101010101" charset="-122"/>
              <a:ea typeface="仿宋" panose="02010609060101010101" charset="-122"/>
              <a:cs typeface="仿宋" panose="02010609060101010101"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en-US" altLang="zh-CN" sz="1800" b="1" dirty="0">
                <a:latin typeface="仿宋" panose="02010609060101010101" charset="-122"/>
                <a:ea typeface="仿宋" panose="02010609060101010101" charset="-122"/>
                <a:cs typeface="仿宋" panose="02010609060101010101" charset="-122"/>
                <a:sym typeface="+mn-ea"/>
              </a:rPr>
              <a:t>a</a:t>
            </a:r>
            <a:r>
              <a:rPr lang="zh-CN" altLang="en-US" sz="1800" b="1" dirty="0">
                <a:latin typeface="仿宋" panose="02010609060101010101" charset="-122"/>
                <a:ea typeface="仿宋" panose="02010609060101010101" charset="-122"/>
                <a:cs typeface="仿宋" panose="02010609060101010101" charset="-122"/>
                <a:sym typeface="+mn-ea"/>
              </a:rPr>
              <a:t>约定了支付时间和逾期未提异议的后果：应当按照约定内容推定出应当支付工程价款的时间，以此作为优先受偿权起算的时间点。</a:t>
            </a:r>
            <a:endParaRPr lang="zh-CN" altLang="en-US" sz="1800" b="1" dirty="0">
              <a:latin typeface="仿宋" panose="02010609060101010101" charset="-122"/>
              <a:ea typeface="仿宋" panose="02010609060101010101" charset="-122"/>
              <a:cs typeface="仿宋" panose="02010609060101010101"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en-US" altLang="zh-CN" sz="1800" b="1" dirty="0">
                <a:latin typeface="仿宋" panose="02010609060101010101" charset="-122"/>
                <a:ea typeface="仿宋" panose="02010609060101010101" charset="-122"/>
                <a:cs typeface="仿宋" panose="02010609060101010101" charset="-122"/>
                <a:sym typeface="+mn-ea"/>
              </a:rPr>
              <a:t>b</a:t>
            </a:r>
            <a:r>
              <a:rPr lang="zh-CN" altLang="en-US" sz="1800" b="1" dirty="0">
                <a:latin typeface="仿宋" panose="02010609060101010101" charset="-122"/>
                <a:ea typeface="仿宋" panose="02010609060101010101" charset="-122"/>
                <a:cs typeface="仿宋" panose="02010609060101010101" charset="-122"/>
                <a:sym typeface="+mn-ea"/>
              </a:rPr>
              <a:t>约定了支付时间，但未约定逾期答复后果：承包人如期提交了竣工结算文件,但发包人长期怠于答复,导致工程款难以结算，此时如果再以承包人提交结算文件之日为计算优先受偿权行使的起点，并不能达到惩罚发包人、保护承包人的目的，鉴于此时的承包人只能通过向裁决机关起诉的方式主张工程款，故以起诉之日作为承包人优先受偿权行使期限的起算点。</a:t>
            </a:r>
            <a:endParaRPr lang="zh-CN" altLang="en-US" sz="1800" b="1" dirty="0">
              <a:latin typeface="仿宋" panose="02010609060101010101" charset="-122"/>
              <a:ea typeface="仿宋" panose="02010609060101010101" charset="-122"/>
              <a:cs typeface="仿宋" panose="02010609060101010101"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en-US" altLang="zh-CN" sz="1800" b="1" dirty="0">
                <a:latin typeface="仿宋" panose="02010609060101010101" charset="-122"/>
                <a:ea typeface="仿宋" panose="02010609060101010101" charset="-122"/>
                <a:cs typeface="仿宋" panose="02010609060101010101" charset="-122"/>
                <a:sym typeface="+mn-ea"/>
              </a:rPr>
              <a:t>C</a:t>
            </a:r>
            <a:r>
              <a:rPr lang="zh-CN" altLang="en-US" sz="1800" b="1" dirty="0">
                <a:latin typeface="仿宋" panose="02010609060101010101" charset="-122"/>
                <a:ea typeface="仿宋" panose="02010609060101010101" charset="-122"/>
                <a:cs typeface="仿宋" panose="02010609060101010101" charset="-122"/>
                <a:sym typeface="+mn-ea"/>
              </a:rPr>
              <a:t>约定了支付时间但产生结算争议，难以就工程价款达成一致,且无法认定哪方存在过错或者是否双方均存在过错，该种情形下难以推断准确的“应付款时间节点”，可以起诉之日作为承包人优先受偿权行使期限的起算点。</a:t>
            </a:r>
            <a:endParaRPr lang="zh-CN" altLang="en-US" sz="1800" b="1" dirty="0">
              <a:latin typeface="仿宋" panose="02010609060101010101" charset="-122"/>
              <a:ea typeface="仿宋" panose="02010609060101010101" charset="-122"/>
              <a:cs typeface="仿宋" panose="02010609060101010101"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en-US" altLang="zh-CN" sz="1800" b="1" dirty="0">
                <a:latin typeface="仿宋" panose="02010609060101010101" charset="-122"/>
                <a:ea typeface="仿宋" panose="02010609060101010101" charset="-122"/>
                <a:cs typeface="仿宋" panose="02010609060101010101" charset="-122"/>
                <a:sym typeface="+mn-ea"/>
              </a:rPr>
              <a:t>D</a:t>
            </a:r>
            <a:r>
              <a:rPr lang="zh-CN" altLang="en-US" sz="1800" b="1" dirty="0">
                <a:latin typeface="仿宋" panose="02010609060101010101" charset="-122"/>
                <a:ea typeface="仿宋" panose="02010609060101010101" charset="-122"/>
                <a:cs typeface="仿宋" panose="02010609060101010101" charset="-122"/>
                <a:sym typeface="+mn-ea"/>
              </a:rPr>
              <a:t>没有约定付款时间或约定不明该种情形下,可有选择性地参照《民法典建设工程解释（一）》第27条的规定来进行判断。[王疏莹、史智军：《建设工程施工合同纠纷疑难问题和裁判规则解析》，第366-367页]</a:t>
            </a:r>
            <a:endParaRPr lang="zh-CN" altLang="en-US" sz="1800" b="1" dirty="0">
              <a:latin typeface="仿宋" panose="02010609060101010101" charset="-122"/>
              <a:ea typeface="仿宋" panose="02010609060101010101" charset="-122"/>
              <a:cs typeface="仿宋" panose="02010609060101010101" charset="-122"/>
              <a:sym typeface="+mn-ea"/>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241" name="Rectangle 2"/>
          <p:cNvSpPr>
            <a:spLocks noGrp="1"/>
          </p:cNvSpPr>
          <p:nvPr>
            <p:ph type="title" idx="4294967295"/>
          </p:nvPr>
        </p:nvSpPr>
        <p:spPr>
          <a:xfrm>
            <a:off x="574675" y="304800"/>
            <a:ext cx="8001000" cy="747713"/>
          </a:xfrm>
        </p:spPr>
        <p:txBody>
          <a:bodyPr vert="horz" wrap="square" lIns="91440" tIns="45720" rIns="91440" bIns="45720" numCol="1" anchor="b" anchorCtr="0" compatLnSpc="1"/>
          <a:lstStyle/>
          <a:p>
            <a:pPr marL="0" marR="0" lvl="0" indent="0" algn="l" defTabSz="914400" rtl="0" eaLnBrk="0" fontAlgn="base" latinLnBrk="0" hangingPunct="0">
              <a:lnSpc>
                <a:spcPct val="100000"/>
              </a:lnSpc>
              <a:spcBef>
                <a:spcPct val="0"/>
              </a:spcBef>
              <a:spcAft>
                <a:spcPct val="0"/>
              </a:spcAft>
              <a:buClrTx/>
              <a:buSzTx/>
              <a:buFontTx/>
              <a:buNone/>
              <a:defRPr/>
            </a:pPr>
            <a:r>
              <a:rPr lang="zh-CN" altLang="en-US" sz="2600" b="1">
                <a:ln>
                  <a:noFill/>
                </a:ln>
                <a:uLnTx/>
                <a:uFillTx/>
                <a:sym typeface="+mn-ea"/>
              </a:rPr>
              <a:t>建设工程价款优先受偿权的行使期限</a:t>
            </a:r>
            <a:endParaRPr lang="zh-CN" altLang="en-US" sz="2600" b="1">
              <a:ln>
                <a:noFill/>
              </a:ln>
              <a:uLnTx/>
              <a:uFillTx/>
              <a:sym typeface="+mn-ea"/>
            </a:endParaRPr>
          </a:p>
        </p:txBody>
      </p:sp>
      <p:sp>
        <p:nvSpPr>
          <p:cNvPr id="11267" name="Rectangle 3"/>
          <p:cNvSpPr>
            <a:spLocks noGrp="1" noChangeArrowheads="1"/>
          </p:cNvSpPr>
          <p:nvPr>
            <p:ph type="body" idx="4294967295"/>
          </p:nvPr>
        </p:nvSpPr>
        <p:spPr>
          <a:xfrm>
            <a:off x="250825" y="1341438"/>
            <a:ext cx="8713788" cy="4824413"/>
          </a:xfrm>
        </p:spPr>
        <p:txBody>
          <a:bodyPr vert="horz" wrap="square" lIns="91440" tIns="45720" rIns="91440" bIns="45720" numCol="1" anchor="t" anchorCtr="0" compatLnSpc="1"/>
          <a:lstStyle/>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endParaRPr lang="zh-CN" altLang="en-US" sz="1800" b="1" dirty="0">
              <a:latin typeface="楷体" panose="02010609060101010101" pitchFamily="49" charset="-122"/>
              <a:ea typeface="楷体" panose="02010609060101010101" pitchFamily="49"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zh-CN" altLang="en-US" sz="1800" b="1" dirty="0">
                <a:latin typeface="楷体" panose="02010609060101010101" pitchFamily="49" charset="-122"/>
                <a:ea typeface="楷体" panose="02010609060101010101" pitchFamily="49" charset="-122"/>
                <a:sym typeface="+mn-ea"/>
              </a:rPr>
              <a:t>民法典建设工程解释（一）</a:t>
            </a:r>
            <a:r>
              <a:rPr sz="1800" b="1" dirty="0">
                <a:latin typeface="楷体" panose="02010609060101010101" pitchFamily="49" charset="-122"/>
                <a:ea typeface="楷体" panose="02010609060101010101" pitchFamily="49" charset="-122"/>
                <a:sym typeface="+mn-ea"/>
              </a:rPr>
              <a:t>第二十七条</a:t>
            </a:r>
            <a:r>
              <a:rPr lang="en-US" sz="1800" b="1" dirty="0">
                <a:latin typeface="楷体" panose="02010609060101010101" pitchFamily="49" charset="-122"/>
                <a:ea typeface="楷体" panose="02010609060101010101" pitchFamily="49" charset="-122"/>
                <a:sym typeface="+mn-ea"/>
              </a:rPr>
              <a:t>  </a:t>
            </a:r>
            <a:r>
              <a:rPr sz="1800" b="1" dirty="0">
                <a:latin typeface="楷体" panose="02010609060101010101" pitchFamily="49" charset="-122"/>
                <a:ea typeface="楷体" panose="02010609060101010101" pitchFamily="49" charset="-122"/>
                <a:sym typeface="+mn-ea"/>
              </a:rPr>
              <a:t>利息从应付工程价款之日开始计付。当事人对付款时间没有约定或者约定不明的，下列时间视为应付款时间：</a:t>
            </a:r>
            <a:endParaRPr sz="1800" b="1" dirty="0">
              <a:latin typeface="楷体" panose="02010609060101010101" pitchFamily="49" charset="-122"/>
              <a:ea typeface="楷体" panose="02010609060101010101" pitchFamily="49"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endParaRPr sz="1800" b="1" dirty="0">
              <a:latin typeface="楷体" panose="02010609060101010101" pitchFamily="49" charset="-122"/>
              <a:ea typeface="楷体" panose="02010609060101010101" pitchFamily="49"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sz="1800" b="1" dirty="0">
                <a:latin typeface="楷体" panose="02010609060101010101" pitchFamily="49" charset="-122"/>
                <a:ea typeface="楷体" panose="02010609060101010101" pitchFamily="49" charset="-122"/>
                <a:sym typeface="+mn-ea"/>
              </a:rPr>
              <a:t>（一）建设工程已实际交付的，为交付之日；</a:t>
            </a:r>
            <a:endParaRPr sz="1800" b="1" dirty="0">
              <a:latin typeface="楷体" panose="02010609060101010101" pitchFamily="49" charset="-122"/>
              <a:ea typeface="楷体" panose="02010609060101010101" pitchFamily="49"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endParaRPr sz="1800" b="1" dirty="0">
              <a:latin typeface="楷体" panose="02010609060101010101" pitchFamily="49" charset="-122"/>
              <a:ea typeface="楷体" panose="02010609060101010101" pitchFamily="49"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sz="1800" b="1" dirty="0">
                <a:latin typeface="楷体" panose="02010609060101010101" pitchFamily="49" charset="-122"/>
                <a:ea typeface="楷体" panose="02010609060101010101" pitchFamily="49" charset="-122"/>
                <a:sym typeface="+mn-ea"/>
              </a:rPr>
              <a:t>（二）建设工程没有交付的，为提交竣工结算文件之日；</a:t>
            </a:r>
            <a:endParaRPr sz="1800" b="1" dirty="0">
              <a:latin typeface="楷体" panose="02010609060101010101" pitchFamily="49" charset="-122"/>
              <a:ea typeface="楷体" panose="02010609060101010101" pitchFamily="49"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endParaRPr sz="1800" b="1" dirty="0">
              <a:latin typeface="楷体" panose="02010609060101010101" pitchFamily="49" charset="-122"/>
              <a:ea typeface="楷体" panose="02010609060101010101" pitchFamily="49"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sz="1800" b="1" dirty="0">
                <a:latin typeface="楷体" panose="02010609060101010101" pitchFamily="49" charset="-122"/>
                <a:ea typeface="楷体" panose="02010609060101010101" pitchFamily="49" charset="-122"/>
                <a:sym typeface="+mn-ea"/>
              </a:rPr>
              <a:t>（三）建设工程未交付，工程价款也未结算的，为当事人起诉之日。</a:t>
            </a:r>
            <a:endParaRPr sz="1800" b="1" dirty="0">
              <a:latin typeface="楷体" panose="02010609060101010101" pitchFamily="49" charset="-122"/>
              <a:ea typeface="楷体" panose="02010609060101010101" pitchFamily="49" charset="-122"/>
              <a:sym typeface="+mn-ea"/>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241" name="Rectangle 2"/>
          <p:cNvSpPr>
            <a:spLocks noGrp="1"/>
          </p:cNvSpPr>
          <p:nvPr>
            <p:ph type="title" idx="4294967295"/>
          </p:nvPr>
        </p:nvSpPr>
        <p:spPr>
          <a:xfrm>
            <a:off x="574675" y="304800"/>
            <a:ext cx="8001000" cy="747713"/>
          </a:xfrm>
        </p:spPr>
        <p:txBody>
          <a:bodyPr vert="horz" wrap="square" lIns="91440" tIns="45720" rIns="91440" bIns="45720" numCol="1" anchor="b" anchorCtr="0" compatLnSpc="1"/>
          <a:lstStyle/>
          <a:p>
            <a:pPr marL="0" marR="0" lvl="0" indent="0" algn="l" defTabSz="914400" rtl="0" eaLnBrk="0" fontAlgn="base" latinLnBrk="0" hangingPunct="0">
              <a:lnSpc>
                <a:spcPct val="100000"/>
              </a:lnSpc>
              <a:spcBef>
                <a:spcPct val="0"/>
              </a:spcBef>
              <a:spcAft>
                <a:spcPct val="0"/>
              </a:spcAft>
              <a:buClrTx/>
              <a:buSzTx/>
              <a:buFontTx/>
              <a:buNone/>
              <a:defRPr/>
            </a:pPr>
            <a:r>
              <a:rPr lang="zh-CN" altLang="en-US" sz="2600" b="1">
                <a:ln>
                  <a:noFill/>
                </a:ln>
                <a:uLnTx/>
                <a:uFillTx/>
                <a:sym typeface="+mn-ea"/>
              </a:rPr>
              <a:t>建设工程价款优先受偿权的行使顺序</a:t>
            </a:r>
            <a:endParaRPr lang="zh-CN" altLang="en-US" sz="2600" b="1">
              <a:ln>
                <a:noFill/>
              </a:ln>
              <a:uLnTx/>
              <a:uFillTx/>
              <a:sym typeface="+mn-ea"/>
            </a:endParaRPr>
          </a:p>
        </p:txBody>
      </p:sp>
      <p:sp>
        <p:nvSpPr>
          <p:cNvPr id="11267" name="Rectangle 3"/>
          <p:cNvSpPr>
            <a:spLocks noGrp="1" noChangeArrowheads="1"/>
          </p:cNvSpPr>
          <p:nvPr>
            <p:ph type="body" idx="4294967295"/>
          </p:nvPr>
        </p:nvSpPr>
        <p:spPr>
          <a:xfrm>
            <a:off x="250825" y="1341438"/>
            <a:ext cx="8713788" cy="4824413"/>
          </a:xfrm>
        </p:spPr>
        <p:txBody>
          <a:bodyPr vert="horz" wrap="square" lIns="91440" tIns="45720" rIns="91440" bIns="45720" numCol="1" anchor="t" anchorCtr="0" compatLnSpc="1"/>
          <a:lstStyle/>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zh-CN" altLang="en-US" sz="1800" b="1" dirty="0">
                <a:latin typeface="宋体" panose="02010600030101010101" pitchFamily="2" charset="-122"/>
                <a:ea typeface="宋体" panose="02010600030101010101" pitchFamily="2" charset="-122"/>
                <a:sym typeface="+mn-ea"/>
              </a:rPr>
              <a:t>承包人对发包人拖欠的建设工程价款享有优先受偿权，同时存在保证人为发包人的工程欠款向承包人提供保证、第三人提供物保的，此时承包人是否应当先行使建设工程价款优先受偿权？</a:t>
            </a:r>
            <a:endParaRPr lang="zh-CN" altLang="en-US" sz="1800" b="1" dirty="0">
              <a:latin typeface="宋体" panose="02010600030101010101" pitchFamily="2" charset="-122"/>
              <a:ea typeface="宋体" panose="02010600030101010101" pitchFamily="2"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endParaRPr lang="zh-CN" altLang="en-US" sz="1800" b="1" dirty="0">
              <a:latin typeface="楷体" panose="02010609060101010101" pitchFamily="49" charset="-122"/>
              <a:ea typeface="楷体" panose="02010609060101010101" pitchFamily="49"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zh-CN" altLang="en-US" sz="1800" b="1" dirty="0">
                <a:latin typeface="楷体" panose="02010609060101010101" pitchFamily="49" charset="-122"/>
                <a:ea typeface="楷体" panose="02010609060101010101" pitchFamily="49" charset="-122"/>
                <a:sym typeface="+mn-ea"/>
              </a:rPr>
              <a:t>民法典</a:t>
            </a:r>
            <a:r>
              <a:rPr sz="1800" b="1" dirty="0">
                <a:latin typeface="楷体" panose="02010609060101010101" pitchFamily="49" charset="-122"/>
                <a:ea typeface="楷体" panose="02010609060101010101" pitchFamily="49" charset="-122"/>
                <a:sym typeface="+mn-ea"/>
              </a:rPr>
              <a:t>第三百九十二条　被担保的债权既有物的担保又有人的担保的，债务人不履行到期债务或者发生当事人约定的实现担保物权的情形，债权人应当按照约定实现债权；</a:t>
            </a:r>
            <a:r>
              <a:rPr sz="1800" b="1" u="sng" dirty="0">
                <a:latin typeface="楷体" panose="02010609060101010101" pitchFamily="49" charset="-122"/>
                <a:ea typeface="楷体" panose="02010609060101010101" pitchFamily="49" charset="-122"/>
                <a:sym typeface="+mn-ea"/>
              </a:rPr>
              <a:t>没有约定或者约定不明确，债务人自己提供物的担保的，债权人应当先就该物的担保实现债权</a:t>
            </a:r>
            <a:r>
              <a:rPr sz="1800" b="1" dirty="0">
                <a:latin typeface="楷体" panose="02010609060101010101" pitchFamily="49" charset="-122"/>
                <a:ea typeface="楷体" panose="02010609060101010101" pitchFamily="49" charset="-122"/>
                <a:sym typeface="+mn-ea"/>
              </a:rPr>
              <a:t>；第三人提供物的担保的，债权人可以就物的担保实现债权，也可以请求保证人承担保证责任。提供担保的第三人承担担保责任后，有权向债务人追偿。</a:t>
            </a:r>
            <a:endParaRPr sz="1800" b="1" dirty="0">
              <a:latin typeface="楷体" panose="02010609060101010101" pitchFamily="49" charset="-122"/>
              <a:ea typeface="楷体" panose="02010609060101010101" pitchFamily="49"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endParaRPr sz="1800" b="1" dirty="0">
              <a:latin typeface="楷体" panose="02010609060101010101" pitchFamily="49" charset="-122"/>
              <a:ea typeface="楷体" panose="02010609060101010101" pitchFamily="49"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sz="1800" b="1" dirty="0">
                <a:latin typeface="仿宋" panose="02010609060101010101" charset="-122"/>
                <a:ea typeface="仿宋" panose="02010609060101010101" charset="-122"/>
                <a:cs typeface="仿宋" panose="02010609060101010101" charset="-122"/>
                <a:sym typeface="+mn-ea"/>
              </a:rPr>
              <a:t>一种观点认为，建设工程价款优先受偿权属于承包人的法定权利，不是《民法典》规定的物的担保，故不适用混合共同担保的规则。[广东省深圳市中级人民法院（2017）粤03民终10556号民事判决书]</a:t>
            </a:r>
            <a:endParaRPr sz="1800" b="1" dirty="0">
              <a:latin typeface="仿宋" panose="02010609060101010101" charset="-122"/>
              <a:ea typeface="仿宋" panose="02010609060101010101" charset="-122"/>
              <a:cs typeface="仿宋" panose="02010609060101010101"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zh-CN" sz="1800" b="1" dirty="0">
                <a:latin typeface="仿宋" panose="02010609060101010101" charset="-122"/>
                <a:ea typeface="仿宋" panose="02010609060101010101" charset="-122"/>
                <a:cs typeface="仿宋" panose="02010609060101010101" charset="-122"/>
                <a:sym typeface="+mn-ea"/>
              </a:rPr>
              <a:t>另一种</a:t>
            </a:r>
            <a:r>
              <a:rPr sz="1800" b="1" dirty="0">
                <a:latin typeface="仿宋" panose="02010609060101010101" charset="-122"/>
                <a:ea typeface="仿宋" panose="02010609060101010101" charset="-122"/>
                <a:cs typeface="仿宋" panose="02010609060101010101" charset="-122"/>
                <a:sym typeface="+mn-ea"/>
              </a:rPr>
              <a:t>观点认为，承包人应当优先行使建设工程价款优先受偿权，保证人只在建设工程价款优先受偿权不能受偿的范围内承担责任。</a:t>
            </a:r>
            <a:endParaRPr sz="1800" b="1" dirty="0">
              <a:latin typeface="仿宋" panose="02010609060101010101" charset="-122"/>
              <a:ea typeface="仿宋" panose="02010609060101010101" charset="-122"/>
              <a:cs typeface="仿宋" panose="02010609060101010101" charset="-122"/>
              <a:sym typeface="+mn-ea"/>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241" name="Rectangle 2"/>
          <p:cNvSpPr>
            <a:spLocks noGrp="1"/>
          </p:cNvSpPr>
          <p:nvPr>
            <p:ph type="title" idx="4294967295"/>
          </p:nvPr>
        </p:nvSpPr>
        <p:spPr>
          <a:xfrm>
            <a:off x="574675" y="304800"/>
            <a:ext cx="8001000" cy="747713"/>
          </a:xfrm>
        </p:spPr>
        <p:txBody>
          <a:bodyPr vert="horz" wrap="square" lIns="91440" tIns="45720" rIns="91440" bIns="45720" numCol="1" anchor="b" anchorCtr="0" compatLnSpc="1"/>
          <a:lstStyle/>
          <a:p>
            <a:pPr marL="0" marR="0" lvl="0" indent="0" algn="l" defTabSz="914400" rtl="0" eaLnBrk="0" fontAlgn="base" latinLnBrk="0" hangingPunct="0">
              <a:lnSpc>
                <a:spcPct val="100000"/>
              </a:lnSpc>
              <a:spcBef>
                <a:spcPct val="0"/>
              </a:spcBef>
              <a:spcAft>
                <a:spcPct val="0"/>
              </a:spcAft>
              <a:buClrTx/>
              <a:buSzTx/>
              <a:buFontTx/>
              <a:buNone/>
              <a:defRPr/>
            </a:pPr>
            <a:r>
              <a:rPr lang="zh-CN" altLang="en-US" sz="2600" b="1">
                <a:ln>
                  <a:noFill/>
                </a:ln>
                <a:uLnTx/>
                <a:uFillTx/>
                <a:sym typeface="+mn-ea"/>
              </a:rPr>
              <a:t>建设工程价款优先受偿权能否阻却执行</a:t>
            </a:r>
            <a:endParaRPr lang="zh-CN" altLang="en-US" sz="2600" b="1">
              <a:ln>
                <a:noFill/>
              </a:ln>
              <a:uLnTx/>
              <a:uFillTx/>
              <a:sym typeface="+mn-ea"/>
            </a:endParaRPr>
          </a:p>
        </p:txBody>
      </p:sp>
      <p:sp>
        <p:nvSpPr>
          <p:cNvPr id="11267" name="Rectangle 3"/>
          <p:cNvSpPr>
            <a:spLocks noGrp="1" noChangeArrowheads="1"/>
          </p:cNvSpPr>
          <p:nvPr>
            <p:ph type="body" idx="4294967295"/>
          </p:nvPr>
        </p:nvSpPr>
        <p:spPr>
          <a:xfrm>
            <a:off x="250825" y="1341438"/>
            <a:ext cx="8713788" cy="4824413"/>
          </a:xfrm>
        </p:spPr>
        <p:txBody>
          <a:bodyPr vert="horz" wrap="square" lIns="91440" tIns="45720" rIns="91440" bIns="45720" numCol="1" anchor="t" anchorCtr="0" compatLnSpc="1"/>
          <a:lstStyle/>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zh-CN" altLang="en-US" sz="1800" b="1" dirty="0">
                <a:latin typeface="宋体" panose="02010600030101010101" pitchFamily="2" charset="-122"/>
                <a:ea typeface="宋体" panose="02010600030101010101" pitchFamily="2" charset="-122"/>
                <a:sym typeface="+mn-ea"/>
              </a:rPr>
              <a:t>案外人执行异议之诉中</a:t>
            </a:r>
            <a:r>
              <a:rPr lang="en-US" altLang="zh-CN" sz="1800" b="1" dirty="0">
                <a:latin typeface="宋体" panose="02010600030101010101" pitchFamily="2" charset="-122"/>
                <a:ea typeface="宋体" panose="02010600030101010101" pitchFamily="2" charset="-122"/>
                <a:sym typeface="+mn-ea"/>
              </a:rPr>
              <a:t>“</a:t>
            </a:r>
            <a:r>
              <a:rPr lang="zh-CN" altLang="en-US" sz="1800" b="1" dirty="0">
                <a:latin typeface="宋体" panose="02010600030101010101" pitchFamily="2" charset="-122"/>
                <a:ea typeface="宋体" panose="02010600030101010101" pitchFamily="2" charset="-122"/>
                <a:sym typeface="+mn-ea"/>
              </a:rPr>
              <a:t>足以排除强制执行的权益范围</a:t>
            </a:r>
            <a:r>
              <a:rPr lang="en-US" altLang="zh-CN" sz="1800" b="1" dirty="0">
                <a:latin typeface="宋体" panose="02010600030101010101" pitchFamily="2" charset="-122"/>
                <a:ea typeface="宋体" panose="02010600030101010101" pitchFamily="2" charset="-122"/>
                <a:sym typeface="+mn-ea"/>
              </a:rPr>
              <a:t>”</a:t>
            </a:r>
            <a:r>
              <a:rPr lang="zh-CN" altLang="en-US" sz="1800" b="1" dirty="0">
                <a:latin typeface="宋体" panose="02010600030101010101" pitchFamily="2" charset="-122"/>
                <a:ea typeface="宋体" panose="02010600030101010101" pitchFamily="2" charset="-122"/>
                <a:sym typeface="+mn-ea"/>
              </a:rPr>
              <a:t>：</a:t>
            </a:r>
            <a:r>
              <a:rPr lang="zh-CN" altLang="en-US" sz="1800" b="1" dirty="0">
                <a:latin typeface="宋体" panose="02010600030101010101" pitchFamily="2" charset="-122"/>
                <a:ea typeface="宋体" panose="02010600030101010101" pitchFamily="2" charset="-122"/>
                <a:sym typeface="+mn-ea"/>
              </a:rPr>
              <a:t>“所有权或者有其他足以阻止执行标的转让、交付的实体权利”</a:t>
            </a:r>
            <a:endParaRPr lang="zh-CN" altLang="en-US" sz="1800" b="1" dirty="0">
              <a:latin typeface="宋体" panose="02010600030101010101" pitchFamily="2" charset="-122"/>
              <a:ea typeface="宋体" panose="02010600030101010101" pitchFamily="2"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endParaRPr lang="zh-CN" altLang="en-US" sz="1800" b="1" dirty="0">
              <a:latin typeface="楷体" panose="02010609060101010101" pitchFamily="49" charset="-122"/>
              <a:ea typeface="楷体" panose="02010609060101010101" pitchFamily="49"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sz="1800" b="1" dirty="0">
                <a:latin typeface="楷体" panose="02010609060101010101" pitchFamily="49" charset="-122"/>
                <a:ea typeface="楷体" panose="02010609060101010101" pitchFamily="49" charset="-122"/>
                <a:sym typeface="+mn-ea"/>
              </a:rPr>
              <a:t>建设工程价款优先受偿权是承包人就建设工程折价或者拍卖的价款优先受偿的权利，属于法定优先权的范畴。优先受偿权是债权优先得到清偿的权利，这种权利不是所有权等实体权利，不能阻止执行标的的转让、交付。[最高人民法院（2017）最高法民申5098号民事裁定书]</a:t>
            </a:r>
            <a:endParaRPr sz="1800" b="1" dirty="0">
              <a:latin typeface="楷体" panose="02010609060101010101" pitchFamily="49" charset="-122"/>
              <a:ea typeface="楷体" panose="02010609060101010101" pitchFamily="49"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endParaRPr sz="1800" b="1" dirty="0">
              <a:latin typeface="仿宋" panose="02010609060101010101" charset="-122"/>
              <a:ea typeface="仿宋" panose="02010609060101010101" charset="-122"/>
              <a:cs typeface="仿宋" panose="02010609060101010101"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sz="1800" b="1" dirty="0">
                <a:latin typeface="仿宋" panose="02010609060101010101" charset="-122"/>
                <a:ea typeface="仿宋" panose="02010609060101010101" charset="-122"/>
                <a:cs typeface="仿宋" panose="02010609060101010101" charset="-122"/>
                <a:sym typeface="+mn-ea"/>
              </a:rPr>
              <a:t>人民法院对生效判决确认债权的强制执行并不必然妨害建设工程价款优先受偿权的实现，案外人不能以其对被执行的建设工程享有优先受偿权为由要求停止执行，而应当在执行程序中向执行法院提出优先受偿主张</a:t>
            </a:r>
            <a:r>
              <a:rPr lang="zh-CN" sz="1800" b="1" dirty="0">
                <a:latin typeface="仿宋" panose="02010609060101010101" charset="-122"/>
                <a:ea typeface="仿宋" panose="02010609060101010101" charset="-122"/>
                <a:cs typeface="仿宋" panose="02010609060101010101" charset="-122"/>
                <a:sym typeface="+mn-ea"/>
              </a:rPr>
              <a:t>（参与分配）</a:t>
            </a:r>
            <a:r>
              <a:rPr sz="1800" b="1" dirty="0">
                <a:latin typeface="仿宋" panose="02010609060101010101" charset="-122"/>
                <a:ea typeface="仿宋" panose="02010609060101010101" charset="-122"/>
                <a:cs typeface="仿宋" panose="02010609060101010101" charset="-122"/>
                <a:sym typeface="+mn-ea"/>
              </a:rPr>
              <a:t>。若案外人提出的优先受偿主张未获支持，其可以根据《民事诉讼法司法解释》第510条的规定，对分配方案提出书面异议以及提出执行分配方案异议之诉。</a:t>
            </a:r>
            <a:endParaRPr sz="1800" b="1" dirty="0">
              <a:latin typeface="仿宋" panose="02010609060101010101" charset="-122"/>
              <a:ea typeface="仿宋" panose="02010609060101010101" charset="-122"/>
              <a:cs typeface="仿宋" panose="02010609060101010101" charset="-122"/>
              <a:sym typeface="+mn-ea"/>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241" name="Rectangle 2"/>
          <p:cNvSpPr>
            <a:spLocks noGrp="1"/>
          </p:cNvSpPr>
          <p:nvPr>
            <p:ph type="title" idx="4294967295"/>
          </p:nvPr>
        </p:nvSpPr>
        <p:spPr>
          <a:xfrm>
            <a:off x="574675" y="304800"/>
            <a:ext cx="8001000" cy="747713"/>
          </a:xfrm>
        </p:spPr>
        <p:txBody>
          <a:bodyPr vert="horz" wrap="square" lIns="91440" tIns="45720" rIns="91440" bIns="45720" numCol="1" anchor="b" anchorCtr="0" compatLnSpc="1"/>
          <a:lstStyle/>
          <a:p>
            <a:pPr marL="0" marR="0" lvl="0" indent="0" algn="l" defTabSz="914400" rtl="0" eaLnBrk="0" fontAlgn="base" latinLnBrk="0" hangingPunct="0">
              <a:lnSpc>
                <a:spcPct val="100000"/>
              </a:lnSpc>
              <a:spcBef>
                <a:spcPct val="0"/>
              </a:spcBef>
              <a:spcAft>
                <a:spcPct val="0"/>
              </a:spcAft>
              <a:buClrTx/>
              <a:buSzTx/>
              <a:buFontTx/>
              <a:buNone/>
              <a:defRPr/>
            </a:pPr>
            <a:r>
              <a:rPr lang="zh-CN" altLang="en-US" sz="2600" b="1">
                <a:ln>
                  <a:noFill/>
                </a:ln>
                <a:uLnTx/>
                <a:uFillTx/>
                <a:sym typeface="+mn-ea"/>
              </a:rPr>
              <a:t>建设工程价款优先受偿权的放弃</a:t>
            </a:r>
            <a:endParaRPr lang="zh-CN" altLang="en-US" sz="2600" b="1">
              <a:ln>
                <a:noFill/>
              </a:ln>
              <a:uLnTx/>
              <a:uFillTx/>
              <a:sym typeface="+mn-ea"/>
            </a:endParaRPr>
          </a:p>
        </p:txBody>
      </p:sp>
      <p:sp>
        <p:nvSpPr>
          <p:cNvPr id="11267" name="Rectangle 3"/>
          <p:cNvSpPr>
            <a:spLocks noGrp="1" noChangeArrowheads="1"/>
          </p:cNvSpPr>
          <p:nvPr>
            <p:ph type="body" idx="4294967295"/>
          </p:nvPr>
        </p:nvSpPr>
        <p:spPr>
          <a:xfrm>
            <a:off x="250825" y="1341438"/>
            <a:ext cx="8713788" cy="4824413"/>
          </a:xfrm>
        </p:spPr>
        <p:txBody>
          <a:bodyPr vert="horz" wrap="square" lIns="91440" tIns="45720" rIns="91440" bIns="45720" numCol="1" anchor="t" anchorCtr="0" compatLnSpc="1"/>
          <a:lstStyle/>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sz="1800" b="1" dirty="0">
                <a:latin typeface="楷体" panose="02010609060101010101" pitchFamily="49" charset="-122"/>
                <a:ea typeface="楷体" panose="02010609060101010101" pitchFamily="49" charset="-122"/>
                <a:sym typeface="+mn-ea"/>
              </a:rPr>
              <a:t>《全国民事审判工作会议纪要》（2015年4月征求意见稿）中，对于此问题即有两种观点：第一种意见：发包人与承包人在建设工程施工合同中约定承包人预先放弃行使优先受偿权，承包人起诉请求确认上述约定无效的，人民法院应在确定该预先放弃承包人真实意思的基础上，对承包人的请求不予支持。第二种意见：发包人与承包人在建设工程施工合同中约定承包人预先放弃行使优先受偿权，承包人起诉请求确认上述约定无效的，人民法院应对该请求予以支持。</a:t>
            </a:r>
            <a:endParaRPr sz="1800" b="1" dirty="0">
              <a:latin typeface="楷体" panose="02010609060101010101" pitchFamily="49" charset="-122"/>
              <a:ea typeface="楷体" panose="02010609060101010101" pitchFamily="49"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endParaRPr sz="1800" b="1" dirty="0">
              <a:latin typeface="仿宋" panose="02010609060101010101" charset="-122"/>
              <a:ea typeface="仿宋" panose="02010609060101010101" charset="-122"/>
              <a:cs typeface="仿宋" panose="02010609060101010101"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sz="1800" b="1" dirty="0">
                <a:latin typeface="仿宋" panose="02010609060101010101" charset="-122"/>
                <a:ea typeface="仿宋" panose="02010609060101010101" charset="-122"/>
                <a:cs typeface="仿宋" panose="02010609060101010101" charset="-122"/>
                <a:sym typeface="+mn-ea"/>
              </a:rPr>
              <a:t>民法典建设工程解释（一）第四十二条</a:t>
            </a:r>
            <a:r>
              <a:rPr lang="en-US" sz="1800" b="1" dirty="0">
                <a:latin typeface="仿宋" panose="02010609060101010101" charset="-122"/>
                <a:ea typeface="仿宋" panose="02010609060101010101" charset="-122"/>
                <a:cs typeface="仿宋" panose="02010609060101010101" charset="-122"/>
                <a:sym typeface="+mn-ea"/>
              </a:rPr>
              <a:t> </a:t>
            </a:r>
            <a:r>
              <a:rPr sz="1800" b="1" dirty="0">
                <a:latin typeface="仿宋" panose="02010609060101010101" charset="-122"/>
                <a:ea typeface="仿宋" panose="02010609060101010101" charset="-122"/>
                <a:cs typeface="仿宋" panose="02010609060101010101" charset="-122"/>
                <a:sym typeface="+mn-ea"/>
              </a:rPr>
              <a:t>发包人与承包人约定放弃或者限制建设工程价款优先受偿权，</a:t>
            </a:r>
            <a:r>
              <a:rPr sz="1800" b="1" u="sng" dirty="0">
                <a:latin typeface="仿宋" panose="02010609060101010101" charset="-122"/>
                <a:ea typeface="仿宋" panose="02010609060101010101" charset="-122"/>
                <a:cs typeface="仿宋" panose="02010609060101010101" charset="-122"/>
                <a:sym typeface="+mn-ea"/>
              </a:rPr>
              <a:t>损害建筑工人利益</a:t>
            </a:r>
            <a:r>
              <a:rPr sz="1800" b="1" dirty="0">
                <a:latin typeface="仿宋" panose="02010609060101010101" charset="-122"/>
                <a:ea typeface="仿宋" panose="02010609060101010101" charset="-122"/>
                <a:cs typeface="仿宋" panose="02010609060101010101" charset="-122"/>
                <a:sym typeface="+mn-ea"/>
              </a:rPr>
              <a:t>，发包人根据该约定主张承包人不享有建设工程价款优先受偿权的，人民法院不予支持。</a:t>
            </a:r>
            <a:endParaRPr sz="1800" b="1" dirty="0">
              <a:latin typeface="仿宋" panose="02010609060101010101" charset="-122"/>
              <a:ea typeface="仿宋" panose="02010609060101010101" charset="-122"/>
              <a:cs typeface="仿宋" panose="02010609060101010101"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endParaRPr sz="1800" b="1" dirty="0">
              <a:latin typeface="仿宋" panose="02010609060101010101" charset="-122"/>
              <a:ea typeface="仿宋" panose="02010609060101010101" charset="-122"/>
              <a:cs typeface="仿宋" panose="02010609060101010101"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sz="1800" b="1" dirty="0">
                <a:latin typeface="仿宋" panose="02010609060101010101" charset="-122"/>
                <a:ea typeface="仿宋" panose="02010609060101010101" charset="-122"/>
                <a:cs typeface="仿宋" panose="02010609060101010101" charset="-122"/>
                <a:sym typeface="+mn-ea"/>
              </a:rPr>
              <a:t>放弃建设工程价款优先受偿权的承诺与约定原则有效，但是损害第三人利益的，对第三人不生效力，法律并未禁止承包人放弃建设工程价款优先受偿权，承包人自愿放弃建设工程价款优先受偿权的，只涉及承包人自身利益的，该放弃行为有效，但该放弃行为损害实际施工人等第三人利益的，对该第三人不产生效力。</a:t>
            </a:r>
            <a:endParaRPr sz="1800" b="1" dirty="0">
              <a:latin typeface="仿宋" panose="02010609060101010101" charset="-122"/>
              <a:ea typeface="仿宋" panose="02010609060101010101" charset="-122"/>
              <a:cs typeface="仿宋" panose="02010609060101010101" charset="-122"/>
              <a:sym typeface="+mn-ea"/>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241" name="Rectangle 2"/>
          <p:cNvSpPr>
            <a:spLocks noGrp="1"/>
          </p:cNvSpPr>
          <p:nvPr>
            <p:ph type="title" idx="4294967295"/>
          </p:nvPr>
        </p:nvSpPr>
        <p:spPr>
          <a:xfrm>
            <a:off x="574675" y="304800"/>
            <a:ext cx="8001000" cy="747713"/>
          </a:xfrm>
        </p:spPr>
        <p:txBody>
          <a:bodyPr vert="horz" wrap="square" lIns="91440" tIns="45720" rIns="91440" bIns="45720" numCol="1" anchor="b" anchorCtr="0" compatLnSpc="1"/>
          <a:lstStyle/>
          <a:p>
            <a:pPr marL="0" marR="0" lvl="0" indent="0" algn="l" defTabSz="914400" rtl="0" eaLnBrk="0" fontAlgn="base" latinLnBrk="0" hangingPunct="0">
              <a:lnSpc>
                <a:spcPct val="100000"/>
              </a:lnSpc>
              <a:spcBef>
                <a:spcPct val="0"/>
              </a:spcBef>
              <a:spcAft>
                <a:spcPct val="0"/>
              </a:spcAft>
              <a:buClrTx/>
              <a:buSzTx/>
              <a:buFontTx/>
              <a:buNone/>
              <a:defRPr/>
            </a:pPr>
            <a:r>
              <a:rPr lang="zh-CN" altLang="en-US" sz="2600" b="1">
                <a:ln>
                  <a:noFill/>
                </a:ln>
                <a:uLnTx/>
                <a:uFillTx/>
                <a:sym typeface="+mn-ea"/>
              </a:rPr>
              <a:t>建设工程价款优先受偿权的放弃</a:t>
            </a:r>
            <a:endParaRPr lang="zh-CN" altLang="en-US" sz="2600" b="1">
              <a:ln>
                <a:noFill/>
              </a:ln>
              <a:uLnTx/>
              <a:uFillTx/>
              <a:sym typeface="+mn-ea"/>
            </a:endParaRPr>
          </a:p>
        </p:txBody>
      </p:sp>
      <p:sp>
        <p:nvSpPr>
          <p:cNvPr id="11267" name="Rectangle 3"/>
          <p:cNvSpPr>
            <a:spLocks noGrp="1" noChangeArrowheads="1"/>
          </p:cNvSpPr>
          <p:nvPr>
            <p:ph type="body" idx="4294967295"/>
          </p:nvPr>
        </p:nvSpPr>
        <p:spPr>
          <a:xfrm>
            <a:off x="250825" y="1341438"/>
            <a:ext cx="8713788" cy="4824413"/>
          </a:xfrm>
        </p:spPr>
        <p:txBody>
          <a:bodyPr vert="horz" wrap="square" lIns="91440" tIns="45720" rIns="91440" bIns="45720" numCol="1" anchor="t" anchorCtr="0" compatLnSpc="1"/>
          <a:lstStyle/>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zh-CN" sz="1800" b="1" dirty="0">
                <a:latin typeface="仿宋" panose="02010609060101010101" charset="-122"/>
                <a:ea typeface="仿宋" panose="02010609060101010101" charset="-122"/>
                <a:cs typeface="仿宋" panose="02010609060101010101" charset="-122"/>
                <a:sym typeface="+mn-ea"/>
              </a:rPr>
              <a:t>如何认定</a:t>
            </a:r>
            <a:r>
              <a:rPr sz="1800" b="1" dirty="0">
                <a:latin typeface="仿宋" panose="02010609060101010101" charset="-122"/>
                <a:ea typeface="仿宋" panose="02010609060101010101" charset="-122"/>
                <a:cs typeface="仿宋" panose="02010609060101010101" charset="-122"/>
                <a:sym typeface="+mn-ea"/>
              </a:rPr>
              <a:t>损害建筑工人利益</a:t>
            </a:r>
            <a:r>
              <a:rPr lang="zh-CN" sz="1800" b="1" dirty="0">
                <a:latin typeface="仿宋" panose="02010609060101010101" charset="-122"/>
                <a:ea typeface="仿宋" panose="02010609060101010101" charset="-122"/>
                <a:cs typeface="仿宋" panose="02010609060101010101" charset="-122"/>
                <a:sym typeface="+mn-ea"/>
              </a:rPr>
              <a:t>？</a:t>
            </a:r>
            <a:endParaRPr lang="zh-CN" sz="1800" b="1" dirty="0">
              <a:latin typeface="仿宋" panose="02010609060101010101" charset="-122"/>
              <a:ea typeface="仿宋" panose="02010609060101010101" charset="-122"/>
              <a:cs typeface="仿宋" panose="02010609060101010101"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endParaRPr sz="1800" b="1" dirty="0">
              <a:latin typeface="仿宋" panose="02010609060101010101" charset="-122"/>
              <a:ea typeface="仿宋" panose="02010609060101010101" charset="-122"/>
              <a:cs typeface="仿宋" panose="02010609060101010101"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sz="1800" b="1" dirty="0">
                <a:latin typeface="仿宋" panose="02010609060101010101" charset="-122"/>
                <a:ea typeface="仿宋" panose="02010609060101010101" charset="-122"/>
                <a:cs typeface="仿宋" panose="02010609060101010101" charset="-122"/>
                <a:sym typeface="+mn-ea"/>
              </a:rPr>
              <a:t>如果承包人与发包人约定放弃或者限制建设工程价款优先受偿权，导致其工程价款债权不能实现，进而</a:t>
            </a:r>
            <a:r>
              <a:rPr sz="1800" b="1" u="sng" dirty="0">
                <a:latin typeface="仿宋" panose="02010609060101010101" charset="-122"/>
                <a:ea typeface="仿宋" panose="02010609060101010101" charset="-122"/>
                <a:cs typeface="仿宋" panose="02010609060101010101" charset="-122"/>
                <a:sym typeface="+mn-ea"/>
              </a:rPr>
              <a:t>造成其资产负债状况恶化，以至于不能支付建筑工人的工资</a:t>
            </a:r>
            <a:r>
              <a:rPr sz="1800" b="1" dirty="0">
                <a:latin typeface="仿宋" panose="02010609060101010101" charset="-122"/>
                <a:ea typeface="仿宋" panose="02010609060101010101" charset="-122"/>
                <a:cs typeface="仿宋" panose="02010609060101010101" charset="-122"/>
                <a:sym typeface="+mn-ea"/>
              </a:rPr>
              <a:t>，则该放弃或者限制建设工程价款优先受偿权的行为就违背了设立建设工程价款优先受偿权制度的本意。根据本条解释的规定，在这种情况下，承包人与发包人关于放弃或者限制建设工程价款优先受偿权的约定就无效。</a:t>
            </a:r>
            <a:endParaRPr sz="1800" b="1" dirty="0">
              <a:latin typeface="仿宋" panose="02010609060101010101" charset="-122"/>
              <a:ea typeface="仿宋" panose="02010609060101010101" charset="-122"/>
              <a:cs typeface="仿宋" panose="02010609060101010101"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sz="1800" b="1" dirty="0">
                <a:latin typeface="仿宋" panose="02010609060101010101" charset="-122"/>
                <a:ea typeface="仿宋" panose="02010609060101010101" charset="-122"/>
                <a:cs typeface="仿宋" panose="02010609060101010101" charset="-122"/>
                <a:sym typeface="+mn-ea"/>
              </a:rPr>
              <a:t>在判断承包人放弃或者限制建设工程价款优先受偿权是否损害建筑工人的利益时，要看承包人这一行为是否</a:t>
            </a:r>
            <a:r>
              <a:rPr sz="1800" b="1" u="sng" dirty="0">
                <a:latin typeface="仿宋" panose="02010609060101010101" charset="-122"/>
                <a:ea typeface="仿宋" panose="02010609060101010101" charset="-122"/>
                <a:cs typeface="仿宋" panose="02010609060101010101" charset="-122"/>
                <a:sym typeface="+mn-ea"/>
              </a:rPr>
              <a:t>影响其整体的清偿能力，要将承包人整体的资产负债情况以及现金流情况是否因此恶化到影响建筑工人工资支付的程度作为主要的考虑因素</a:t>
            </a:r>
            <a:r>
              <a:rPr sz="1800" b="1" dirty="0">
                <a:latin typeface="仿宋" panose="02010609060101010101" charset="-122"/>
                <a:ea typeface="仿宋" panose="02010609060101010101" charset="-122"/>
                <a:cs typeface="仿宋" panose="02010609060101010101" charset="-122"/>
                <a:sym typeface="+mn-ea"/>
              </a:rPr>
              <a:t>。[最高人民法院民事审判第一庭：《最高人民法院建设工程施工合同司法解释（二）理解与适用》，第475页]。</a:t>
            </a:r>
            <a:endParaRPr sz="1800" b="1" dirty="0">
              <a:latin typeface="仿宋" panose="02010609060101010101" charset="-122"/>
              <a:ea typeface="仿宋" panose="02010609060101010101" charset="-122"/>
              <a:cs typeface="仿宋" panose="02010609060101010101" charset="-122"/>
              <a:sym typeface="+mn-ea"/>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3313" name="标题 1"/>
          <p:cNvSpPr>
            <a:spLocks noGrp="1"/>
          </p:cNvSpPr>
          <p:nvPr>
            <p:ph type="ctrTitle" idx="4294967295"/>
          </p:nvPr>
        </p:nvSpPr>
        <p:spPr>
          <a:xfrm>
            <a:off x="685800" y="2130425"/>
            <a:ext cx="7772400" cy="1470025"/>
          </a:xfrm>
        </p:spPr>
        <p:txBody>
          <a:bodyPr vert="horz" wrap="square" lIns="91440" tIns="45720" rIns="91440" bIns="45720" anchor="b" anchorCtr="0"/>
          <a:lstStyle>
            <a:lvl1pPr lvl="0">
              <a:buClrTx/>
              <a:buSzTx/>
              <a:buFontTx/>
              <a:defRPr/>
            </a:lvl1pPr>
          </a:lstStyle>
          <a:p>
            <a:pPr lvl="0">
              <a:buClrTx/>
              <a:buSzTx/>
              <a:buFontTx/>
            </a:pPr>
            <a:r>
              <a:rPr lang="zh-CN" altLang="en-US" sz="3200" b="1" dirty="0"/>
              <a:t>第六部分</a:t>
            </a:r>
            <a:r>
              <a:rPr lang="en-US" altLang="zh-CN" sz="3200" b="1" dirty="0"/>
              <a:t> </a:t>
            </a:r>
            <a:r>
              <a:rPr lang="zh-CN" altLang="en-US" sz="3200" b="1" dirty="0"/>
              <a:t>建设工程价款优先受偿权与相关权利</a:t>
            </a:r>
            <a:r>
              <a:rPr lang="zh-CN" altLang="en-US" sz="3200" b="1" dirty="0">
                <a:sym typeface="+mn-ea"/>
              </a:rPr>
              <a:t>的</a:t>
            </a:r>
            <a:r>
              <a:rPr lang="zh-CN" altLang="en-US" sz="3200" b="1" dirty="0"/>
              <a:t>竞存及其处理</a:t>
            </a:r>
            <a:endParaRPr lang="zh-CN" altLang="en-US" sz="3200" b="1" dirty="0"/>
          </a:p>
        </p:txBody>
      </p:sp>
      <p:sp>
        <p:nvSpPr>
          <p:cNvPr id="13314" name="副标题 2"/>
          <p:cNvSpPr>
            <a:spLocks noGrp="1"/>
          </p:cNvSpPr>
          <p:nvPr>
            <p:ph type="subTitle" idx="4294967295"/>
          </p:nvPr>
        </p:nvSpPr>
        <p:spPr>
          <a:xfrm>
            <a:off x="1371600" y="3886200"/>
            <a:ext cx="6400800" cy="1752600"/>
          </a:xfrm>
        </p:spPr>
        <p:txBody>
          <a:bodyPr vert="horz" wrap="square" lIns="91440" tIns="45720" rIns="91440" bIns="45720" anchor="t" anchorCtr="0"/>
          <a:lstStyle>
            <a:lvl1pPr marL="0" lvl="0" indent="0" algn="ctr">
              <a:buClr>
                <a:schemeClr val="accent2"/>
              </a:buClr>
              <a:buSzTx/>
              <a:buFont typeface="Wingdings" panose="05000000000000000000" pitchFamily="2" charset="2"/>
              <a:defRPr/>
            </a:lvl1pPr>
            <a:lvl2pPr marL="457200" lvl="1" indent="14605" algn="ctr">
              <a:buClr>
                <a:schemeClr val="accent2"/>
              </a:buClr>
              <a:buSzTx/>
              <a:buFont typeface="Wingdings" panose="05000000000000000000" pitchFamily="2" charset="2"/>
              <a:defRPr/>
            </a:lvl2pPr>
            <a:lvl3pPr marL="914400" lvl="2" indent="-4445" algn="ctr">
              <a:buClr>
                <a:schemeClr val="accent2"/>
              </a:buClr>
              <a:buSzTx/>
              <a:buFont typeface="Wingdings" panose="05000000000000000000" pitchFamily="2" charset="2"/>
              <a:defRPr/>
            </a:lvl3pPr>
            <a:lvl4pPr marL="1371600" lvl="3" indent="-64770" algn="ctr">
              <a:buClr>
                <a:schemeClr val="accent2"/>
              </a:buClr>
              <a:buSzTx/>
              <a:buFont typeface="Wingdings" panose="05000000000000000000" pitchFamily="2" charset="2"/>
              <a:defRPr/>
            </a:lvl4pPr>
            <a:lvl5pPr marL="1828800" lvl="4" indent="-133350" algn="ctr">
              <a:buClr>
                <a:schemeClr val="accent2"/>
              </a:buClr>
              <a:buSzTx/>
              <a:buFont typeface="Wingdings" panose="05000000000000000000" pitchFamily="2" charset="2"/>
              <a:defRPr/>
            </a:lvl5pPr>
          </a:lstStyle>
          <a:p>
            <a:pPr marL="0" lvl="0" indent="0" algn="ctr">
              <a:buSzTx/>
              <a:buNone/>
            </a:pPr>
            <a:endParaRPr lang="zh-CN" altLang="en-US" dirty="0"/>
          </a:p>
          <a:p>
            <a:pPr marL="0" lvl="0" indent="0" algn="ctr">
              <a:buSzTx/>
              <a:buNone/>
            </a:pPr>
            <a:r>
              <a:rPr lang="zh-CN" altLang="en-US" dirty="0"/>
              <a:t>            </a:t>
            </a:r>
            <a:endParaRPr lang="zh-CN" altLang="en-US" dirty="0"/>
          </a:p>
          <a:p>
            <a:pPr marL="0" lvl="0" indent="0" algn="ctr">
              <a:buSzTx/>
              <a:buNone/>
            </a:pPr>
            <a:endParaRPr lang="zh-CN" altLang="en-US" dirty="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5297" name="Rectangle 2"/>
          <p:cNvSpPr>
            <a:spLocks noGrp="1"/>
          </p:cNvSpPr>
          <p:nvPr>
            <p:ph type="title" idx="4294967295"/>
          </p:nvPr>
        </p:nvSpPr>
        <p:spPr/>
        <p:txBody>
          <a:bodyPr vert="horz" wrap="square" lIns="91440" tIns="45720" rIns="91440" bIns="45720" anchor="b" anchorCtr="0"/>
          <a:p>
            <a:r>
              <a:rPr sz="2600" b="1" dirty="0">
                <a:sym typeface="+mn-ea"/>
              </a:rPr>
              <a:t>与</a:t>
            </a:r>
            <a:r>
              <a:rPr sz="2600" b="1" dirty="0"/>
              <a:t>抵押权</a:t>
            </a:r>
            <a:r>
              <a:rPr lang="zh-CN" sz="2600" b="1" dirty="0"/>
              <a:t>的竞存</a:t>
            </a:r>
            <a:endParaRPr lang="zh-CN" sz="2600" b="1" dirty="0"/>
          </a:p>
        </p:txBody>
      </p:sp>
      <p:sp>
        <p:nvSpPr>
          <p:cNvPr id="65539" name="Rectangle 3"/>
          <p:cNvSpPr>
            <a:spLocks noGrp="1" noChangeArrowheads="1"/>
          </p:cNvSpPr>
          <p:nvPr>
            <p:ph type="body" idx="1"/>
          </p:nvPr>
        </p:nvSpPr>
        <p:spPr>
          <a:xfrm>
            <a:off x="214313" y="1357313"/>
            <a:ext cx="8713788" cy="4824413"/>
          </a:xfrm>
        </p:spPr>
        <p:txBody>
          <a:bodyPr vert="horz" wrap="square" lIns="91440" tIns="45720" rIns="91440" bIns="45720" numCol="1" anchor="t" anchorCtr="0" compatLnSpc="1"/>
          <a:lstStyle/>
          <a:p>
            <a:pPr marL="469900" marR="0" lvl="0" indent="-469900" algn="l" defTabSz="914400" rtl="0" eaLnBrk="0" fontAlgn="base" latinLnBrk="0" hangingPunct="0">
              <a:lnSpc>
                <a:spcPct val="80000"/>
              </a:lnSpc>
              <a:spcBef>
                <a:spcPct val="20000"/>
              </a:spcBef>
              <a:spcAft>
                <a:spcPct val="0"/>
              </a:spcAft>
              <a:buClr>
                <a:schemeClr val="accent2"/>
              </a:buClr>
              <a:buSzTx/>
              <a:buFont typeface="Wingdings" panose="05000000000000000000" pitchFamily="2" charset="2"/>
              <a:buChar char="o"/>
              <a:defRPr/>
            </a:pPr>
            <a:endParaRPr kumimoji="0" lang="zh-CN" altLang="en-US" sz="22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mn-lt"/>
              <a:ea typeface="+mn-ea"/>
              <a:cs typeface="+mn-cs"/>
            </a:endParaRPr>
          </a:p>
          <a:p>
            <a:pPr marL="469900" marR="0" lvl="0" indent="-469900" algn="l" defTabSz="914400" rtl="0" eaLnBrk="0" fontAlgn="base" latinLnBrk="0" hangingPunct="0">
              <a:lnSpc>
                <a:spcPct val="80000"/>
              </a:lnSpc>
              <a:spcBef>
                <a:spcPct val="20000"/>
              </a:spcBef>
              <a:spcAft>
                <a:spcPct val="0"/>
              </a:spcAft>
              <a:buClr>
                <a:schemeClr val="accent2"/>
              </a:buClr>
              <a:buSzTx/>
              <a:buFont typeface="Wingdings" panose="05000000000000000000" pitchFamily="2" charset="2"/>
              <a:buChar char="o"/>
              <a:defRPr/>
            </a:pPr>
            <a:r>
              <a:rPr kumimoji="0" lang="zh-CN" altLang="en-US"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rPr>
              <a:t>民法典建设工程解释（一）第三十六条</a:t>
            </a:r>
            <a:r>
              <a:rPr kumimoji="0" lang="en-US" altLang="zh-CN"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rPr>
              <a:t> </a:t>
            </a:r>
            <a:r>
              <a:rPr kumimoji="0" lang="zh-CN" altLang="en-US"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rPr>
              <a:t>承包人根据民法典第八百零七条规定享有的</a:t>
            </a:r>
            <a:r>
              <a:rPr kumimoji="0" lang="zh-CN" altLang="en-US" sz="2000" b="1" i="0" u="sng" strike="noStrike" kern="0" cap="none" spc="0" normalizeH="0" baseline="0" noProof="0" dirty="0" smtClean="0">
                <a:ln>
                  <a:noFill/>
                </a:ln>
                <a:solidFill>
                  <a:schemeClr val="tx1"/>
                </a:solidFill>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rPr>
              <a:t>建设工程价款优先受偿权优于抵押权和其他债权。</a:t>
            </a:r>
            <a:endParaRPr kumimoji="0" lang="zh-CN" altLang="en-US" sz="2000" b="1" i="0" u="sng" strike="noStrike" kern="0" cap="none" spc="0" normalizeH="0" baseline="0" noProof="0" dirty="0" smtClean="0">
              <a:ln>
                <a:noFill/>
              </a:ln>
              <a:solidFill>
                <a:schemeClr val="tx1"/>
              </a:solidFill>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endParaRPr>
          </a:p>
          <a:p>
            <a:pPr marL="469900" marR="0" lvl="0" indent="-469900" algn="l" defTabSz="914400" rtl="0" eaLnBrk="0" fontAlgn="base" latinLnBrk="0" hangingPunct="0">
              <a:lnSpc>
                <a:spcPct val="80000"/>
              </a:lnSpc>
              <a:spcBef>
                <a:spcPct val="20000"/>
              </a:spcBef>
              <a:spcAft>
                <a:spcPct val="0"/>
              </a:spcAft>
              <a:buClr>
                <a:schemeClr val="accent2"/>
              </a:buClr>
              <a:buSzTx/>
              <a:buFont typeface="Wingdings" panose="05000000000000000000" pitchFamily="2" charset="2"/>
              <a:buChar char="o"/>
              <a:defRPr/>
            </a:pPr>
            <a:endParaRPr kumimoji="0" lang="zh-CN" altLang="en-US" sz="2000" b="1" i="0" u="sng" strike="noStrike" kern="0" cap="none" spc="0" normalizeH="0" baseline="0" noProof="0" dirty="0" smtClean="0">
              <a:ln>
                <a:noFill/>
              </a:ln>
              <a:solidFill>
                <a:schemeClr val="tx1"/>
              </a:solidFill>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endParaRPr>
          </a:p>
          <a:p>
            <a:pPr marL="469900" marR="0" lvl="0" indent="-469900" algn="l" defTabSz="914400" rtl="0" eaLnBrk="0" fontAlgn="base" latinLnBrk="0" hangingPunct="0">
              <a:lnSpc>
                <a:spcPct val="80000"/>
              </a:lnSpc>
              <a:spcBef>
                <a:spcPct val="20000"/>
              </a:spcBef>
              <a:spcAft>
                <a:spcPct val="0"/>
              </a:spcAft>
              <a:buClr>
                <a:schemeClr val="accent2"/>
              </a:buClr>
              <a:buSzTx/>
              <a:buFont typeface="Wingdings" panose="05000000000000000000" pitchFamily="2" charset="2"/>
              <a:buChar char="o"/>
              <a:defRPr/>
            </a:pPr>
            <a:r>
              <a:rPr kumimoji="0" lang="zh-CN" altLang="en-US"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rPr>
              <a:t>民法典第四百零六条　抵押期间，抵押人可以转让抵押财产。当事人另有约定的，按照其约定。抵押财产转让的，抵押权不受影响。</a:t>
            </a:r>
            <a:endParaRPr kumimoji="0" lang="zh-CN" altLang="en-US"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endParaRPr>
          </a:p>
          <a:p>
            <a:pPr marL="469900" marR="0" lvl="0" indent="-469900" algn="l" defTabSz="914400" rtl="0" eaLnBrk="0" fontAlgn="base" latinLnBrk="0" hangingPunct="0">
              <a:lnSpc>
                <a:spcPct val="80000"/>
              </a:lnSpc>
              <a:spcBef>
                <a:spcPct val="20000"/>
              </a:spcBef>
              <a:spcAft>
                <a:spcPct val="0"/>
              </a:spcAft>
              <a:buClr>
                <a:schemeClr val="accent2"/>
              </a:buClr>
              <a:buSzTx/>
              <a:buFont typeface="Wingdings" panose="05000000000000000000" pitchFamily="2" charset="2"/>
              <a:buChar char="o"/>
              <a:defRPr/>
            </a:pPr>
            <a:r>
              <a:rPr kumimoji="0" lang="zh-CN" altLang="en-US"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rPr>
              <a:t>抵押人转让抵押财产的，应当及时通知抵押权人。抵押权人能够证明抵押财产转让可能损害抵押权的，可以请求抵押人将转让所得的价款向抵押权人提前清偿债务或者提存。转让的价款超过债权数额的部分归抵押人所有，不足部分由债务人清偿。</a:t>
            </a:r>
            <a:endParaRPr kumimoji="0" lang="zh-CN" altLang="en-US"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endParaRPr>
          </a:p>
          <a:p>
            <a:pPr marL="469900" marR="0" lvl="0" indent="-469900" algn="l" defTabSz="914400" rtl="0" eaLnBrk="0" fontAlgn="base" latinLnBrk="0" hangingPunct="0">
              <a:lnSpc>
                <a:spcPct val="80000"/>
              </a:lnSpc>
              <a:spcBef>
                <a:spcPct val="20000"/>
              </a:spcBef>
              <a:spcAft>
                <a:spcPct val="0"/>
              </a:spcAft>
              <a:buClr>
                <a:schemeClr val="accent2"/>
              </a:buClr>
              <a:buSzTx/>
              <a:buFont typeface="Wingdings" panose="05000000000000000000" pitchFamily="2" charset="2"/>
              <a:buChar char="o"/>
              <a:defRPr/>
            </a:pPr>
            <a:endParaRPr kumimoji="0" lang="zh-CN" altLang="en-US"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宋体" panose="02010600030101010101" pitchFamily="2" charset="-122"/>
              <a:ea typeface="宋体" panose="02010600030101010101" pitchFamily="2" charset="-122"/>
              <a:cs typeface="楷体" panose="02010609060101010101" pitchFamily="49" charset="-122"/>
              <a:sym typeface="+mn-ea"/>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5297" name="Rectangle 2"/>
          <p:cNvSpPr>
            <a:spLocks noGrp="1"/>
          </p:cNvSpPr>
          <p:nvPr>
            <p:ph type="title" idx="4294967295"/>
          </p:nvPr>
        </p:nvSpPr>
        <p:spPr/>
        <p:txBody>
          <a:bodyPr vert="horz" wrap="square" lIns="91440" tIns="45720" rIns="91440" bIns="45720" anchor="b" anchorCtr="0"/>
          <a:p>
            <a:r>
              <a:rPr sz="2600" b="1" dirty="0">
                <a:sym typeface="+mn-ea"/>
              </a:rPr>
              <a:t>与</a:t>
            </a:r>
            <a:r>
              <a:rPr sz="2600" b="1" dirty="0">
                <a:sym typeface="+mn-ea"/>
              </a:rPr>
              <a:t>抵押权</a:t>
            </a:r>
            <a:r>
              <a:rPr lang="zh-CN" sz="2600" b="1" dirty="0">
                <a:sym typeface="+mn-ea"/>
              </a:rPr>
              <a:t>的竞存</a:t>
            </a:r>
            <a:endParaRPr sz="2600" b="1" dirty="0"/>
          </a:p>
        </p:txBody>
      </p:sp>
      <p:sp>
        <p:nvSpPr>
          <p:cNvPr id="65539" name="Rectangle 3"/>
          <p:cNvSpPr>
            <a:spLocks noGrp="1" noChangeArrowheads="1"/>
          </p:cNvSpPr>
          <p:nvPr>
            <p:ph type="body" idx="1"/>
          </p:nvPr>
        </p:nvSpPr>
        <p:spPr>
          <a:xfrm>
            <a:off x="214313" y="1357313"/>
            <a:ext cx="8713788" cy="4824413"/>
          </a:xfrm>
        </p:spPr>
        <p:txBody>
          <a:bodyPr vert="horz" wrap="square" lIns="91440" tIns="45720" rIns="91440" bIns="45720" numCol="1" anchor="t" anchorCtr="0" compatLnSpc="1"/>
          <a:lstStyle/>
          <a:p>
            <a:pPr marL="469900" marR="0" lvl="0" indent="-469900" algn="l" defTabSz="914400" rtl="0" eaLnBrk="0" fontAlgn="base" latinLnBrk="0" hangingPunct="0">
              <a:lnSpc>
                <a:spcPct val="80000"/>
              </a:lnSpc>
              <a:spcBef>
                <a:spcPct val="20000"/>
              </a:spcBef>
              <a:spcAft>
                <a:spcPct val="0"/>
              </a:spcAft>
              <a:buClr>
                <a:schemeClr val="accent2"/>
              </a:buClr>
              <a:buSzTx/>
              <a:buFont typeface="Wingdings" panose="05000000000000000000" pitchFamily="2" charset="2"/>
              <a:buChar char="o"/>
              <a:defRPr/>
            </a:pPr>
            <a:endParaRPr kumimoji="0" lang="zh-CN" altLang="en-US"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endParaRPr>
          </a:p>
          <a:p>
            <a:pPr marL="469900" marR="0" lvl="0" indent="-469900" algn="l" defTabSz="914400" rtl="0" eaLnBrk="0" fontAlgn="base" latinLnBrk="0" hangingPunct="0">
              <a:lnSpc>
                <a:spcPct val="80000"/>
              </a:lnSpc>
              <a:spcBef>
                <a:spcPct val="20000"/>
              </a:spcBef>
              <a:spcAft>
                <a:spcPct val="0"/>
              </a:spcAft>
              <a:buClr>
                <a:schemeClr val="accent2"/>
              </a:buClr>
              <a:buSzTx/>
              <a:buFont typeface="Wingdings" panose="05000000000000000000" pitchFamily="2" charset="2"/>
              <a:buChar char="o"/>
              <a:defRPr/>
            </a:pPr>
            <a:r>
              <a:rPr kumimoji="0" lang="zh-CN" altLang="en-US"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rPr>
              <a:t>民法典担保制度司法解释第四十三条</a:t>
            </a:r>
            <a:r>
              <a:rPr kumimoji="0" lang="en-US" altLang="zh-CN"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rPr>
              <a:t>  </a:t>
            </a:r>
            <a:r>
              <a:rPr kumimoji="0" lang="zh-CN" altLang="en-US"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rPr>
              <a:t>当事人约定禁止或者限制转让抵押财产但是未将约定登记，抵押人违反约定转让抵押财产，抵押权人请求确认转让合同无效的，人民法院不予支持；抵押财产已经交付或者登记，抵押权人请求确认转让不发生物权效力的，人民法院不予支持，但是抵押权人有证据证明受让人知道的除外；抵押权人请求抵押人承担违约责任的，人民法院依法予以支持。</a:t>
            </a:r>
            <a:endParaRPr kumimoji="0" lang="zh-CN" altLang="en-US"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endParaRPr>
          </a:p>
          <a:p>
            <a:pPr marL="469900" marR="0" lvl="0" indent="-469900" algn="l" defTabSz="914400" rtl="0" eaLnBrk="0" fontAlgn="base" latinLnBrk="0" hangingPunct="0">
              <a:lnSpc>
                <a:spcPct val="80000"/>
              </a:lnSpc>
              <a:spcBef>
                <a:spcPct val="20000"/>
              </a:spcBef>
              <a:spcAft>
                <a:spcPct val="0"/>
              </a:spcAft>
              <a:buClr>
                <a:schemeClr val="accent2"/>
              </a:buClr>
              <a:buSzTx/>
              <a:buFont typeface="Wingdings" panose="05000000000000000000" pitchFamily="2" charset="2"/>
              <a:buChar char="o"/>
              <a:defRPr/>
            </a:pPr>
            <a:r>
              <a:rPr kumimoji="0" lang="zh-CN" altLang="en-US"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rPr>
              <a:t>当事人约定禁止或者限制转让抵押财产且已经将约定登记，抵押人违反约定转让抵押财产，抵押权人请求确认转让合同无效的，人民法院不予支持；抵押财产已经交付或者登记，抵押权人主张转让不发生物权效力的，人民法院应予支持，但是因受让人代替债务人清偿债务导致抵押权消灭的除外。</a:t>
            </a:r>
            <a:endParaRPr kumimoji="0" lang="zh-CN" altLang="en-US"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endParaRPr>
          </a:p>
          <a:p>
            <a:pPr marL="469900" marR="0" lvl="0" indent="-469900" algn="l" defTabSz="914400" rtl="0" eaLnBrk="0" fontAlgn="base" latinLnBrk="0" hangingPunct="0">
              <a:lnSpc>
                <a:spcPct val="80000"/>
              </a:lnSpc>
              <a:spcBef>
                <a:spcPct val="20000"/>
              </a:spcBef>
              <a:spcAft>
                <a:spcPct val="0"/>
              </a:spcAft>
              <a:buClr>
                <a:schemeClr val="accent2"/>
              </a:buClr>
              <a:buSzTx/>
              <a:buFont typeface="Wingdings" panose="05000000000000000000" pitchFamily="2" charset="2"/>
              <a:buChar char="o"/>
              <a:defRPr/>
            </a:pPr>
            <a:endParaRPr lang="zh-CN" altLang="en-US"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sym typeface="+mn-ea"/>
            </a:endParaRPr>
          </a:p>
          <a:p>
            <a:pPr marL="469900" marR="0" lvl="0" indent="-469900" algn="l" defTabSz="914400" rtl="0" eaLnBrk="0" fontAlgn="base" latinLnBrk="0" hangingPunct="0">
              <a:lnSpc>
                <a:spcPct val="80000"/>
              </a:lnSpc>
              <a:spcBef>
                <a:spcPct val="20000"/>
              </a:spcBef>
              <a:spcAft>
                <a:spcPct val="0"/>
              </a:spcAft>
              <a:buClr>
                <a:schemeClr val="accent2"/>
              </a:buClr>
              <a:buSzTx/>
              <a:buFont typeface="Wingdings" panose="05000000000000000000" pitchFamily="2" charset="2"/>
              <a:buChar char="o"/>
              <a:defRPr/>
            </a:pPr>
            <a:r>
              <a:rPr kumimoji="0" lang="zh-CN" altLang="en-US"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宋体" panose="02010600030101010101" pitchFamily="2" charset="-122"/>
                <a:ea typeface="宋体" panose="02010600030101010101" pitchFamily="2" charset="-122"/>
                <a:cs typeface="楷体" panose="02010609060101010101" pitchFamily="49" charset="-122"/>
                <a:sym typeface="+mn-ea"/>
              </a:rPr>
              <a:t>解释论的发展：</a:t>
            </a:r>
            <a:endParaRPr kumimoji="0" lang="zh-CN" altLang="en-US"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宋体" panose="02010600030101010101" pitchFamily="2" charset="-122"/>
              <a:ea typeface="宋体" panose="02010600030101010101" pitchFamily="2" charset="-122"/>
              <a:cs typeface="楷体" panose="02010609060101010101" pitchFamily="49" charset="-122"/>
              <a:sym typeface="+mn-ea"/>
            </a:endParaRPr>
          </a:p>
          <a:p>
            <a:pPr marL="469900" marR="0" lvl="0" indent="-469900" algn="l" defTabSz="914400" rtl="0" eaLnBrk="0" fontAlgn="base" latinLnBrk="0" hangingPunct="0">
              <a:lnSpc>
                <a:spcPct val="80000"/>
              </a:lnSpc>
              <a:spcBef>
                <a:spcPct val="20000"/>
              </a:spcBef>
              <a:spcAft>
                <a:spcPct val="0"/>
              </a:spcAft>
              <a:buClr>
                <a:schemeClr val="accent2"/>
              </a:buClr>
              <a:buSzTx/>
              <a:buFont typeface="Wingdings" panose="05000000000000000000" pitchFamily="2" charset="2"/>
              <a:buChar char="o"/>
              <a:defRPr/>
            </a:pPr>
            <a:r>
              <a:rPr kumimoji="0" lang="en-US" altLang="zh-CN"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宋体" panose="02010600030101010101" pitchFamily="2" charset="-122"/>
                <a:ea typeface="宋体" panose="02010600030101010101" pitchFamily="2" charset="-122"/>
                <a:cs typeface="楷体" panose="02010609060101010101" pitchFamily="49" charset="-122"/>
                <a:sym typeface="+mn-ea"/>
              </a:rPr>
              <a:t>1.</a:t>
            </a:r>
            <a:r>
              <a:rPr kumimoji="0" lang="zh-CN" altLang="en-US"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宋体" panose="02010600030101010101" pitchFamily="2" charset="-122"/>
                <a:ea typeface="宋体" panose="02010600030101010101" pitchFamily="2" charset="-122"/>
                <a:cs typeface="楷体" panose="02010609060101010101" pitchFamily="49" charset="-122"/>
                <a:sym typeface="+mn-ea"/>
              </a:rPr>
              <a:t>当事人之间的禁转约定，无论是否登记，均不影响抵押财产转让合同的效力。</a:t>
            </a:r>
            <a:endParaRPr kumimoji="0" lang="zh-CN" altLang="en-US"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宋体" panose="02010600030101010101" pitchFamily="2" charset="-122"/>
              <a:ea typeface="宋体" panose="02010600030101010101" pitchFamily="2" charset="-122"/>
              <a:cs typeface="楷体" panose="02010609060101010101" pitchFamily="49" charset="-122"/>
              <a:sym typeface="+mn-ea"/>
            </a:endParaRPr>
          </a:p>
          <a:p>
            <a:pPr marL="469900" marR="0" lvl="0" indent="-469900" algn="l" defTabSz="914400" rtl="0" eaLnBrk="0" fontAlgn="base" latinLnBrk="0" hangingPunct="0">
              <a:lnSpc>
                <a:spcPct val="80000"/>
              </a:lnSpc>
              <a:spcBef>
                <a:spcPct val="20000"/>
              </a:spcBef>
              <a:spcAft>
                <a:spcPct val="0"/>
              </a:spcAft>
              <a:buClr>
                <a:schemeClr val="accent2"/>
              </a:buClr>
              <a:buSzTx/>
              <a:buFont typeface="Wingdings" panose="05000000000000000000" pitchFamily="2" charset="2"/>
              <a:buChar char="o"/>
              <a:defRPr/>
            </a:pPr>
            <a:r>
              <a:rPr kumimoji="0" lang="en-US" altLang="zh-CN"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宋体" panose="02010600030101010101" pitchFamily="2" charset="-122"/>
                <a:ea typeface="宋体" panose="02010600030101010101" pitchFamily="2" charset="-122"/>
                <a:cs typeface="楷体" panose="02010609060101010101" pitchFamily="49" charset="-122"/>
                <a:sym typeface="+mn-ea"/>
              </a:rPr>
              <a:t>2.</a:t>
            </a:r>
            <a:r>
              <a:rPr lang="zh-CN" altLang="en-US" sz="2000" b="1" noProof="0" dirty="0" smtClean="0">
                <a:ln>
                  <a:noFill/>
                </a:ln>
                <a:effectLst>
                  <a:outerShdw blurRad="38100" dist="38100" dir="2700000" algn="tl">
                    <a:srgbClr val="C0C0C0"/>
                  </a:outerShdw>
                </a:effectLst>
                <a:uLnTx/>
                <a:uFillTx/>
                <a:latin typeface="宋体" panose="02010600030101010101" pitchFamily="2" charset="-122"/>
                <a:ea typeface="宋体" panose="02010600030101010101" pitchFamily="2" charset="-122"/>
                <a:cs typeface="楷体" panose="02010609060101010101" pitchFamily="49" charset="-122"/>
                <a:sym typeface="+mn-ea"/>
              </a:rPr>
              <a:t>当事人之间的禁转约定如经登记，物权变动不发生效力。</a:t>
            </a:r>
            <a:endParaRPr lang="zh-CN" altLang="en-US" sz="2000" b="1" noProof="0" dirty="0" smtClean="0">
              <a:ln>
                <a:noFill/>
              </a:ln>
              <a:effectLst>
                <a:outerShdw blurRad="38100" dist="38100" dir="2700000" algn="tl">
                  <a:srgbClr val="C0C0C0"/>
                </a:outerShdw>
              </a:effectLst>
              <a:uLnTx/>
              <a:uFillTx/>
              <a:latin typeface="宋体" panose="02010600030101010101" pitchFamily="2" charset="-122"/>
              <a:ea typeface="宋体" panose="02010600030101010101" pitchFamily="2" charset="-122"/>
              <a:cs typeface="楷体" panose="02010609060101010101" pitchFamily="49" charset="-122"/>
              <a:sym typeface="+mn-ea"/>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5297" name="Rectangle 2"/>
          <p:cNvSpPr>
            <a:spLocks noGrp="1"/>
          </p:cNvSpPr>
          <p:nvPr>
            <p:ph type="title" idx="4294967295"/>
          </p:nvPr>
        </p:nvSpPr>
        <p:spPr/>
        <p:txBody>
          <a:bodyPr vert="horz" wrap="square" lIns="91440" tIns="45720" rIns="91440" bIns="45720" anchor="b" anchorCtr="0"/>
          <a:p>
            <a:r>
              <a:rPr sz="2600" b="1" dirty="0">
                <a:sym typeface="+mn-ea"/>
              </a:rPr>
              <a:t>与</a:t>
            </a:r>
            <a:r>
              <a:rPr sz="2600" b="1" dirty="0">
                <a:sym typeface="+mn-ea"/>
              </a:rPr>
              <a:t>抵押权</a:t>
            </a:r>
            <a:r>
              <a:rPr lang="zh-CN" sz="2600" b="1" dirty="0">
                <a:sym typeface="+mn-ea"/>
              </a:rPr>
              <a:t>的竞存</a:t>
            </a:r>
            <a:endParaRPr sz="2600" b="1" dirty="0"/>
          </a:p>
        </p:txBody>
      </p:sp>
      <p:sp>
        <p:nvSpPr>
          <p:cNvPr id="65539" name="Rectangle 3"/>
          <p:cNvSpPr>
            <a:spLocks noGrp="1" noChangeArrowheads="1"/>
          </p:cNvSpPr>
          <p:nvPr>
            <p:ph type="body" idx="1"/>
          </p:nvPr>
        </p:nvSpPr>
        <p:spPr>
          <a:xfrm>
            <a:off x="214313" y="1357313"/>
            <a:ext cx="8713788" cy="4824413"/>
          </a:xfrm>
        </p:spPr>
        <p:txBody>
          <a:bodyPr vert="horz" wrap="square" lIns="91440" tIns="45720" rIns="91440" bIns="45720" numCol="1" anchor="t" anchorCtr="0" compatLnSpc="1"/>
          <a:lstStyle/>
          <a:p>
            <a:pPr marL="469900" marR="0" lvl="0" indent="-469900" algn="l" defTabSz="914400" rtl="0" eaLnBrk="0" fontAlgn="base" latinLnBrk="0" hangingPunct="0">
              <a:lnSpc>
                <a:spcPct val="80000"/>
              </a:lnSpc>
              <a:spcBef>
                <a:spcPct val="20000"/>
              </a:spcBef>
              <a:spcAft>
                <a:spcPct val="0"/>
              </a:spcAft>
              <a:buClr>
                <a:schemeClr val="accent2"/>
              </a:buClr>
              <a:buSzTx/>
              <a:buFont typeface="Wingdings" panose="05000000000000000000" pitchFamily="2" charset="2"/>
              <a:buChar char="o"/>
              <a:defRPr/>
            </a:pPr>
            <a:r>
              <a:rPr kumimoji="0" lang="zh-CN" altLang="en-US"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rPr>
              <a:t>抵押权人是否有权提起第三人撤销之诉，撤销确认建设工程价款优先受偿权的生效裁判？</a:t>
            </a:r>
            <a:endParaRPr kumimoji="0" lang="zh-CN" altLang="en-US"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endParaRPr>
          </a:p>
          <a:p>
            <a:pPr marL="469900" marR="0" lvl="0" indent="-469900" algn="l" defTabSz="914400" rtl="0" eaLnBrk="0" fontAlgn="base" latinLnBrk="0" hangingPunct="0">
              <a:lnSpc>
                <a:spcPct val="80000"/>
              </a:lnSpc>
              <a:spcBef>
                <a:spcPct val="20000"/>
              </a:spcBef>
              <a:spcAft>
                <a:spcPct val="0"/>
              </a:spcAft>
              <a:buClr>
                <a:schemeClr val="accent2"/>
              </a:buClr>
              <a:buSzTx/>
              <a:buFont typeface="Wingdings" panose="05000000000000000000" pitchFamily="2" charset="2"/>
              <a:buChar char="o"/>
              <a:defRPr/>
            </a:pPr>
            <a:endParaRPr kumimoji="0"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endParaRPr>
          </a:p>
          <a:p>
            <a:pPr marL="469900" marR="0" lvl="0" indent="-469900" algn="l" defTabSz="914400" rtl="0" eaLnBrk="0" fontAlgn="base" latinLnBrk="0" hangingPunct="0">
              <a:lnSpc>
                <a:spcPct val="80000"/>
              </a:lnSpc>
              <a:spcBef>
                <a:spcPct val="20000"/>
              </a:spcBef>
              <a:spcAft>
                <a:spcPct val="0"/>
              </a:spcAft>
              <a:buClr>
                <a:schemeClr val="accent2"/>
              </a:buClr>
              <a:buSzTx/>
              <a:buFont typeface="Wingdings" panose="05000000000000000000" pitchFamily="2" charset="2"/>
              <a:buChar char="o"/>
              <a:defRPr/>
            </a:pPr>
            <a:r>
              <a:rPr kumimoji="0"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rPr>
              <a:t>一种观点认为，抵押权人与确认建设工程价款优先受偿权的生效裁判、案件无利害关系，不属于《民事诉讼法》第59中的第三人，不能提起第三人撤销之诉。[最高人民法院（2017）最高法民终13号民事裁定书。]</a:t>
            </a:r>
            <a:endParaRPr kumimoji="0"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endParaRPr>
          </a:p>
          <a:p>
            <a:pPr marL="469900" marR="0" lvl="0" indent="-469900" algn="l" defTabSz="914400" rtl="0" eaLnBrk="0" fontAlgn="base" latinLnBrk="0" hangingPunct="0">
              <a:lnSpc>
                <a:spcPct val="80000"/>
              </a:lnSpc>
              <a:spcBef>
                <a:spcPct val="20000"/>
              </a:spcBef>
              <a:spcAft>
                <a:spcPct val="0"/>
              </a:spcAft>
              <a:buClr>
                <a:schemeClr val="accent2"/>
              </a:buClr>
              <a:buSzTx/>
              <a:buFont typeface="Wingdings" panose="05000000000000000000" pitchFamily="2" charset="2"/>
              <a:buChar char="o"/>
              <a:defRPr/>
            </a:pPr>
            <a:endParaRPr kumimoji="0"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endParaRPr>
          </a:p>
          <a:p>
            <a:pPr marL="469900" marR="0" lvl="0" indent="-469900" algn="l" defTabSz="914400" rtl="0" eaLnBrk="0" fontAlgn="base" latinLnBrk="0" hangingPunct="0">
              <a:lnSpc>
                <a:spcPct val="80000"/>
              </a:lnSpc>
              <a:spcBef>
                <a:spcPct val="20000"/>
              </a:spcBef>
              <a:spcAft>
                <a:spcPct val="0"/>
              </a:spcAft>
              <a:buClr>
                <a:schemeClr val="accent2"/>
              </a:buClr>
              <a:buSzTx/>
              <a:buFont typeface="Wingdings" panose="05000000000000000000" pitchFamily="2" charset="2"/>
              <a:buChar char="o"/>
              <a:defRPr/>
            </a:pPr>
            <a:r>
              <a:rPr kumimoji="0"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rPr>
              <a:t>相反观点认为，抵押权人属于《民事诉讼法》第59条中的第三人，可以提起第三人撤销之诉。不动产抵押权人应具有针对建设工程价款优先受偿权人提起第三人撤销之诉的主体资格，人民法院应当进行初步的实体审理，而不应直接裁定驳回起诉。</a:t>
            </a:r>
            <a:endParaRPr kumimoji="0"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endParaRPr>
          </a:p>
          <a:p>
            <a:pPr marL="469900" marR="0" lvl="0" indent="-469900" algn="l" defTabSz="914400" rtl="0" eaLnBrk="0" fontAlgn="base" latinLnBrk="0" hangingPunct="0">
              <a:lnSpc>
                <a:spcPct val="80000"/>
              </a:lnSpc>
              <a:spcBef>
                <a:spcPct val="20000"/>
              </a:spcBef>
              <a:spcAft>
                <a:spcPct val="0"/>
              </a:spcAft>
              <a:buClr>
                <a:schemeClr val="accent2"/>
              </a:buClr>
              <a:buSzTx/>
              <a:buFont typeface="Wingdings" panose="05000000000000000000" pitchFamily="2" charset="2"/>
              <a:buChar char="o"/>
              <a:defRPr/>
            </a:pPr>
            <a:endParaRPr kumimoji="0"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5297" name="Rectangle 2"/>
          <p:cNvSpPr>
            <a:spLocks noGrp="1"/>
          </p:cNvSpPr>
          <p:nvPr>
            <p:ph type="title" idx="4294967295"/>
          </p:nvPr>
        </p:nvSpPr>
        <p:spPr/>
        <p:txBody>
          <a:bodyPr vert="horz" wrap="square" lIns="91440" tIns="45720" rIns="91440" bIns="45720" anchor="b" anchorCtr="0"/>
          <a:p>
            <a:r>
              <a:rPr sz="2600" b="1" dirty="0">
                <a:sym typeface="+mn-ea"/>
              </a:rPr>
              <a:t>与</a:t>
            </a:r>
            <a:r>
              <a:rPr sz="2600" b="1" dirty="0">
                <a:sym typeface="+mn-ea"/>
              </a:rPr>
              <a:t>抵押权</a:t>
            </a:r>
            <a:r>
              <a:rPr lang="zh-CN" sz="2600" b="1" dirty="0">
                <a:sym typeface="+mn-ea"/>
              </a:rPr>
              <a:t>的竞存</a:t>
            </a:r>
            <a:endParaRPr sz="2600" b="1" dirty="0"/>
          </a:p>
        </p:txBody>
      </p:sp>
      <p:sp>
        <p:nvSpPr>
          <p:cNvPr id="65539" name="Rectangle 3"/>
          <p:cNvSpPr>
            <a:spLocks noGrp="1" noChangeArrowheads="1"/>
          </p:cNvSpPr>
          <p:nvPr>
            <p:ph type="body" idx="1"/>
          </p:nvPr>
        </p:nvSpPr>
        <p:spPr>
          <a:xfrm>
            <a:off x="214313" y="1357313"/>
            <a:ext cx="8713788" cy="4824413"/>
          </a:xfrm>
        </p:spPr>
        <p:txBody>
          <a:bodyPr vert="horz" wrap="square" lIns="91440" tIns="45720" rIns="91440" bIns="45720" numCol="1" anchor="t" anchorCtr="0" compatLnSpc="1"/>
          <a:lstStyle/>
          <a:p>
            <a:pPr marL="469900" marR="0" lvl="0" indent="-469900" algn="l" defTabSz="914400" rtl="0" eaLnBrk="0" fontAlgn="base" latinLnBrk="0" hangingPunct="0">
              <a:lnSpc>
                <a:spcPct val="80000"/>
              </a:lnSpc>
              <a:spcBef>
                <a:spcPct val="20000"/>
              </a:spcBef>
              <a:spcAft>
                <a:spcPct val="0"/>
              </a:spcAft>
              <a:buClr>
                <a:schemeClr val="accent2"/>
              </a:buClr>
              <a:buSzTx/>
              <a:buFont typeface="Wingdings" panose="05000000000000000000" pitchFamily="2" charset="2"/>
              <a:buChar char="o"/>
              <a:defRPr/>
            </a:pPr>
            <a:endParaRPr kumimoji="0"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endParaRPr>
          </a:p>
          <a:p>
            <a:pPr marL="469900" marR="0" lvl="0" indent="-469900" algn="l" defTabSz="914400" rtl="0" eaLnBrk="0" fontAlgn="base" latinLnBrk="0" hangingPunct="0">
              <a:lnSpc>
                <a:spcPct val="80000"/>
              </a:lnSpc>
              <a:spcBef>
                <a:spcPct val="20000"/>
              </a:spcBef>
              <a:spcAft>
                <a:spcPct val="0"/>
              </a:spcAft>
              <a:buClr>
                <a:schemeClr val="accent2"/>
              </a:buClr>
              <a:buSzTx/>
              <a:buFont typeface="Wingdings" panose="05000000000000000000" pitchFamily="2" charset="2"/>
              <a:buChar char="o"/>
              <a:defRPr/>
            </a:pPr>
            <a:r>
              <a:rPr kumimoji="0"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宋体" panose="02010600030101010101" pitchFamily="2" charset="-122"/>
                <a:ea typeface="宋体" panose="02010600030101010101" pitchFamily="2" charset="-122"/>
                <a:cs typeface="宋体" panose="02010600030101010101" pitchFamily="2" charset="-122"/>
              </a:rPr>
              <a:t>最高人民法院150号指导案例“中国民生银行股份有限公司温州分行诉浙江山口建筑工程有限公司、青田依利高鞋业有限公司第三人撤销之诉案”</a:t>
            </a:r>
            <a:endParaRPr kumimoji="0"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宋体" panose="02010600030101010101" pitchFamily="2" charset="-122"/>
              <a:ea typeface="宋体" panose="02010600030101010101" pitchFamily="2" charset="-122"/>
              <a:cs typeface="宋体" panose="02010600030101010101" pitchFamily="2" charset="-122"/>
            </a:endParaRPr>
          </a:p>
          <a:p>
            <a:pPr marL="469900" marR="0" lvl="0" indent="-469900" algn="l" defTabSz="914400" rtl="0" eaLnBrk="0" fontAlgn="base" latinLnBrk="0" hangingPunct="0">
              <a:lnSpc>
                <a:spcPct val="80000"/>
              </a:lnSpc>
              <a:spcBef>
                <a:spcPct val="20000"/>
              </a:spcBef>
              <a:spcAft>
                <a:spcPct val="0"/>
              </a:spcAft>
              <a:buClr>
                <a:schemeClr val="accent2"/>
              </a:buClr>
              <a:buSzTx/>
              <a:buFont typeface="Wingdings" panose="05000000000000000000" pitchFamily="2" charset="2"/>
              <a:buChar char="o"/>
              <a:defRPr/>
            </a:pPr>
            <a:endParaRPr kumimoji="0"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endParaRPr>
          </a:p>
          <a:p>
            <a:pPr marL="469900" marR="0" lvl="0" indent="-469900" algn="l" defTabSz="914400" rtl="0" eaLnBrk="0" fontAlgn="base" latinLnBrk="0" hangingPunct="0">
              <a:lnSpc>
                <a:spcPct val="80000"/>
              </a:lnSpc>
              <a:spcBef>
                <a:spcPct val="20000"/>
              </a:spcBef>
              <a:spcAft>
                <a:spcPct val="0"/>
              </a:spcAft>
              <a:buClr>
                <a:schemeClr val="accent2"/>
              </a:buClr>
              <a:buSzTx/>
              <a:buFont typeface="Wingdings" panose="05000000000000000000" pitchFamily="2" charset="2"/>
              <a:buChar char="o"/>
              <a:defRPr/>
            </a:pPr>
            <a:r>
              <a:rPr kumimoji="0"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rPr>
              <a:t>如果不动产抵押权与建设工程价款优先受偿权指向了同一不动产，发生权利冲突时，由于建设工程价款优先受偿权的优先性，是否成立建设工程价款优先受偿以及建设工程价款优先受偿权的担保范围大小，都将直接影响不动产抵押权的实现程度，所以，应当认定抵押权人与涉及建设工程价款优先受偿权的诉讼、生效裁判有法律上的利害关系，在主体资格方面，不动产抵押权人当然具备针对确认建设工程价款优先受偿权的生效裁判提起第三人撤销之诉的资格。</a:t>
            </a:r>
            <a:endParaRPr kumimoji="0"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5297" name="Rectangle 2"/>
          <p:cNvSpPr>
            <a:spLocks noGrp="1"/>
          </p:cNvSpPr>
          <p:nvPr>
            <p:ph type="title" idx="4294967295"/>
          </p:nvPr>
        </p:nvSpPr>
        <p:spPr/>
        <p:txBody>
          <a:bodyPr vert="horz" wrap="square" lIns="91440" tIns="45720" rIns="91440" bIns="45720" anchor="b" anchorCtr="0"/>
          <a:p>
            <a:r>
              <a:rPr sz="2600" b="1" dirty="0"/>
              <a:t>与商品房消费者物权期待权的竞存</a:t>
            </a:r>
            <a:endParaRPr sz="2600" b="1" dirty="0"/>
          </a:p>
        </p:txBody>
      </p:sp>
      <p:sp>
        <p:nvSpPr>
          <p:cNvPr id="65539" name="Rectangle 3"/>
          <p:cNvSpPr>
            <a:spLocks noGrp="1" noChangeArrowheads="1"/>
          </p:cNvSpPr>
          <p:nvPr>
            <p:ph type="body" idx="1"/>
          </p:nvPr>
        </p:nvSpPr>
        <p:spPr>
          <a:xfrm>
            <a:off x="214313" y="1357313"/>
            <a:ext cx="8713788" cy="4824413"/>
          </a:xfrm>
        </p:spPr>
        <p:txBody>
          <a:bodyPr vert="horz" wrap="square" lIns="91440" tIns="45720" rIns="91440" bIns="45720" numCol="1" anchor="t" anchorCtr="0" compatLnSpc="1"/>
          <a:lstStyle/>
          <a:p>
            <a:pPr marL="469900" marR="0" lvl="0" indent="-469900" algn="l" defTabSz="914400" rtl="0" eaLnBrk="0" fontAlgn="base" latinLnBrk="0" hangingPunct="0">
              <a:lnSpc>
                <a:spcPct val="80000"/>
              </a:lnSpc>
              <a:spcBef>
                <a:spcPct val="20000"/>
              </a:spcBef>
              <a:spcAft>
                <a:spcPct val="0"/>
              </a:spcAft>
              <a:buClr>
                <a:schemeClr val="accent2"/>
              </a:buClr>
              <a:buSzTx/>
              <a:buFont typeface="Wingdings" panose="05000000000000000000" pitchFamily="2" charset="2"/>
              <a:buChar char="o"/>
              <a:defRPr/>
            </a:pPr>
            <a:r>
              <a:rPr kumimoji="0" lang="zh-CN" altLang="en-US" sz="22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mn-lt"/>
                <a:ea typeface="+mn-ea"/>
                <a:cs typeface="+mn-cs"/>
              </a:rPr>
              <a:t>刘贵祥专委：当前民商事审判中几个方面的法律适用问题（判解研究总第</a:t>
            </a:r>
            <a:r>
              <a:rPr kumimoji="0" lang="en-US" altLang="zh-CN" sz="22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mn-lt"/>
                <a:ea typeface="+mn-ea"/>
                <a:cs typeface="+mn-cs"/>
              </a:rPr>
              <a:t>100</a:t>
            </a:r>
            <a:r>
              <a:rPr kumimoji="0" lang="zh-CN" altLang="en-US" sz="22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mn-lt"/>
                <a:ea typeface="+mn-ea"/>
                <a:cs typeface="+mn-cs"/>
              </a:rPr>
              <a:t>期）</a:t>
            </a:r>
            <a:endParaRPr kumimoji="0" lang="zh-CN" altLang="en-US" sz="22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mn-lt"/>
              <a:ea typeface="+mn-ea"/>
              <a:cs typeface="+mn-cs"/>
            </a:endParaRPr>
          </a:p>
          <a:p>
            <a:pPr marL="469900" marR="0" lvl="0" indent="-469900" algn="l" defTabSz="914400" rtl="0" eaLnBrk="0" fontAlgn="base" latinLnBrk="0" hangingPunct="0">
              <a:lnSpc>
                <a:spcPct val="80000"/>
              </a:lnSpc>
              <a:spcBef>
                <a:spcPct val="20000"/>
              </a:spcBef>
              <a:spcAft>
                <a:spcPct val="0"/>
              </a:spcAft>
              <a:buClr>
                <a:schemeClr val="accent2"/>
              </a:buClr>
              <a:buSzTx/>
              <a:buFont typeface="Wingdings" panose="05000000000000000000" pitchFamily="2" charset="2"/>
              <a:buChar char="o"/>
              <a:defRPr/>
            </a:pPr>
            <a:endParaRPr kumimoji="0" lang="zh-CN" altLang="en-US" sz="22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mn-lt"/>
              <a:ea typeface="+mn-ea"/>
              <a:cs typeface="+mn-cs"/>
            </a:endParaRPr>
          </a:p>
          <a:p>
            <a:pPr marL="469900" marR="0" lvl="0" indent="-469900" algn="l" defTabSz="914400" rtl="0" eaLnBrk="0" fontAlgn="base" latinLnBrk="0" hangingPunct="0">
              <a:lnSpc>
                <a:spcPct val="80000"/>
              </a:lnSpc>
              <a:spcBef>
                <a:spcPct val="20000"/>
              </a:spcBef>
              <a:spcAft>
                <a:spcPct val="0"/>
              </a:spcAft>
              <a:buClr>
                <a:schemeClr val="accent2"/>
              </a:buClr>
              <a:buSzTx/>
              <a:buFont typeface="Wingdings" panose="05000000000000000000" pitchFamily="2" charset="2"/>
              <a:buChar char="o"/>
              <a:defRPr/>
            </a:pPr>
            <a:r>
              <a:rPr kumimoji="0" lang="zh-CN" altLang="en-US" sz="2000" b="1" i="0" strike="noStrike" kern="0" cap="none" spc="0" normalizeH="0" baseline="0" noProof="0" dirty="0" smtClean="0">
                <a:ln>
                  <a:noFill/>
                </a:ln>
                <a:solidFill>
                  <a:schemeClr val="tx1"/>
                </a:solidFill>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rPr>
              <a:t>目前争议较大的是对商品房买受人是否给予特殊保护问题。原最高人民法院（2002）16号批复规定，支付了全部价款的商品房买受人的权利优先于承包人的优先受偿权,而承包人的优先受偿权又优先于一般抵押权。根据此批复，在以往的审判实践中，在能够交付房屋的情况下，一般优先向买受人交付房屋；在不能交付房屋的情况下，购房价款本金优先清偿。但该司法解释已经废止，而新的规定还没出台。实践中对商品房买受人的特殊保护出现新的争议。</a:t>
            </a:r>
            <a:endParaRPr kumimoji="0" lang="zh-CN" altLang="en-US" sz="2000" b="1" i="0" strike="noStrike" kern="0" cap="none" spc="0" normalizeH="0" baseline="0" noProof="0" dirty="0" smtClean="0">
              <a:ln>
                <a:noFill/>
              </a:ln>
              <a:solidFill>
                <a:schemeClr val="tx1"/>
              </a:solidFill>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endParaRPr>
          </a:p>
          <a:p>
            <a:pPr marL="469900" marR="0" lvl="0" indent="-469900" algn="l" defTabSz="914400" rtl="0" eaLnBrk="0" fontAlgn="base" latinLnBrk="0" hangingPunct="0">
              <a:lnSpc>
                <a:spcPct val="80000"/>
              </a:lnSpc>
              <a:spcBef>
                <a:spcPct val="20000"/>
              </a:spcBef>
              <a:spcAft>
                <a:spcPct val="0"/>
              </a:spcAft>
              <a:buClr>
                <a:schemeClr val="accent2"/>
              </a:buClr>
              <a:buSzTx/>
              <a:buFont typeface="Wingdings" panose="05000000000000000000" pitchFamily="2" charset="2"/>
              <a:buChar char="o"/>
              <a:defRPr/>
            </a:pPr>
            <a:endParaRPr kumimoji="0" lang="zh-CN" altLang="en-US" sz="2000" b="1" i="0" strike="noStrike" kern="0" cap="none" spc="0" normalizeH="0" baseline="0" noProof="0" dirty="0" smtClean="0">
              <a:ln>
                <a:noFill/>
              </a:ln>
              <a:solidFill>
                <a:schemeClr val="tx1"/>
              </a:solidFill>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endParaRPr>
          </a:p>
          <a:p>
            <a:pPr marL="469900" marR="0" lvl="0" indent="-469900" algn="l" defTabSz="914400" rtl="0" eaLnBrk="0" fontAlgn="base" latinLnBrk="0" hangingPunct="0">
              <a:lnSpc>
                <a:spcPct val="80000"/>
              </a:lnSpc>
              <a:spcBef>
                <a:spcPct val="20000"/>
              </a:spcBef>
              <a:spcAft>
                <a:spcPct val="0"/>
              </a:spcAft>
              <a:buClr>
                <a:schemeClr val="accent2"/>
              </a:buClr>
              <a:buSzTx/>
              <a:buFont typeface="Wingdings" panose="05000000000000000000" pitchFamily="2" charset="2"/>
              <a:buChar char="o"/>
              <a:defRPr/>
            </a:pPr>
            <a:r>
              <a:rPr kumimoji="0" lang="zh-CN" altLang="en-US" sz="2000" b="1" i="0" strike="noStrike" kern="0" cap="none" spc="0" normalizeH="0" baseline="0" noProof="0" dirty="0" smtClean="0">
                <a:ln>
                  <a:noFill/>
                </a:ln>
                <a:solidFill>
                  <a:schemeClr val="tx1"/>
                </a:solidFill>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rPr>
              <a:t>《民法典》第406条对《物权法》第191条进行了修改，在明确抵押物可以转让的同时，明确了抵押权的追及效力。这一立法变化是否将导致上述批复与《民法典》的规定不一致？对此，在制定有关司法解释时有必要进行充分论证，审慎定夺。</a:t>
            </a:r>
            <a:endParaRPr kumimoji="0" lang="zh-CN" altLang="en-US" sz="2000" b="1" i="0" strike="noStrike" kern="0" cap="none" spc="0" normalizeH="0" baseline="0" noProof="0" dirty="0" smtClean="0">
              <a:ln>
                <a:noFill/>
              </a:ln>
              <a:solidFill>
                <a:schemeClr val="tx1"/>
              </a:solidFill>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endParaRPr>
          </a:p>
          <a:p>
            <a:pPr marL="469900" marR="0" lvl="0" indent="-469900" algn="l" defTabSz="914400" rtl="0" eaLnBrk="0" fontAlgn="base" latinLnBrk="0" hangingPunct="0">
              <a:lnSpc>
                <a:spcPct val="80000"/>
              </a:lnSpc>
              <a:spcBef>
                <a:spcPct val="20000"/>
              </a:spcBef>
              <a:spcAft>
                <a:spcPct val="0"/>
              </a:spcAft>
              <a:buClr>
                <a:schemeClr val="accent2"/>
              </a:buClr>
              <a:buSzTx/>
              <a:buFont typeface="Wingdings" panose="05000000000000000000" pitchFamily="2" charset="2"/>
              <a:buChar char="o"/>
              <a:defRPr/>
            </a:pPr>
            <a:endParaRPr kumimoji="0" lang="zh-CN" altLang="en-US" sz="2000" b="1" i="0" strike="noStrike" kern="0" cap="none" spc="0" normalizeH="0" baseline="0" noProof="0" dirty="0" smtClean="0">
              <a:ln>
                <a:noFill/>
              </a:ln>
              <a:solidFill>
                <a:schemeClr val="tx1"/>
              </a:solidFill>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5297" name="Rectangle 2"/>
          <p:cNvSpPr>
            <a:spLocks noGrp="1"/>
          </p:cNvSpPr>
          <p:nvPr>
            <p:ph type="title" idx="4294967295"/>
          </p:nvPr>
        </p:nvSpPr>
        <p:spPr/>
        <p:txBody>
          <a:bodyPr vert="horz" wrap="square" lIns="91440" tIns="45720" rIns="91440" bIns="45720" anchor="b" anchorCtr="0"/>
          <a:p>
            <a:r>
              <a:rPr sz="2600" b="1" dirty="0"/>
              <a:t>与商品房消费者物权期待权的竞存</a:t>
            </a:r>
            <a:endParaRPr sz="2600" b="1" dirty="0"/>
          </a:p>
        </p:txBody>
      </p:sp>
      <p:sp>
        <p:nvSpPr>
          <p:cNvPr id="65539" name="Rectangle 3"/>
          <p:cNvSpPr>
            <a:spLocks noGrp="1" noChangeArrowheads="1"/>
          </p:cNvSpPr>
          <p:nvPr>
            <p:ph type="body" idx="1"/>
          </p:nvPr>
        </p:nvSpPr>
        <p:spPr>
          <a:xfrm>
            <a:off x="214313" y="1357313"/>
            <a:ext cx="8713788" cy="4824413"/>
          </a:xfrm>
        </p:spPr>
        <p:txBody>
          <a:bodyPr vert="horz" wrap="square" lIns="91440" tIns="45720" rIns="91440" bIns="45720" numCol="1" anchor="t" anchorCtr="0" compatLnSpc="1"/>
          <a:lstStyle/>
          <a:p>
            <a:pPr marL="469900" marR="0" lvl="0" indent="-469900" algn="l" defTabSz="914400" rtl="0" eaLnBrk="0" fontAlgn="base" latinLnBrk="0" hangingPunct="0">
              <a:lnSpc>
                <a:spcPct val="80000"/>
              </a:lnSpc>
              <a:spcBef>
                <a:spcPct val="20000"/>
              </a:spcBef>
              <a:spcAft>
                <a:spcPct val="0"/>
              </a:spcAft>
              <a:buClr>
                <a:schemeClr val="accent2"/>
              </a:buClr>
              <a:buSzTx/>
              <a:buFont typeface="Wingdings" panose="05000000000000000000" pitchFamily="2" charset="2"/>
              <a:buChar char="o"/>
              <a:defRPr/>
            </a:pPr>
            <a:endParaRPr kumimoji="0" lang="zh-CN" altLang="en-US" sz="2000" b="1" i="0" strike="noStrike" kern="0" cap="none" spc="0" normalizeH="0" baseline="0" noProof="0" dirty="0" smtClean="0">
              <a:ln>
                <a:noFill/>
              </a:ln>
              <a:solidFill>
                <a:schemeClr val="tx1"/>
              </a:solidFill>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endParaRPr>
          </a:p>
          <a:p>
            <a:pPr marL="469900" marR="0" lvl="0" indent="-469900" algn="l" defTabSz="914400" rtl="0" eaLnBrk="0" fontAlgn="base" latinLnBrk="0" hangingPunct="0">
              <a:lnSpc>
                <a:spcPct val="80000"/>
              </a:lnSpc>
              <a:spcBef>
                <a:spcPct val="20000"/>
              </a:spcBef>
              <a:spcAft>
                <a:spcPct val="0"/>
              </a:spcAft>
              <a:buClr>
                <a:schemeClr val="accent2"/>
              </a:buClr>
              <a:buSzTx/>
              <a:buFont typeface="Wingdings" panose="05000000000000000000" pitchFamily="2" charset="2"/>
              <a:buChar char="o"/>
              <a:defRPr/>
            </a:pPr>
            <a:r>
              <a:rPr kumimoji="0" lang="zh-CN" altLang="en-US" sz="2000" b="1" i="0" strike="noStrike" kern="0" cap="none" spc="0" normalizeH="0" baseline="0" noProof="0" dirty="0" smtClean="0">
                <a:ln>
                  <a:noFill/>
                </a:ln>
                <a:solidFill>
                  <a:schemeClr val="tx1"/>
                </a:solidFill>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rPr>
              <a:t>实践证明，（2002）16号批复的规定有效保障了商品房消费者的生存权，实现了政治效果、社会效果和法律效果的统一，具正当性与合理性。因此，有观点认为，《民法典》第404条关于动产抵押权对抗效力的限制性规定，亦即：“以动产抵押的，不得对抗正常经营活动中已经支付合理价款并取得抵押财产的买受人”，并未区分动产抵押是否已经办理抵押登记，即使办理了抵押登记，抵押权也不能对抗买受人，显然有利于消费者权益的保护，</a:t>
            </a:r>
            <a:r>
              <a:rPr kumimoji="0" lang="zh-CN" altLang="en-US" sz="2000" b="1" i="0" u="sng" strike="noStrike" kern="0" cap="none" spc="0" normalizeH="0" baseline="0" noProof="0" dirty="0" smtClean="0">
                <a:ln>
                  <a:noFill/>
                </a:ln>
                <a:solidFill>
                  <a:schemeClr val="tx1"/>
                </a:solidFill>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rPr>
              <a:t>在保护商品房消费者问题上可类推适用或参照适用这一条款</a:t>
            </a:r>
            <a:r>
              <a:rPr kumimoji="0" lang="zh-CN" altLang="en-US" sz="2000" b="1" i="0" strike="noStrike" kern="0" cap="none" spc="0" normalizeH="0" baseline="0" noProof="0" dirty="0" smtClean="0">
                <a:ln>
                  <a:noFill/>
                </a:ln>
                <a:solidFill>
                  <a:schemeClr val="tx1"/>
                </a:solidFill>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rPr>
              <a:t>，笔者认为有一定道理。从我国国情及房地产企业所面临的实际情况看，目前仍有按（2002）16号批复的思路给予商品房消费者特殊保护之必要，只是在实践中要严格把握商品房消费者的界限、适用范围及特定情形。</a:t>
            </a:r>
            <a:endParaRPr kumimoji="0" lang="zh-CN" altLang="en-US" sz="2000" b="1" i="0" strike="noStrike" kern="0" cap="none" spc="0" normalizeH="0" baseline="0" noProof="0" dirty="0" smtClean="0">
              <a:ln>
                <a:noFill/>
              </a:ln>
              <a:solidFill>
                <a:schemeClr val="tx1"/>
              </a:solidFill>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5297" name="Rectangle 2"/>
          <p:cNvSpPr>
            <a:spLocks noGrp="1"/>
          </p:cNvSpPr>
          <p:nvPr>
            <p:ph type="title" idx="4294967295"/>
          </p:nvPr>
        </p:nvSpPr>
        <p:spPr/>
        <p:txBody>
          <a:bodyPr vert="horz" wrap="square" lIns="91440" tIns="45720" rIns="91440" bIns="45720" anchor="b" anchorCtr="0"/>
          <a:p>
            <a:r>
              <a:rPr sz="2600" b="1" dirty="0"/>
              <a:t>与商品房消费者物权期待权的竞存</a:t>
            </a:r>
            <a:endParaRPr sz="2600" b="1" dirty="0"/>
          </a:p>
        </p:txBody>
      </p:sp>
      <p:sp>
        <p:nvSpPr>
          <p:cNvPr id="65539" name="Rectangle 3"/>
          <p:cNvSpPr>
            <a:spLocks noGrp="1" noChangeArrowheads="1"/>
          </p:cNvSpPr>
          <p:nvPr>
            <p:ph type="body" idx="1"/>
          </p:nvPr>
        </p:nvSpPr>
        <p:spPr>
          <a:xfrm>
            <a:off x="214313" y="1357313"/>
            <a:ext cx="8713788" cy="4824413"/>
          </a:xfrm>
        </p:spPr>
        <p:txBody>
          <a:bodyPr vert="horz" wrap="square" lIns="91440" tIns="45720" rIns="91440" bIns="45720" numCol="1" anchor="t" anchorCtr="0" compatLnSpc="1"/>
          <a:lstStyle/>
          <a:p>
            <a:pPr marL="469900" marR="0" lvl="0" indent="-469900" algn="l" defTabSz="914400" rtl="0" eaLnBrk="0" fontAlgn="base" latinLnBrk="0" hangingPunct="0">
              <a:lnSpc>
                <a:spcPct val="80000"/>
              </a:lnSpc>
              <a:spcBef>
                <a:spcPct val="20000"/>
              </a:spcBef>
              <a:spcAft>
                <a:spcPct val="0"/>
              </a:spcAft>
              <a:buClr>
                <a:schemeClr val="accent2"/>
              </a:buClr>
              <a:buSzTx/>
              <a:buFont typeface="Wingdings" panose="05000000000000000000" pitchFamily="2" charset="2"/>
              <a:buChar char="o"/>
              <a:defRPr/>
            </a:pPr>
            <a:r>
              <a:rPr kumimoji="0" lang="zh-CN" altLang="en-US" sz="2000" b="1" i="0" strike="noStrike" kern="0" cap="none" spc="0" normalizeH="0" baseline="0" noProof="0" dirty="0" smtClean="0">
                <a:ln>
                  <a:noFill/>
                </a:ln>
                <a:solidFill>
                  <a:schemeClr val="tx1"/>
                </a:solidFill>
                <a:effectLst>
                  <a:outerShdw blurRad="38100" dist="38100" dir="2700000" algn="tl">
                    <a:srgbClr val="C0C0C0"/>
                  </a:outerShdw>
                </a:effectLst>
                <a:uLnTx/>
                <a:uFillTx/>
                <a:latin typeface="宋体" panose="02010600030101010101" pitchFamily="2" charset="-122"/>
                <a:ea typeface="宋体" panose="02010600030101010101" pitchFamily="2" charset="-122"/>
                <a:cs typeface="楷体" panose="02010609060101010101" pitchFamily="49" charset="-122"/>
              </a:rPr>
              <a:t>最高人民法院关于人民法院办理执行异议和复议案件若干问题的规定</a:t>
            </a:r>
            <a:endParaRPr kumimoji="0" lang="zh-CN" altLang="en-US" sz="2000" b="1" i="0" strike="noStrike" kern="0" cap="none" spc="0" normalizeH="0" baseline="0" noProof="0" dirty="0" smtClean="0">
              <a:ln>
                <a:noFill/>
              </a:ln>
              <a:solidFill>
                <a:schemeClr val="tx1"/>
              </a:solidFill>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endParaRPr>
          </a:p>
          <a:p>
            <a:pPr marL="469900" marR="0" lvl="0" indent="-469900" algn="l" defTabSz="914400" rtl="0" eaLnBrk="0" fontAlgn="base" latinLnBrk="0" hangingPunct="0">
              <a:lnSpc>
                <a:spcPct val="80000"/>
              </a:lnSpc>
              <a:spcBef>
                <a:spcPct val="20000"/>
              </a:spcBef>
              <a:spcAft>
                <a:spcPct val="0"/>
              </a:spcAft>
              <a:buClr>
                <a:schemeClr val="accent2"/>
              </a:buClr>
              <a:buSzTx/>
              <a:buFont typeface="Wingdings" panose="05000000000000000000" pitchFamily="2" charset="2"/>
              <a:buChar char="o"/>
              <a:defRPr/>
            </a:pPr>
            <a:endParaRPr kumimoji="0" lang="zh-CN" altLang="en-US" sz="2000" b="1" i="0" strike="noStrike" kern="0" cap="none" spc="0" normalizeH="0" baseline="0" noProof="0" dirty="0" smtClean="0">
              <a:ln>
                <a:noFill/>
              </a:ln>
              <a:solidFill>
                <a:schemeClr val="tx1"/>
              </a:solidFill>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endParaRPr>
          </a:p>
          <a:p>
            <a:pPr marL="469900" marR="0" lvl="0" indent="-469900" algn="l" defTabSz="914400" rtl="0" eaLnBrk="0" fontAlgn="base" latinLnBrk="0" hangingPunct="0">
              <a:lnSpc>
                <a:spcPct val="80000"/>
              </a:lnSpc>
              <a:spcBef>
                <a:spcPct val="20000"/>
              </a:spcBef>
              <a:spcAft>
                <a:spcPct val="0"/>
              </a:spcAft>
              <a:buClr>
                <a:schemeClr val="accent2"/>
              </a:buClr>
              <a:buSzTx/>
              <a:buFont typeface="Wingdings" panose="05000000000000000000" pitchFamily="2" charset="2"/>
              <a:buChar char="o"/>
              <a:defRPr/>
            </a:pPr>
            <a:r>
              <a:rPr kumimoji="0" lang="zh-CN" altLang="en-US" sz="2000" b="1" i="0" strike="noStrike" kern="0" cap="none" spc="0" normalizeH="0" baseline="0" noProof="0" dirty="0" smtClean="0">
                <a:ln>
                  <a:noFill/>
                </a:ln>
                <a:solidFill>
                  <a:schemeClr val="tx1"/>
                </a:solidFill>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rPr>
              <a:t>第二十九条</a:t>
            </a:r>
            <a:r>
              <a:rPr kumimoji="0" lang="en-US" altLang="zh-CN" sz="2000" b="1" i="0" strike="noStrike" kern="0" cap="none" spc="0" normalizeH="0" baseline="0" noProof="0" dirty="0" smtClean="0">
                <a:ln>
                  <a:noFill/>
                </a:ln>
                <a:solidFill>
                  <a:schemeClr val="tx1"/>
                </a:solidFill>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rPr>
              <a:t> </a:t>
            </a:r>
            <a:r>
              <a:rPr kumimoji="0" lang="zh-CN" altLang="en-US" sz="2000" b="1" i="0" strike="noStrike" kern="0" cap="none" spc="0" normalizeH="0" baseline="0" noProof="0" dirty="0" smtClean="0">
                <a:ln>
                  <a:noFill/>
                </a:ln>
                <a:solidFill>
                  <a:schemeClr val="tx1"/>
                </a:solidFill>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rPr>
              <a:t>金钱债权执行中，买受人对登记在被执行的房地产开发企业名下的商品房提出异议，符合下列情形且其权利能够排除执行的，人民法院应予支持：</a:t>
            </a:r>
            <a:endParaRPr kumimoji="0" lang="zh-CN" altLang="en-US" sz="2000" b="1" i="0" strike="noStrike" kern="0" cap="none" spc="0" normalizeH="0" baseline="0" noProof="0" dirty="0" smtClean="0">
              <a:ln>
                <a:noFill/>
              </a:ln>
              <a:solidFill>
                <a:schemeClr val="tx1"/>
              </a:solidFill>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endParaRPr>
          </a:p>
          <a:p>
            <a:pPr marL="469900" marR="0" lvl="0" indent="-469900" algn="l" defTabSz="914400" rtl="0" eaLnBrk="0" fontAlgn="base" latinLnBrk="0" hangingPunct="0">
              <a:lnSpc>
                <a:spcPct val="80000"/>
              </a:lnSpc>
              <a:spcBef>
                <a:spcPct val="20000"/>
              </a:spcBef>
              <a:spcAft>
                <a:spcPct val="0"/>
              </a:spcAft>
              <a:buClr>
                <a:schemeClr val="accent2"/>
              </a:buClr>
              <a:buSzTx/>
              <a:buFont typeface="Wingdings" panose="05000000000000000000" pitchFamily="2" charset="2"/>
              <a:buChar char="o"/>
              <a:defRPr/>
            </a:pPr>
            <a:r>
              <a:rPr kumimoji="0" lang="zh-CN" altLang="en-US" sz="2000" b="1" i="0" strike="noStrike" kern="0" cap="none" spc="0" normalizeH="0" baseline="0" noProof="0" dirty="0" smtClean="0">
                <a:ln>
                  <a:noFill/>
                </a:ln>
                <a:solidFill>
                  <a:schemeClr val="tx1"/>
                </a:solidFill>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rPr>
              <a:t>（一）在人民法院查封之前已签订合法有效的书面买卖合同；</a:t>
            </a:r>
            <a:endParaRPr kumimoji="0" lang="zh-CN" altLang="en-US" sz="2000" b="1" i="0" strike="noStrike" kern="0" cap="none" spc="0" normalizeH="0" baseline="0" noProof="0" dirty="0" smtClean="0">
              <a:ln>
                <a:noFill/>
              </a:ln>
              <a:solidFill>
                <a:schemeClr val="tx1"/>
              </a:solidFill>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endParaRPr>
          </a:p>
          <a:p>
            <a:pPr marL="469900" marR="0" lvl="0" indent="-469900" algn="l" defTabSz="914400" rtl="0" eaLnBrk="0" fontAlgn="base" latinLnBrk="0" hangingPunct="0">
              <a:lnSpc>
                <a:spcPct val="80000"/>
              </a:lnSpc>
              <a:spcBef>
                <a:spcPct val="20000"/>
              </a:spcBef>
              <a:spcAft>
                <a:spcPct val="0"/>
              </a:spcAft>
              <a:buClr>
                <a:schemeClr val="accent2"/>
              </a:buClr>
              <a:buSzTx/>
              <a:buFont typeface="Wingdings" panose="05000000000000000000" pitchFamily="2" charset="2"/>
              <a:buChar char="o"/>
              <a:defRPr/>
            </a:pPr>
            <a:r>
              <a:rPr kumimoji="0" lang="zh-CN" altLang="en-US" sz="2000" b="1" i="0" strike="noStrike" kern="0" cap="none" spc="0" normalizeH="0" baseline="0" noProof="0" dirty="0" smtClean="0">
                <a:ln>
                  <a:noFill/>
                </a:ln>
                <a:solidFill>
                  <a:schemeClr val="tx1"/>
                </a:solidFill>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rPr>
              <a:t>（二）所购商品房系用于居住且买受人名下无其他用于居住的房屋；</a:t>
            </a:r>
            <a:endParaRPr kumimoji="0" lang="zh-CN" altLang="en-US" sz="2000" b="1" i="0" strike="noStrike" kern="0" cap="none" spc="0" normalizeH="0" baseline="0" noProof="0" dirty="0" smtClean="0">
              <a:ln>
                <a:noFill/>
              </a:ln>
              <a:solidFill>
                <a:schemeClr val="tx1"/>
              </a:solidFill>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endParaRPr>
          </a:p>
          <a:p>
            <a:pPr marL="469900" marR="0" lvl="0" indent="-469900" algn="l" defTabSz="914400" rtl="0" eaLnBrk="0" fontAlgn="base" latinLnBrk="0" hangingPunct="0">
              <a:lnSpc>
                <a:spcPct val="80000"/>
              </a:lnSpc>
              <a:spcBef>
                <a:spcPct val="20000"/>
              </a:spcBef>
              <a:spcAft>
                <a:spcPct val="0"/>
              </a:spcAft>
              <a:buClr>
                <a:schemeClr val="accent2"/>
              </a:buClr>
              <a:buSzTx/>
              <a:buFont typeface="Wingdings" panose="05000000000000000000" pitchFamily="2" charset="2"/>
              <a:buChar char="o"/>
              <a:defRPr/>
            </a:pPr>
            <a:r>
              <a:rPr kumimoji="0" lang="zh-CN" altLang="en-US" sz="2000" b="1" i="0" strike="noStrike" kern="0" cap="none" spc="0" normalizeH="0" baseline="0" noProof="0" dirty="0" smtClean="0">
                <a:ln>
                  <a:noFill/>
                </a:ln>
                <a:solidFill>
                  <a:schemeClr val="tx1"/>
                </a:solidFill>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rPr>
              <a:t>（三）已支付的价款超过合同约定总价款的百分之五十。</a:t>
            </a:r>
            <a:endParaRPr kumimoji="0" lang="zh-CN" altLang="en-US" sz="2000" b="1" i="0" strike="noStrike" kern="0" cap="none" spc="0" normalizeH="0" baseline="0" noProof="0" dirty="0" smtClean="0">
              <a:ln>
                <a:noFill/>
              </a:ln>
              <a:solidFill>
                <a:schemeClr val="tx1"/>
              </a:solidFill>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5297" name="Rectangle 2"/>
          <p:cNvSpPr>
            <a:spLocks noGrp="1"/>
          </p:cNvSpPr>
          <p:nvPr>
            <p:ph type="title" idx="4294967295"/>
          </p:nvPr>
        </p:nvSpPr>
        <p:spPr/>
        <p:txBody>
          <a:bodyPr vert="horz" wrap="square" lIns="91440" tIns="45720" rIns="91440" bIns="45720" anchor="b" anchorCtr="0"/>
          <a:p>
            <a:r>
              <a:rPr sz="2600" b="1" dirty="0"/>
              <a:t>与预告登记的竞存</a:t>
            </a:r>
            <a:endParaRPr sz="2600" b="1" dirty="0"/>
          </a:p>
        </p:txBody>
      </p:sp>
      <p:sp>
        <p:nvSpPr>
          <p:cNvPr id="65539" name="Rectangle 3"/>
          <p:cNvSpPr>
            <a:spLocks noGrp="1" noChangeArrowheads="1"/>
          </p:cNvSpPr>
          <p:nvPr>
            <p:ph type="body" idx="1"/>
          </p:nvPr>
        </p:nvSpPr>
        <p:spPr>
          <a:xfrm>
            <a:off x="214313" y="1357313"/>
            <a:ext cx="8713788" cy="4824413"/>
          </a:xfrm>
        </p:spPr>
        <p:txBody>
          <a:bodyPr vert="horz" wrap="square" lIns="91440" tIns="45720" rIns="91440" bIns="45720" numCol="1" anchor="t" anchorCtr="0" compatLnSpc="1"/>
          <a:lstStyle/>
          <a:p>
            <a:pPr marL="469900" marR="0" lvl="0" indent="-469900" algn="l" defTabSz="914400" rtl="0" eaLnBrk="0" fontAlgn="base" latinLnBrk="0" hangingPunct="0">
              <a:lnSpc>
                <a:spcPct val="80000"/>
              </a:lnSpc>
              <a:spcBef>
                <a:spcPct val="20000"/>
              </a:spcBef>
              <a:spcAft>
                <a:spcPct val="0"/>
              </a:spcAft>
              <a:buClr>
                <a:schemeClr val="accent2"/>
              </a:buClr>
              <a:buSzTx/>
              <a:buFont typeface="Wingdings" panose="05000000000000000000" pitchFamily="2" charset="2"/>
              <a:buChar char="o"/>
              <a:defRPr/>
            </a:pPr>
            <a:r>
              <a:rPr kumimoji="0" lang="zh-CN" altLang="en-US"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rPr>
              <a:t>民法典</a:t>
            </a:r>
            <a:r>
              <a:rPr kumimoji="0" sz="2000" b="1" i="0" strike="noStrike" kern="0" cap="none" spc="0" normalizeH="0" baseline="0" noProof="0" dirty="0" smtClean="0">
                <a:ln>
                  <a:noFill/>
                </a:ln>
                <a:solidFill>
                  <a:schemeClr val="tx1"/>
                </a:solidFill>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rPr>
              <a:t>第二百二十一条　当事人签订买卖房屋的协议或者签订其他不动产物权的协议，为保障将来实现物权，按照约定可以向登记机构申请预告登记。预告登记后，未经预告登记的权利人同意，处分该不动产的，不发生物权效力。</a:t>
            </a:r>
            <a:endParaRPr kumimoji="0" sz="2000" b="1" i="0" strike="noStrike" kern="0" cap="none" spc="0" normalizeH="0" baseline="0" noProof="0" dirty="0" smtClean="0">
              <a:ln>
                <a:noFill/>
              </a:ln>
              <a:solidFill>
                <a:schemeClr val="tx1"/>
              </a:solidFill>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endParaRPr>
          </a:p>
          <a:p>
            <a:pPr marL="469900" marR="0" lvl="0" indent="-469900" algn="l" defTabSz="914400" rtl="0" eaLnBrk="0" fontAlgn="base" latinLnBrk="0" hangingPunct="0">
              <a:lnSpc>
                <a:spcPct val="80000"/>
              </a:lnSpc>
              <a:spcBef>
                <a:spcPct val="20000"/>
              </a:spcBef>
              <a:spcAft>
                <a:spcPct val="0"/>
              </a:spcAft>
              <a:buClr>
                <a:schemeClr val="accent2"/>
              </a:buClr>
              <a:buSzTx/>
              <a:buFont typeface="Wingdings" panose="05000000000000000000" pitchFamily="2" charset="2"/>
              <a:buChar char="o"/>
              <a:defRPr/>
            </a:pPr>
            <a:r>
              <a:rPr kumimoji="0" sz="2000" b="1" i="0" strike="noStrike" kern="0" cap="none" spc="0" normalizeH="0" baseline="0" noProof="0" dirty="0" smtClean="0">
                <a:ln>
                  <a:noFill/>
                </a:ln>
                <a:solidFill>
                  <a:schemeClr val="tx1"/>
                </a:solidFill>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rPr>
              <a:t>预告登记后，债权消灭或者自能够进行不动产登记之日起九十日内未申请登记的，预告登记失效。</a:t>
            </a:r>
            <a:endParaRPr kumimoji="0" sz="2000" b="1" i="0" strike="noStrike" kern="0" cap="none" spc="0" normalizeH="0" baseline="0" noProof="0" dirty="0" smtClean="0">
              <a:ln>
                <a:noFill/>
              </a:ln>
              <a:solidFill>
                <a:schemeClr val="tx1"/>
              </a:solidFill>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endParaRPr>
          </a:p>
          <a:p>
            <a:pPr marL="469900" marR="0" lvl="0" indent="-469900" algn="l" defTabSz="914400" rtl="0" eaLnBrk="0" fontAlgn="base" latinLnBrk="0" hangingPunct="0">
              <a:lnSpc>
                <a:spcPct val="80000"/>
              </a:lnSpc>
              <a:spcBef>
                <a:spcPct val="20000"/>
              </a:spcBef>
              <a:spcAft>
                <a:spcPct val="0"/>
              </a:spcAft>
              <a:buClr>
                <a:schemeClr val="accent2"/>
              </a:buClr>
              <a:buSzTx/>
              <a:buFont typeface="Wingdings" panose="05000000000000000000" pitchFamily="2" charset="2"/>
              <a:buChar char="o"/>
              <a:defRPr/>
            </a:pPr>
            <a:endParaRPr kumimoji="0" sz="2000" b="1" i="0" strike="noStrike" kern="0" cap="none" spc="0" normalizeH="0" baseline="0" noProof="0" dirty="0" smtClean="0">
              <a:ln>
                <a:noFill/>
              </a:ln>
              <a:solidFill>
                <a:schemeClr val="tx1"/>
              </a:solidFill>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endParaRPr>
          </a:p>
          <a:p>
            <a:pPr marL="469900" marR="0" lvl="0" indent="-469900" algn="l" defTabSz="914400" rtl="0" eaLnBrk="0" fontAlgn="base" latinLnBrk="0" hangingPunct="0">
              <a:lnSpc>
                <a:spcPct val="80000"/>
              </a:lnSpc>
              <a:spcBef>
                <a:spcPct val="20000"/>
              </a:spcBef>
              <a:spcAft>
                <a:spcPct val="0"/>
              </a:spcAft>
              <a:buClr>
                <a:schemeClr val="accent2"/>
              </a:buClr>
              <a:buSzTx/>
              <a:buFont typeface="Wingdings" panose="05000000000000000000" pitchFamily="2" charset="2"/>
              <a:buChar char="o"/>
              <a:defRPr/>
            </a:pPr>
            <a:r>
              <a:rPr kumimoji="0" lang="zh-CN" sz="2000" b="1" i="0" strike="noStrike" kern="0" cap="none" spc="0" normalizeH="0" baseline="0" noProof="0" dirty="0" smtClean="0">
                <a:ln>
                  <a:noFill/>
                </a:ln>
                <a:solidFill>
                  <a:schemeClr val="tx1"/>
                </a:solidFill>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rPr>
              <a:t>民法典担保制度司法解释</a:t>
            </a:r>
            <a:r>
              <a:rPr kumimoji="0" sz="2000" b="1" i="0" strike="noStrike" kern="0" cap="none" spc="0" normalizeH="0" baseline="0" noProof="0" dirty="0" smtClean="0">
                <a:ln>
                  <a:noFill/>
                </a:ln>
                <a:solidFill>
                  <a:schemeClr val="tx1"/>
                </a:solidFill>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rPr>
              <a:t>第五十二条</a:t>
            </a:r>
            <a:r>
              <a:rPr kumimoji="0" lang="en-US" sz="2000" b="1" i="0" strike="noStrike" kern="0" cap="none" spc="0" normalizeH="0" baseline="0" noProof="0" dirty="0" smtClean="0">
                <a:ln>
                  <a:noFill/>
                </a:ln>
                <a:solidFill>
                  <a:schemeClr val="tx1"/>
                </a:solidFill>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rPr>
              <a:t> </a:t>
            </a:r>
            <a:r>
              <a:rPr kumimoji="0" sz="2000" b="1" i="0" strike="noStrike" kern="0" cap="none" spc="0" normalizeH="0" baseline="0" noProof="0" dirty="0" smtClean="0">
                <a:ln>
                  <a:noFill/>
                </a:ln>
                <a:solidFill>
                  <a:schemeClr val="tx1"/>
                </a:solidFill>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rPr>
              <a:t>当事人办理抵押预告登记后，预告登记权利人请求就抵押财产优先受偿，经审查存在尚未办理建筑物所有权首次登记、预告登记的财产与办理建筑物所有权首次登记时的财产不一致、抵押预告登记已经失效等情形，导致不具备办理抵押登记条件的，人民法院不予支持；</a:t>
            </a:r>
            <a:r>
              <a:rPr kumimoji="0" sz="2000" b="1" i="0" u="sng" strike="noStrike" kern="0" cap="none" spc="0" normalizeH="0" baseline="0" noProof="0" dirty="0" smtClean="0">
                <a:ln>
                  <a:noFill/>
                </a:ln>
                <a:solidFill>
                  <a:schemeClr val="tx1"/>
                </a:solidFill>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rPr>
              <a:t>经审查已经办理建筑物所有权首次登记，且不存在预告登记失效等情形的，人民法院应予支持，并应当认定抵押权自预告登记之日起设立</a:t>
            </a:r>
            <a:r>
              <a:rPr kumimoji="0" sz="2000" b="1" i="0" strike="noStrike" kern="0" cap="none" spc="0" normalizeH="0" baseline="0" noProof="0" dirty="0" smtClean="0">
                <a:ln>
                  <a:noFill/>
                </a:ln>
                <a:solidFill>
                  <a:schemeClr val="tx1"/>
                </a:solidFill>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rPr>
              <a:t>。</a:t>
            </a:r>
            <a:endParaRPr kumimoji="0" sz="2000" b="1" i="0" strike="noStrike" kern="0" cap="none" spc="0" normalizeH="0" baseline="0" noProof="0" dirty="0" smtClean="0">
              <a:ln>
                <a:noFill/>
              </a:ln>
              <a:solidFill>
                <a:schemeClr val="tx1"/>
              </a:solidFill>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endParaRPr>
          </a:p>
          <a:p>
            <a:pPr marL="469900" marR="0" lvl="0" indent="-469900" algn="l" defTabSz="914400" rtl="0" eaLnBrk="0" fontAlgn="base" latinLnBrk="0" hangingPunct="0">
              <a:lnSpc>
                <a:spcPct val="80000"/>
              </a:lnSpc>
              <a:spcBef>
                <a:spcPct val="20000"/>
              </a:spcBef>
              <a:spcAft>
                <a:spcPct val="0"/>
              </a:spcAft>
              <a:buClr>
                <a:schemeClr val="accent2"/>
              </a:buClr>
              <a:buSzTx/>
              <a:buFont typeface="Wingdings" panose="05000000000000000000" pitchFamily="2" charset="2"/>
              <a:buChar char="o"/>
              <a:defRPr/>
            </a:pPr>
            <a:r>
              <a:rPr kumimoji="0" sz="2000" b="1" i="0" strike="noStrike" kern="0" cap="none" spc="0" normalizeH="0" baseline="0" noProof="0" dirty="0" smtClean="0">
                <a:ln>
                  <a:noFill/>
                </a:ln>
                <a:solidFill>
                  <a:schemeClr val="tx1"/>
                </a:solidFill>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rPr>
              <a:t>当事人办理了抵押预告登记，抵押人破产，</a:t>
            </a:r>
            <a:r>
              <a:rPr kumimoji="0" sz="2000" b="1" i="0" u="sng" strike="noStrike" kern="0" cap="none" spc="0" normalizeH="0" baseline="0" noProof="0" dirty="0" smtClean="0">
                <a:ln>
                  <a:noFill/>
                </a:ln>
                <a:solidFill>
                  <a:schemeClr val="tx1"/>
                </a:solidFill>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rPr>
              <a:t>经审查抵押财产属于破产财产，预告登记权利人主张就抵押财产优先受偿的，人民法院应当在受理破产申请时抵押财产的价值范围内予以支持</a:t>
            </a:r>
            <a:r>
              <a:rPr kumimoji="0" sz="2000" b="1" i="0" strike="noStrike" kern="0" cap="none" spc="0" normalizeH="0" baseline="0" noProof="0" dirty="0" smtClean="0">
                <a:ln>
                  <a:noFill/>
                </a:ln>
                <a:solidFill>
                  <a:schemeClr val="tx1"/>
                </a:solidFill>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rPr>
              <a:t>，但是在人民法院受理破产申请前一年内，债务人对没有财产担保的债务设立抵押预告登记的除外。</a:t>
            </a:r>
            <a:endParaRPr kumimoji="0" sz="2000" b="1" i="0" strike="noStrike" kern="0" cap="none" spc="0" normalizeH="0" baseline="0" noProof="0" dirty="0" smtClean="0">
              <a:ln>
                <a:noFill/>
              </a:ln>
              <a:solidFill>
                <a:schemeClr val="tx1"/>
              </a:solidFill>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endParaRP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5297" name="Rectangle 2"/>
          <p:cNvSpPr>
            <a:spLocks noGrp="1"/>
          </p:cNvSpPr>
          <p:nvPr>
            <p:ph type="title" idx="4294967295"/>
          </p:nvPr>
        </p:nvSpPr>
        <p:spPr/>
        <p:txBody>
          <a:bodyPr vert="horz" wrap="square" lIns="91440" tIns="45720" rIns="91440" bIns="45720" anchor="b" anchorCtr="0"/>
          <a:p>
            <a:r>
              <a:rPr sz="2600" b="1" dirty="0"/>
              <a:t>与预告登记的竞存</a:t>
            </a:r>
            <a:endParaRPr sz="2600" b="1" dirty="0"/>
          </a:p>
        </p:txBody>
      </p:sp>
      <p:sp>
        <p:nvSpPr>
          <p:cNvPr id="65539" name="Rectangle 3"/>
          <p:cNvSpPr>
            <a:spLocks noGrp="1" noChangeArrowheads="1"/>
          </p:cNvSpPr>
          <p:nvPr>
            <p:ph type="body" idx="1"/>
          </p:nvPr>
        </p:nvSpPr>
        <p:spPr>
          <a:xfrm>
            <a:off x="214313" y="1357313"/>
            <a:ext cx="8713788" cy="4824413"/>
          </a:xfrm>
        </p:spPr>
        <p:txBody>
          <a:bodyPr vert="horz" wrap="square" lIns="91440" tIns="45720" rIns="91440" bIns="45720" numCol="1" anchor="t" anchorCtr="0" compatLnSpc="1"/>
          <a:lstStyle/>
          <a:p>
            <a:pPr marL="469900" marR="0" lvl="0" indent="-469900" algn="l" defTabSz="914400" rtl="0" eaLnBrk="0" fontAlgn="base" latinLnBrk="0" hangingPunct="0">
              <a:lnSpc>
                <a:spcPct val="80000"/>
              </a:lnSpc>
              <a:spcBef>
                <a:spcPct val="20000"/>
              </a:spcBef>
              <a:spcAft>
                <a:spcPct val="0"/>
              </a:spcAft>
              <a:buClr>
                <a:schemeClr val="accent2"/>
              </a:buClr>
              <a:buSzTx/>
              <a:buFont typeface="Wingdings" panose="05000000000000000000" pitchFamily="2" charset="2"/>
              <a:buChar char="o"/>
              <a:defRPr/>
            </a:pPr>
            <a:r>
              <a:rPr kumimoji="0"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rPr>
              <a:t>一种观点认为，房屋预告登记可以排除建设工程价款优先受偿权，对于已经进行预告登记的购房人，其同样具有优先权，但也需要满足消费者的身份和支付了全部或大部分房款才能对抗承包人的优先受偿权。[中国建设工程法律评论第四工作组：《建设工程优先受偿权》，第193页]</a:t>
            </a:r>
            <a:endParaRPr kumimoji="0"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endParaRPr>
          </a:p>
          <a:p>
            <a:pPr marL="469900" marR="0" lvl="0" indent="-469900" algn="l" defTabSz="914400" rtl="0" eaLnBrk="0" fontAlgn="base" latinLnBrk="0" hangingPunct="0">
              <a:lnSpc>
                <a:spcPct val="80000"/>
              </a:lnSpc>
              <a:spcBef>
                <a:spcPct val="20000"/>
              </a:spcBef>
              <a:spcAft>
                <a:spcPct val="0"/>
              </a:spcAft>
              <a:buClr>
                <a:schemeClr val="accent2"/>
              </a:buClr>
              <a:buSzTx/>
              <a:buFont typeface="Wingdings" panose="05000000000000000000" pitchFamily="2" charset="2"/>
              <a:buChar char="o"/>
              <a:defRPr/>
            </a:pPr>
            <a:r>
              <a:rPr kumimoji="0"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rPr>
              <a:t>另一种观点认为，房屋预告登记不可以排除建设工程价款优先受偿权，经过预告登记后的债权效力不应当优先于建设工程价款优先受偿权</a:t>
            </a:r>
            <a:r>
              <a:rPr kumimoji="0" lang="zh-CN"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rPr>
              <a:t>。</a:t>
            </a:r>
            <a:r>
              <a:rPr kumimoji="0"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rPr>
              <a:t>预告登记本身仍然只是一种债权的保全手段</a:t>
            </a:r>
            <a:r>
              <a:rPr kumimoji="0" lang="zh-CN"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rPr>
              <a:t>，</a:t>
            </a:r>
            <a:r>
              <a:rPr kumimoji="0"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rPr>
              <a:t>限制的是登记义务人在预告登记后对财产权利的处分行为，因为该行为可能会妨害登记权利人权利的实现，而发包工程的行为并非处分登记财产的处分行为，相反这是预告登记请求权实现的前提。从确定建设工程价款优先受偿权的立法目的来看，其目的在于对建筑工程承包人的权利予以优先保护，法律已经明确赋予了承包人就其承建的工程享有建设工程价款优先受偿的权利，从一定意义上讲就是一种公示。</a:t>
            </a:r>
            <a:r>
              <a:rPr kumimoji="0" sz="2000" b="1" i="0" u="sng" strike="noStrike" kern="0" cap="none" spc="0" normalizeH="0" baseline="0" noProof="0" dirty="0" smtClean="0">
                <a:ln>
                  <a:noFill/>
                </a:ln>
                <a:solidFill>
                  <a:schemeClr val="tx1"/>
                </a:solidFill>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rPr>
              <a:t>从法律逻辑上分析，如假设预告登记请求权优先于建设工程价款优先受偿权，则会出现作为买受人的物权期待权优先于建设工程价款优先受偿权，建设工程价款优先受偿权又无条件的优先于抵押权，如此，预告登记的请求权又无条件的优先于抵押权，而这在抵押权登记在先的情况下，将预告登记请求权的顺位提到了法律规定的顺位之前，显然违背了物权优于债权的原则，且即使将预告登记请求权提高到物权的效力，亦违背了先物权效力优先于在后物权的原则</a:t>
            </a:r>
            <a:r>
              <a:rPr kumimoji="0"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rPr>
              <a:t>。[湖北省高级人民法院（2016）鄂民终181号民事判决书]</a:t>
            </a:r>
            <a:endParaRPr kumimoji="0"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endParaRP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5297" name="Rectangle 2"/>
          <p:cNvSpPr>
            <a:spLocks noGrp="1"/>
          </p:cNvSpPr>
          <p:nvPr>
            <p:ph type="title" idx="4294967295"/>
          </p:nvPr>
        </p:nvSpPr>
        <p:spPr/>
        <p:txBody>
          <a:bodyPr vert="horz" wrap="square" lIns="91440" tIns="45720" rIns="91440" bIns="45720" anchor="b" anchorCtr="0"/>
          <a:p>
            <a:r>
              <a:rPr sz="2600" b="1" dirty="0"/>
              <a:t>与预告登记的竞存</a:t>
            </a:r>
            <a:endParaRPr sz="2600" b="1" dirty="0"/>
          </a:p>
        </p:txBody>
      </p:sp>
      <p:sp>
        <p:nvSpPr>
          <p:cNvPr id="65539" name="Rectangle 3"/>
          <p:cNvSpPr>
            <a:spLocks noGrp="1" noChangeArrowheads="1"/>
          </p:cNvSpPr>
          <p:nvPr>
            <p:ph type="body" idx="1"/>
          </p:nvPr>
        </p:nvSpPr>
        <p:spPr>
          <a:xfrm>
            <a:off x="214313" y="1357313"/>
            <a:ext cx="8713788" cy="4824413"/>
          </a:xfrm>
        </p:spPr>
        <p:txBody>
          <a:bodyPr vert="horz" wrap="square" lIns="91440" tIns="45720" rIns="91440" bIns="45720" numCol="1" anchor="t" anchorCtr="0" compatLnSpc="1"/>
          <a:lstStyle/>
          <a:p>
            <a:pPr marL="469900" marR="0" lvl="0" indent="-469900" algn="l" defTabSz="914400" rtl="0" eaLnBrk="0" fontAlgn="base" latinLnBrk="0" hangingPunct="0">
              <a:lnSpc>
                <a:spcPct val="80000"/>
              </a:lnSpc>
              <a:spcBef>
                <a:spcPct val="20000"/>
              </a:spcBef>
              <a:spcAft>
                <a:spcPct val="0"/>
              </a:spcAft>
              <a:buClr>
                <a:schemeClr val="accent2"/>
              </a:buClr>
              <a:buSzTx/>
              <a:buFont typeface="Wingdings" panose="05000000000000000000" pitchFamily="2" charset="2"/>
              <a:buChar char="o"/>
              <a:defRPr/>
            </a:pPr>
            <a:endParaRPr kumimoji="0"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endParaRPr>
          </a:p>
          <a:p>
            <a:pPr marL="469900" marR="0" lvl="0" indent="-469900" algn="l" defTabSz="914400" rtl="0" eaLnBrk="0" fontAlgn="base" latinLnBrk="0" hangingPunct="0">
              <a:lnSpc>
                <a:spcPct val="80000"/>
              </a:lnSpc>
              <a:spcBef>
                <a:spcPct val="20000"/>
              </a:spcBef>
              <a:spcAft>
                <a:spcPct val="0"/>
              </a:spcAft>
              <a:buClr>
                <a:schemeClr val="accent2"/>
              </a:buClr>
              <a:buSzTx/>
              <a:buFont typeface="Wingdings" panose="05000000000000000000" pitchFamily="2" charset="2"/>
              <a:buChar char="o"/>
              <a:defRPr/>
            </a:pPr>
            <a:r>
              <a:rPr kumimoji="0"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rPr>
              <a:t>房屋所有权预告登记与否与排除建设工程价款优先受偿权没有必然联系，重要的是满足《执行异议和复议规定》第29条所规定的条件，即支付全部或者大部分购房款的消费者。在现行法框架下，只有同时具备了‘已经交付全部或者大部分所购商品房价款’以及‘消费者’这两个条件，房屋买受人的债权才可以排除抵押权、建设工程价款优先权等优先受偿权的强制执行，至于是否办理了房屋所有权预告登记，在所不问。因此，预告登记本身并不能够排除在房屋上设定了抵押权等担保物权或其他依法具有优先受偿效力的金钱债权强制执行。[《民事审判指导与参考》（第72辑），第175-176页]</a:t>
            </a:r>
            <a:endParaRPr kumimoji="0"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endParaRP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5297" name="Rectangle 2"/>
          <p:cNvSpPr>
            <a:spLocks noGrp="1"/>
          </p:cNvSpPr>
          <p:nvPr>
            <p:ph type="title" idx="4294967295"/>
          </p:nvPr>
        </p:nvSpPr>
        <p:spPr/>
        <p:txBody>
          <a:bodyPr vert="horz" wrap="square" lIns="91440" tIns="45720" rIns="91440" bIns="45720" anchor="b" anchorCtr="0"/>
          <a:p>
            <a:r>
              <a:rPr sz="2600" b="1" dirty="0"/>
              <a:t>与网签的竞存</a:t>
            </a:r>
            <a:endParaRPr sz="2600" b="1" dirty="0"/>
          </a:p>
        </p:txBody>
      </p:sp>
      <p:sp>
        <p:nvSpPr>
          <p:cNvPr id="65539" name="Rectangle 3"/>
          <p:cNvSpPr>
            <a:spLocks noGrp="1" noChangeArrowheads="1"/>
          </p:cNvSpPr>
          <p:nvPr>
            <p:ph type="body" idx="1"/>
          </p:nvPr>
        </p:nvSpPr>
        <p:spPr>
          <a:xfrm>
            <a:off x="214313" y="1357313"/>
            <a:ext cx="8713788" cy="4824413"/>
          </a:xfrm>
        </p:spPr>
        <p:txBody>
          <a:bodyPr vert="horz" wrap="square" lIns="91440" tIns="45720" rIns="91440" bIns="45720" numCol="1" anchor="t" anchorCtr="0" compatLnSpc="1"/>
          <a:lstStyle/>
          <a:p>
            <a:pPr marL="469900" marR="0" lvl="0" indent="-469900" algn="l" defTabSz="914400" rtl="0" eaLnBrk="0" fontAlgn="base" latinLnBrk="0" hangingPunct="0">
              <a:lnSpc>
                <a:spcPct val="80000"/>
              </a:lnSpc>
              <a:spcBef>
                <a:spcPct val="20000"/>
              </a:spcBef>
              <a:spcAft>
                <a:spcPct val="0"/>
              </a:spcAft>
              <a:buClr>
                <a:schemeClr val="accent2"/>
              </a:buClr>
              <a:buSzTx/>
              <a:buFont typeface="Wingdings" panose="05000000000000000000" pitchFamily="2" charset="2"/>
              <a:buChar char="o"/>
              <a:defRPr/>
            </a:pPr>
            <a:r>
              <a:rPr kumimoji="0"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宋体" panose="02010600030101010101" pitchFamily="2" charset="-122"/>
                <a:ea typeface="宋体" panose="02010600030101010101" pitchFamily="2" charset="-122"/>
                <a:cs typeface="楷体" panose="02010609060101010101" pitchFamily="49" charset="-122"/>
              </a:rPr>
              <a:t>建设工程价款优先受偿权不因工程建成的房屋已经办理网签而消灭</a:t>
            </a:r>
            <a:r>
              <a:rPr kumimoji="0"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rPr>
              <a:t>（最高人民法院民事审判第一庭2021年第21次专业法官会议纪要）</a:t>
            </a:r>
            <a:endParaRPr kumimoji="0"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endParaRPr>
          </a:p>
          <a:p>
            <a:pPr marL="469900" marR="0" lvl="0" indent="-469900" algn="l" defTabSz="914400" rtl="0" eaLnBrk="0" fontAlgn="base" latinLnBrk="0" hangingPunct="0">
              <a:lnSpc>
                <a:spcPct val="80000"/>
              </a:lnSpc>
              <a:spcBef>
                <a:spcPct val="20000"/>
              </a:spcBef>
              <a:spcAft>
                <a:spcPct val="0"/>
              </a:spcAft>
              <a:buClr>
                <a:schemeClr val="accent2"/>
              </a:buClr>
              <a:buSzTx/>
              <a:buFont typeface="Wingdings" panose="05000000000000000000" pitchFamily="2" charset="2"/>
              <a:buChar char="o"/>
              <a:defRPr/>
            </a:pPr>
            <a:endParaRPr kumimoji="0"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endParaRPr>
          </a:p>
          <a:p>
            <a:pPr marL="469900" marR="0" lvl="0" indent="-469900" algn="l" defTabSz="914400" rtl="0" eaLnBrk="0" fontAlgn="base" latinLnBrk="0" hangingPunct="0">
              <a:lnSpc>
                <a:spcPct val="80000"/>
              </a:lnSpc>
              <a:spcBef>
                <a:spcPct val="20000"/>
              </a:spcBef>
              <a:spcAft>
                <a:spcPct val="0"/>
              </a:spcAft>
              <a:buClr>
                <a:schemeClr val="accent2"/>
              </a:buClr>
              <a:buSzTx/>
              <a:buFont typeface="Wingdings" panose="05000000000000000000" pitchFamily="2" charset="2"/>
              <a:buChar char="o"/>
              <a:defRPr/>
            </a:pPr>
            <a:r>
              <a:rPr kumimoji="0" sz="2000" b="1" i="0" strike="noStrike" kern="0" cap="none" spc="0" normalizeH="0" baseline="0" noProof="0" dirty="0" smtClean="0">
                <a:ln>
                  <a:noFill/>
                </a:ln>
                <a:solidFill>
                  <a:schemeClr val="tx1"/>
                </a:solidFill>
                <a:effectLst>
                  <a:outerShdw blurRad="38100" dist="38100" dir="2700000" algn="tl">
                    <a:srgbClr val="C0C0C0"/>
                  </a:outerShdw>
                </a:effectLst>
                <a:uLnTx/>
                <a:uFillTx/>
                <a:latin typeface="宋体" panose="02010600030101010101" pitchFamily="2" charset="-122"/>
                <a:ea typeface="宋体" panose="02010600030101010101" pitchFamily="2" charset="-122"/>
                <a:cs typeface="楷体" panose="02010609060101010101" pitchFamily="49" charset="-122"/>
              </a:rPr>
              <a:t>建成的房屋已办理网签，承包人是否仍有权就工程折价或者拍卖的价款优先受偿？</a:t>
            </a:r>
            <a:endParaRPr kumimoji="0" sz="2000" b="1" i="0" strike="noStrike" kern="0" cap="none" spc="0" normalizeH="0" baseline="0" noProof="0" dirty="0" smtClean="0">
              <a:ln>
                <a:noFill/>
              </a:ln>
              <a:solidFill>
                <a:schemeClr val="tx1"/>
              </a:solidFill>
              <a:effectLst>
                <a:outerShdw blurRad="38100" dist="38100" dir="2700000" algn="tl">
                  <a:srgbClr val="C0C0C0"/>
                </a:outerShdw>
              </a:effectLst>
              <a:uLnTx/>
              <a:uFillTx/>
              <a:latin typeface="宋体" panose="02010600030101010101" pitchFamily="2" charset="-122"/>
              <a:ea typeface="宋体" panose="02010600030101010101" pitchFamily="2" charset="-122"/>
              <a:cs typeface="楷体" panose="02010609060101010101" pitchFamily="49" charset="-122"/>
            </a:endParaRPr>
          </a:p>
          <a:p>
            <a:pPr marL="469900" marR="0" lvl="0" indent="-469900" algn="l" defTabSz="914400" rtl="0" eaLnBrk="0" fontAlgn="base" latinLnBrk="0" hangingPunct="0">
              <a:lnSpc>
                <a:spcPct val="80000"/>
              </a:lnSpc>
              <a:spcBef>
                <a:spcPct val="20000"/>
              </a:spcBef>
              <a:spcAft>
                <a:spcPct val="0"/>
              </a:spcAft>
              <a:buClr>
                <a:schemeClr val="accent2"/>
              </a:buClr>
              <a:buSzTx/>
              <a:buFont typeface="Wingdings" panose="05000000000000000000" pitchFamily="2" charset="2"/>
              <a:buChar char="o"/>
              <a:defRPr/>
            </a:pPr>
            <a:endParaRPr kumimoji="0" sz="2000" b="1" i="0" strike="noStrike" kern="0" cap="none" spc="0" normalizeH="0" baseline="0" noProof="0" dirty="0" smtClean="0">
              <a:ln>
                <a:noFill/>
              </a:ln>
              <a:solidFill>
                <a:schemeClr val="tx1"/>
              </a:solidFill>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endParaRPr>
          </a:p>
          <a:p>
            <a:pPr marL="469900" marR="0" lvl="0" indent="-469900" algn="l" defTabSz="914400" rtl="0" eaLnBrk="0" fontAlgn="base" latinLnBrk="0" hangingPunct="0">
              <a:lnSpc>
                <a:spcPct val="80000"/>
              </a:lnSpc>
              <a:spcBef>
                <a:spcPct val="20000"/>
              </a:spcBef>
              <a:spcAft>
                <a:spcPct val="0"/>
              </a:spcAft>
              <a:buClr>
                <a:schemeClr val="accent2"/>
              </a:buClr>
              <a:buSzTx/>
              <a:buFont typeface="Wingdings" panose="05000000000000000000" pitchFamily="2" charset="2"/>
              <a:buChar char="o"/>
              <a:defRPr/>
            </a:pPr>
            <a:r>
              <a:rPr kumimoji="0" sz="2000" b="1" i="0" strike="noStrike" kern="0" cap="none" spc="0" normalizeH="0" baseline="0" noProof="0" dirty="0" smtClean="0">
                <a:ln>
                  <a:noFill/>
                </a:ln>
                <a:solidFill>
                  <a:schemeClr val="tx1"/>
                </a:solidFill>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rPr>
              <a:t>法官会议意见</a:t>
            </a:r>
            <a:endParaRPr kumimoji="0" sz="2000" b="1" i="0" strike="noStrike" kern="0" cap="none" spc="0" normalizeH="0" baseline="0" noProof="0" dirty="0" smtClean="0">
              <a:ln>
                <a:noFill/>
              </a:ln>
              <a:solidFill>
                <a:schemeClr val="tx1"/>
              </a:solidFill>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endParaRPr>
          </a:p>
          <a:p>
            <a:pPr marL="469900" marR="0" lvl="0" indent="-469900" algn="l" defTabSz="914400" rtl="0" eaLnBrk="0" fontAlgn="base" latinLnBrk="0" hangingPunct="0">
              <a:lnSpc>
                <a:spcPct val="80000"/>
              </a:lnSpc>
              <a:spcBef>
                <a:spcPct val="20000"/>
              </a:spcBef>
              <a:spcAft>
                <a:spcPct val="0"/>
              </a:spcAft>
              <a:buClr>
                <a:schemeClr val="accent2"/>
              </a:buClr>
              <a:buSzTx/>
              <a:buFont typeface="Wingdings" panose="05000000000000000000" pitchFamily="2" charset="2"/>
              <a:buChar char="o"/>
              <a:defRPr/>
            </a:pPr>
            <a:r>
              <a:rPr kumimoji="0" sz="2000" b="1" i="0" strike="noStrike" kern="0" cap="none" spc="0" normalizeH="0" baseline="0" noProof="0" dirty="0" smtClean="0">
                <a:ln>
                  <a:noFill/>
                </a:ln>
                <a:solidFill>
                  <a:schemeClr val="tx1"/>
                </a:solidFill>
                <a:effectLst>
                  <a:outerShdw blurRad="38100" dist="38100" dir="2700000" algn="tl">
                    <a:srgbClr val="C0C0C0"/>
                  </a:outerShdw>
                </a:effectLst>
                <a:uLnTx/>
                <a:uFillTx/>
                <a:latin typeface="仿宋" panose="02010609060101010101" charset="-122"/>
                <a:ea typeface="仿宋" panose="02010609060101010101" charset="-122"/>
                <a:cs typeface="楷体" panose="02010609060101010101" pitchFamily="49" charset="-122"/>
              </a:rPr>
              <a:t>建设工程价款优先受偿权不因工程建成的房屋已经办理商品房预售合同网签而消灭，如符合建设工程价款优先受偿权的成立要件，承包人仍有权就工程折价或者拍卖的价款优先受偿。</a:t>
            </a:r>
            <a:endParaRPr kumimoji="0" sz="2000" b="1" i="0" strike="noStrike" kern="0" cap="none" spc="0" normalizeH="0" baseline="0" noProof="0" dirty="0" smtClean="0">
              <a:ln>
                <a:noFill/>
              </a:ln>
              <a:solidFill>
                <a:schemeClr val="tx1"/>
              </a:solidFill>
              <a:effectLst>
                <a:outerShdw blurRad="38100" dist="38100" dir="2700000" algn="tl">
                  <a:srgbClr val="C0C0C0"/>
                </a:outerShdw>
              </a:effectLst>
              <a:uLnTx/>
              <a:uFillTx/>
              <a:latin typeface="仿宋" panose="02010609060101010101" charset="-122"/>
              <a:ea typeface="仿宋" panose="02010609060101010101" charset="-122"/>
              <a:cs typeface="楷体" panose="02010609060101010101" pitchFamily="49" charset="-122"/>
            </a:endParaRPr>
          </a:p>
          <a:p>
            <a:pPr marL="469900" marR="0" lvl="0" indent="-469900" algn="l" defTabSz="914400" rtl="0" eaLnBrk="0" fontAlgn="base" latinLnBrk="0" hangingPunct="0">
              <a:lnSpc>
                <a:spcPct val="80000"/>
              </a:lnSpc>
              <a:spcBef>
                <a:spcPct val="20000"/>
              </a:spcBef>
              <a:spcAft>
                <a:spcPct val="0"/>
              </a:spcAft>
              <a:buClr>
                <a:schemeClr val="accent2"/>
              </a:buClr>
              <a:buSzTx/>
              <a:buFont typeface="Wingdings" panose="05000000000000000000" pitchFamily="2" charset="2"/>
              <a:buChar char="o"/>
              <a:defRPr/>
            </a:pPr>
            <a:endParaRPr kumimoji="0" sz="2000" b="1" i="0" strike="noStrike" kern="0" cap="none" spc="0" normalizeH="0" baseline="0" noProof="0" dirty="0" smtClean="0">
              <a:ln>
                <a:noFill/>
              </a:ln>
              <a:solidFill>
                <a:schemeClr val="tx1"/>
              </a:solidFill>
              <a:effectLst>
                <a:outerShdw blurRad="38100" dist="38100" dir="2700000" algn="tl">
                  <a:srgbClr val="C0C0C0"/>
                </a:outerShdw>
              </a:effectLst>
              <a:uLnTx/>
              <a:uFillTx/>
              <a:latin typeface="仿宋" panose="02010609060101010101" charset="-122"/>
              <a:ea typeface="仿宋" panose="02010609060101010101" charset="-122"/>
              <a:cs typeface="楷体" panose="02010609060101010101" pitchFamily="49" charset="-122"/>
            </a:endParaRPr>
          </a:p>
          <a:p>
            <a:pPr marL="469900" marR="0" lvl="0" indent="-469900" algn="l" defTabSz="914400" rtl="0" eaLnBrk="0" fontAlgn="base" latinLnBrk="0" hangingPunct="0">
              <a:lnSpc>
                <a:spcPct val="80000"/>
              </a:lnSpc>
              <a:spcBef>
                <a:spcPct val="20000"/>
              </a:spcBef>
              <a:spcAft>
                <a:spcPct val="0"/>
              </a:spcAft>
              <a:buClr>
                <a:schemeClr val="accent2"/>
              </a:buClr>
              <a:buSzTx/>
              <a:buFont typeface="Wingdings" panose="05000000000000000000" pitchFamily="2" charset="2"/>
              <a:buChar char="o"/>
              <a:defRPr/>
            </a:pPr>
            <a:r>
              <a:rPr kumimoji="0" sz="2000" b="1" i="0" strike="noStrike" kern="0" cap="none" spc="0" normalizeH="0" baseline="0" noProof="0" dirty="0" smtClean="0">
                <a:ln>
                  <a:noFill/>
                </a:ln>
                <a:solidFill>
                  <a:schemeClr val="tx1"/>
                </a:solidFill>
                <a:effectLst>
                  <a:outerShdw blurRad="38100" dist="38100" dir="2700000" algn="tl">
                    <a:srgbClr val="C0C0C0"/>
                  </a:outerShdw>
                </a:effectLst>
                <a:uLnTx/>
                <a:uFillTx/>
                <a:latin typeface="仿宋" panose="02010609060101010101" charset="-122"/>
                <a:ea typeface="仿宋" panose="02010609060101010101" charset="-122"/>
                <a:cs typeface="楷体" panose="02010609060101010101" pitchFamily="49" charset="-122"/>
              </a:rPr>
              <a:t>建设工程价款优先权是承包人的法定权利，在符合法律及司法解释规定的条件时，建设工程价款优先受偿权就已经成立。商品房预售合同网签是为规范商品房预售而采用的行政管理手段，并非法律规定的不动产物权设立、变更、转让和消灭的公示方式，不能产生物权变动的效力，亦不导致承包人原本享有的建设工程价款优先受偿权因此不成立或者消灭。</a:t>
            </a:r>
            <a:endParaRPr kumimoji="0" sz="2000" b="1" i="0" strike="noStrike" kern="0" cap="none" spc="0" normalizeH="0" baseline="0" noProof="0" dirty="0" smtClean="0">
              <a:ln>
                <a:noFill/>
              </a:ln>
              <a:solidFill>
                <a:schemeClr val="tx1"/>
              </a:solidFill>
              <a:effectLst>
                <a:outerShdw blurRad="38100" dist="38100" dir="2700000" algn="tl">
                  <a:srgbClr val="C0C0C0"/>
                </a:outerShdw>
              </a:effectLst>
              <a:uLnTx/>
              <a:uFillTx/>
              <a:latin typeface="仿宋" panose="02010609060101010101" charset="-122"/>
              <a:ea typeface="仿宋" panose="02010609060101010101" charset="-122"/>
              <a:cs typeface="楷体" panose="02010609060101010101" pitchFamily="49" charset="-122"/>
            </a:endParaRPr>
          </a:p>
          <a:p>
            <a:pPr marL="469900" marR="0" lvl="0" indent="-469900" algn="l" defTabSz="914400" rtl="0" eaLnBrk="0" fontAlgn="base" latinLnBrk="0" hangingPunct="0">
              <a:lnSpc>
                <a:spcPct val="80000"/>
              </a:lnSpc>
              <a:spcBef>
                <a:spcPct val="20000"/>
              </a:spcBef>
              <a:spcAft>
                <a:spcPct val="0"/>
              </a:spcAft>
              <a:buClr>
                <a:schemeClr val="accent2"/>
              </a:buClr>
              <a:buSzTx/>
              <a:buFont typeface="Wingdings" panose="05000000000000000000" pitchFamily="2" charset="2"/>
              <a:buChar char="o"/>
              <a:defRPr/>
            </a:pPr>
            <a:endParaRPr kumimoji="0" sz="2000" b="1" i="0" strike="noStrike" kern="0" cap="none" spc="0" normalizeH="0" baseline="0" noProof="0" dirty="0" smtClean="0">
              <a:ln>
                <a:noFill/>
              </a:ln>
              <a:solidFill>
                <a:schemeClr val="tx1"/>
              </a:solidFill>
              <a:effectLst>
                <a:outerShdw blurRad="38100" dist="38100" dir="2700000" algn="tl">
                  <a:srgbClr val="C0C0C0"/>
                </a:outerShdw>
              </a:effectLst>
              <a:uLnTx/>
              <a:uFillTx/>
              <a:latin typeface="仿宋" panose="02010609060101010101" charset="-122"/>
              <a:ea typeface="仿宋" panose="02010609060101010101" charset="-122"/>
              <a:cs typeface="楷体" panose="02010609060101010101" pitchFamily="49" charset="-122"/>
            </a:endParaRP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5297" name="Rectangle 2"/>
          <p:cNvSpPr>
            <a:spLocks noGrp="1"/>
          </p:cNvSpPr>
          <p:nvPr>
            <p:ph type="title" idx="4294967295"/>
          </p:nvPr>
        </p:nvSpPr>
        <p:spPr/>
        <p:txBody>
          <a:bodyPr vert="horz" wrap="square" lIns="91440" tIns="45720" rIns="91440" bIns="45720" anchor="b" anchorCtr="0"/>
          <a:p>
            <a:r>
              <a:rPr sz="2600" b="1" dirty="0"/>
              <a:t>与网签的竞存</a:t>
            </a:r>
            <a:endParaRPr sz="2600" b="1" dirty="0"/>
          </a:p>
        </p:txBody>
      </p:sp>
      <p:sp>
        <p:nvSpPr>
          <p:cNvPr id="65539" name="Rectangle 3"/>
          <p:cNvSpPr>
            <a:spLocks noGrp="1" noChangeArrowheads="1"/>
          </p:cNvSpPr>
          <p:nvPr>
            <p:ph type="body" idx="1"/>
          </p:nvPr>
        </p:nvSpPr>
        <p:spPr>
          <a:xfrm>
            <a:off x="214313" y="1357313"/>
            <a:ext cx="8713788" cy="4824413"/>
          </a:xfrm>
        </p:spPr>
        <p:txBody>
          <a:bodyPr vert="horz" wrap="square" lIns="91440" tIns="45720" rIns="91440" bIns="45720" numCol="1" anchor="t" anchorCtr="0" compatLnSpc="1"/>
          <a:lstStyle/>
          <a:p>
            <a:pPr marL="469900" marR="0" lvl="0" indent="-469900" algn="l" defTabSz="914400" rtl="0" eaLnBrk="0" fontAlgn="base" latinLnBrk="0" hangingPunct="0">
              <a:lnSpc>
                <a:spcPct val="80000"/>
              </a:lnSpc>
              <a:spcBef>
                <a:spcPct val="20000"/>
              </a:spcBef>
              <a:spcAft>
                <a:spcPct val="0"/>
              </a:spcAft>
              <a:buClr>
                <a:schemeClr val="accent2"/>
              </a:buClr>
              <a:buSzTx/>
              <a:buFont typeface="Wingdings" panose="05000000000000000000" pitchFamily="2" charset="2"/>
              <a:buChar char="o"/>
              <a:defRPr/>
            </a:pPr>
            <a:r>
              <a:rPr kumimoji="0"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宋体" panose="02010600030101010101" pitchFamily="2" charset="-122"/>
                <a:ea typeface="宋体" panose="02010600030101010101" pitchFamily="2" charset="-122"/>
                <a:cs typeface="楷体" panose="02010609060101010101" pitchFamily="49" charset="-122"/>
              </a:rPr>
              <a:t>建设工程价款优先受偿权不因工程建成的房屋已经办理网签而消灭</a:t>
            </a:r>
            <a:r>
              <a:rPr kumimoji="0"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rPr>
              <a:t>（最高人民法院民事审判第一庭2021年第21次专业法官会议纪要）</a:t>
            </a:r>
            <a:endParaRPr kumimoji="0"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endParaRPr>
          </a:p>
          <a:p>
            <a:pPr marL="469900" marR="0" lvl="0" indent="-469900" algn="l" defTabSz="914400" rtl="0" eaLnBrk="0" fontAlgn="base" latinLnBrk="0" hangingPunct="0">
              <a:lnSpc>
                <a:spcPct val="80000"/>
              </a:lnSpc>
              <a:spcBef>
                <a:spcPct val="20000"/>
              </a:spcBef>
              <a:spcAft>
                <a:spcPct val="0"/>
              </a:spcAft>
              <a:buClr>
                <a:schemeClr val="accent2"/>
              </a:buClr>
              <a:buSzTx/>
              <a:buFont typeface="Wingdings" panose="05000000000000000000" pitchFamily="2" charset="2"/>
              <a:buChar char="o"/>
              <a:defRPr/>
            </a:pPr>
            <a:endParaRPr kumimoji="0"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endParaRPr>
          </a:p>
          <a:p>
            <a:pPr marL="469900" marR="0" lvl="0" indent="-469900" algn="l" defTabSz="914400" rtl="0" eaLnBrk="0" fontAlgn="base" latinLnBrk="0" hangingPunct="0">
              <a:lnSpc>
                <a:spcPct val="80000"/>
              </a:lnSpc>
              <a:spcBef>
                <a:spcPct val="20000"/>
              </a:spcBef>
              <a:spcAft>
                <a:spcPct val="0"/>
              </a:spcAft>
              <a:buClr>
                <a:schemeClr val="accent2"/>
              </a:buClr>
              <a:buSzTx/>
              <a:buFont typeface="Wingdings" panose="05000000000000000000" pitchFamily="2" charset="2"/>
              <a:buChar char="o"/>
              <a:defRPr/>
            </a:pPr>
            <a:endParaRPr kumimoji="0" sz="2000" b="1" i="0" strike="noStrike" kern="0" cap="none" spc="0" normalizeH="0" baseline="0" noProof="0" dirty="0" smtClean="0">
              <a:ln>
                <a:noFill/>
              </a:ln>
              <a:solidFill>
                <a:schemeClr val="tx1"/>
              </a:solidFill>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endParaRPr>
          </a:p>
          <a:p>
            <a:pPr marL="469900" marR="0" lvl="0" indent="-469900" algn="l" defTabSz="914400" rtl="0" eaLnBrk="0" fontAlgn="base" latinLnBrk="0" hangingPunct="0">
              <a:lnSpc>
                <a:spcPct val="80000"/>
              </a:lnSpc>
              <a:spcBef>
                <a:spcPct val="20000"/>
              </a:spcBef>
              <a:spcAft>
                <a:spcPct val="0"/>
              </a:spcAft>
              <a:buClr>
                <a:schemeClr val="accent2"/>
              </a:buClr>
              <a:buSzTx/>
              <a:buFont typeface="Wingdings" panose="05000000000000000000" pitchFamily="2" charset="2"/>
              <a:buChar char="o"/>
              <a:defRPr/>
            </a:pPr>
            <a:r>
              <a:rPr kumimoji="0" sz="2000" b="1" i="0" strike="noStrike" kern="0" cap="none" spc="0" normalizeH="0" baseline="0" noProof="0" dirty="0" smtClean="0">
                <a:ln>
                  <a:noFill/>
                </a:ln>
                <a:solidFill>
                  <a:schemeClr val="tx1"/>
                </a:solidFill>
                <a:effectLst>
                  <a:outerShdw blurRad="38100" dist="38100" dir="2700000" algn="tl">
                    <a:srgbClr val="C0C0C0"/>
                  </a:outerShdw>
                </a:effectLst>
                <a:uLnTx/>
                <a:uFillTx/>
                <a:latin typeface="仿宋" panose="02010609060101010101" charset="-122"/>
                <a:ea typeface="仿宋" panose="02010609060101010101" charset="-122"/>
                <a:cs typeface="楷体" panose="02010609060101010101" pitchFamily="49" charset="-122"/>
              </a:rPr>
              <a:t>如承包人行使建设工程价款优先受偿权时与房屋买受人之间发生权利冲突的，</a:t>
            </a:r>
            <a:r>
              <a:rPr kumimoji="0" sz="2000" b="1" i="0" u="sng" strike="noStrike" kern="0" cap="none" spc="0" normalizeH="0" baseline="0" noProof="0" dirty="0" smtClean="0">
                <a:ln>
                  <a:noFill/>
                </a:ln>
                <a:solidFill>
                  <a:schemeClr val="tx1"/>
                </a:solidFill>
                <a:effectLst>
                  <a:outerShdw blurRad="38100" dist="38100" dir="2700000" algn="tl">
                    <a:srgbClr val="C0C0C0"/>
                  </a:outerShdw>
                </a:effectLst>
                <a:uLnTx/>
                <a:uFillTx/>
                <a:latin typeface="仿宋" panose="02010609060101010101" charset="-122"/>
                <a:ea typeface="仿宋" panose="02010609060101010101" charset="-122"/>
                <a:cs typeface="楷体" panose="02010609060101010101" pitchFamily="49" charset="-122"/>
              </a:rPr>
              <a:t>属于权利顺位问题</a:t>
            </a:r>
            <a:r>
              <a:rPr kumimoji="0" sz="2000" b="1" i="0" strike="noStrike" kern="0" cap="none" spc="0" normalizeH="0" baseline="0" noProof="0" dirty="0" smtClean="0">
                <a:ln>
                  <a:noFill/>
                </a:ln>
                <a:solidFill>
                  <a:schemeClr val="tx1"/>
                </a:solidFill>
                <a:effectLst>
                  <a:outerShdw blurRad="38100" dist="38100" dir="2700000" algn="tl">
                    <a:srgbClr val="C0C0C0"/>
                  </a:outerShdw>
                </a:effectLst>
                <a:uLnTx/>
                <a:uFillTx/>
                <a:latin typeface="仿宋" panose="02010609060101010101" charset="-122"/>
                <a:ea typeface="仿宋" panose="02010609060101010101" charset="-122"/>
                <a:cs typeface="楷体" panose="02010609060101010101" pitchFamily="49" charset="-122"/>
              </a:rPr>
              <a:t>，可另行解决。</a:t>
            </a:r>
            <a:endParaRPr kumimoji="0" sz="2000" b="1" i="0" strike="noStrike" kern="0" cap="none" spc="0" normalizeH="0" baseline="0" noProof="0" dirty="0" smtClean="0">
              <a:ln>
                <a:noFill/>
              </a:ln>
              <a:solidFill>
                <a:schemeClr val="tx1"/>
              </a:solidFill>
              <a:effectLst>
                <a:outerShdw blurRad="38100" dist="38100" dir="2700000" algn="tl">
                  <a:srgbClr val="C0C0C0"/>
                </a:outerShdw>
              </a:effectLst>
              <a:uLnTx/>
              <a:uFillTx/>
              <a:latin typeface="仿宋" panose="02010609060101010101" charset="-122"/>
              <a:ea typeface="仿宋" panose="02010609060101010101" charset="-122"/>
              <a:cs typeface="楷体" panose="02010609060101010101" pitchFamily="49" charset="-122"/>
            </a:endParaRP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93186" name="Rectangle 2"/>
          <p:cNvSpPr/>
          <p:nvPr/>
        </p:nvSpPr>
        <p:spPr>
          <a:xfrm>
            <a:off x="468313" y="1844675"/>
            <a:ext cx="7988300" cy="2808288"/>
          </a:xfrm>
          <a:prstGeom prst="rect">
            <a:avLst/>
          </a:prstGeom>
          <a:noFill/>
          <a:ln w="9525">
            <a:noFill/>
          </a:ln>
        </p:spPr>
        <p:txBody>
          <a:bodyPr anchor="ctr" anchorCtr="1"/>
          <a:p>
            <a:endParaRPr lang="zh-CN" altLang="en-US" sz="4000" b="1" dirty="0">
              <a:solidFill>
                <a:schemeClr val="tx2"/>
              </a:solidFill>
              <a:latin typeface="Verdana" panose="020B0604030504040204" pitchFamily="34" charset="0"/>
            </a:endParaRPr>
          </a:p>
          <a:p>
            <a:endParaRPr lang="zh-CN" altLang="en-US" sz="4000" b="1" dirty="0">
              <a:solidFill>
                <a:schemeClr val="tx2"/>
              </a:solidFill>
              <a:latin typeface="Verdana" panose="020B0604030504040204" pitchFamily="34" charset="0"/>
            </a:endParaRPr>
          </a:p>
          <a:p>
            <a:r>
              <a:rPr lang="zh-CN" altLang="en-US" sz="4000" b="1" dirty="0">
                <a:solidFill>
                  <a:schemeClr val="tx2"/>
                </a:solidFill>
                <a:latin typeface="Verdana" panose="020B0604030504040204" pitchFamily="34" charset="0"/>
              </a:rPr>
              <a:t>谢谢大家！</a:t>
            </a:r>
            <a:endParaRPr lang="zh-CN" altLang="en-US" sz="4000" b="1" dirty="0">
              <a:solidFill>
                <a:schemeClr val="tx2"/>
              </a:solidFill>
              <a:latin typeface="Verdana" panose="020B0604030504040204" pitchFamily="34" charset="0"/>
            </a:endParaRPr>
          </a:p>
          <a:p>
            <a:endParaRPr lang="zh-CN" altLang="en-US" sz="4000" b="1" dirty="0">
              <a:solidFill>
                <a:schemeClr val="tx2"/>
              </a:solidFill>
              <a:latin typeface="Verdana" panose="020B0604030504040204" pitchFamily="34" charset="0"/>
            </a:endParaRPr>
          </a:p>
          <a:p>
            <a:endParaRPr lang="zh-CN" altLang="en-US" sz="3200" dirty="0">
              <a:solidFill>
                <a:schemeClr val="tx2"/>
              </a:solidFill>
              <a:latin typeface="Verdana" panose="020B0604030504040204" pitchFamily="34" charset="0"/>
            </a:endParaRPr>
          </a:p>
        </p:txBody>
      </p:sp>
    </p:spTree>
  </p:cSld>
  <p:clrMapOvr>
    <a:masterClrMapping/>
  </p:clrMapOvr>
</p:sld>
</file>

<file path=ppt/tags/tag1.xml><?xml version="1.0" encoding="utf-8"?>
<p:tagLst xmlns:p="http://schemas.openxmlformats.org/presentationml/2006/main">
  <p:tag name="COMMONDATA" val="eyJoZGlkIjoiYjk5ODM0YmMxOWJiYWQyNDU4MGIzYWRmYTA0ZmI5NDcifQ=="/>
  <p:tag name="KSO_WPP_MARK_KEY" val="73d28d56-0061-43ad-8da4-20009afd7cc4"/>
</p:tagLst>
</file>

<file path=ppt/theme/theme1.xml><?xml version="1.0" encoding="utf-8"?>
<a:theme xmlns:a="http://schemas.openxmlformats.org/drawingml/2006/main" name="Profile">
  <a:themeElements>
    <a:clrScheme name="Profile 9">
      <a:dk1>
        <a:srgbClr val="000000"/>
      </a:dk1>
      <a:lt1>
        <a:srgbClr val="FFFFFF"/>
      </a:lt1>
      <a:dk2>
        <a:srgbClr val="000000"/>
      </a:dk2>
      <a:lt2>
        <a:srgbClr val="DDDDDD"/>
      </a:lt2>
      <a:accent1>
        <a:srgbClr val="A3B2C1"/>
      </a:accent1>
      <a:accent2>
        <a:srgbClr val="CC0000"/>
      </a:accent2>
      <a:accent3>
        <a:srgbClr val="FFFFFF"/>
      </a:accent3>
      <a:accent4>
        <a:srgbClr val="000000"/>
      </a:accent4>
      <a:accent5>
        <a:srgbClr val="CED5DD"/>
      </a:accent5>
      <a:accent6>
        <a:srgbClr val="B90000"/>
      </a:accent6>
      <a:hlink>
        <a:srgbClr val="336699"/>
      </a:hlink>
      <a:folHlink>
        <a:srgbClr val="003366"/>
      </a:folHlink>
    </a:clrScheme>
    <a:fontScheme name="Profile">
      <a:majorFont>
        <a:latin typeface="Verdana"/>
        <a:ea typeface="宋体"/>
        <a:cs typeface=""/>
      </a:majorFont>
      <a:minorFont>
        <a:latin typeface="Verdana"/>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raClrSchemeLst>
    <a:extraClrScheme>
      <a:clrScheme name="Profile 1">
        <a:dk1>
          <a:srgbClr val="A50021"/>
        </a:dk1>
        <a:lt1>
          <a:srgbClr val="FFFFFF"/>
        </a:lt1>
        <a:dk2>
          <a:srgbClr val="800000"/>
        </a:dk2>
        <a:lt2>
          <a:srgbClr val="FFFFFF"/>
        </a:lt2>
        <a:accent1>
          <a:srgbClr val="FF9900"/>
        </a:accent1>
        <a:accent2>
          <a:srgbClr val="FF3300"/>
        </a:accent2>
        <a:accent3>
          <a:srgbClr val="C0AAAA"/>
        </a:accent3>
        <a:accent4>
          <a:srgbClr val="DADADA"/>
        </a:accent4>
        <a:accent5>
          <a:srgbClr val="FFCAAA"/>
        </a:accent5>
        <a:accent6>
          <a:srgbClr val="E72D00"/>
        </a:accent6>
        <a:hlink>
          <a:srgbClr val="FFFFCC"/>
        </a:hlink>
        <a:folHlink>
          <a:srgbClr val="FFCC99"/>
        </a:folHlink>
      </a:clrScheme>
      <a:clrMap bg1="dk2" tx1="lt1" bg2="dk1" tx2="lt2" accent1="accent1" accent2="accent2" accent3="accent3" accent4="accent4" accent5="accent5" accent6="accent6" hlink="hlink" folHlink="folHlink"/>
    </a:extraClrScheme>
    <a:extraClrScheme>
      <a:clrScheme name="Profile 2">
        <a:dk1>
          <a:srgbClr val="3C001E"/>
        </a:dk1>
        <a:lt1>
          <a:srgbClr val="FFFFFF"/>
        </a:lt1>
        <a:dk2>
          <a:srgbClr val="51072E"/>
        </a:dk2>
        <a:lt2>
          <a:srgbClr val="FFFFFF"/>
        </a:lt2>
        <a:accent1>
          <a:srgbClr val="89A38F"/>
        </a:accent1>
        <a:accent2>
          <a:srgbClr val="666699"/>
        </a:accent2>
        <a:accent3>
          <a:srgbClr val="B3AAAD"/>
        </a:accent3>
        <a:accent4>
          <a:srgbClr val="DADADA"/>
        </a:accent4>
        <a:accent5>
          <a:srgbClr val="C4CEC6"/>
        </a:accent5>
        <a:accent6>
          <a:srgbClr val="5C5C8A"/>
        </a:accent6>
        <a:hlink>
          <a:srgbClr val="808000"/>
        </a:hlink>
        <a:folHlink>
          <a:srgbClr val="666633"/>
        </a:folHlink>
      </a:clrScheme>
      <a:clrMap bg1="dk2" tx1="lt1" bg2="dk1" tx2="lt2" accent1="accent1" accent2="accent2" accent3="accent3" accent4="accent4" accent5="accent5" accent6="accent6" hlink="hlink" folHlink="folHlink"/>
    </a:extraClrScheme>
    <a:extraClrScheme>
      <a:clrScheme name="Profile 3">
        <a:dk1>
          <a:srgbClr val="333333"/>
        </a:dk1>
        <a:lt1>
          <a:srgbClr val="FFFFFF"/>
        </a:lt1>
        <a:dk2>
          <a:srgbClr val="000000"/>
        </a:dk2>
        <a:lt2>
          <a:srgbClr val="FFFFFF"/>
        </a:lt2>
        <a:accent1>
          <a:srgbClr val="3399FF"/>
        </a:accent1>
        <a:accent2>
          <a:srgbClr val="CC0000"/>
        </a:accent2>
        <a:accent3>
          <a:srgbClr val="AAAAAA"/>
        </a:accent3>
        <a:accent4>
          <a:srgbClr val="DADADA"/>
        </a:accent4>
        <a:accent5>
          <a:srgbClr val="ADCAFF"/>
        </a:accent5>
        <a:accent6>
          <a:srgbClr val="B90000"/>
        </a:accent6>
        <a:hlink>
          <a:srgbClr val="666699"/>
        </a:hlink>
        <a:folHlink>
          <a:srgbClr val="6600CC"/>
        </a:folHlink>
      </a:clrScheme>
      <a:clrMap bg1="dk2" tx1="lt1" bg2="dk1" tx2="lt2" accent1="accent1" accent2="accent2" accent3="accent3" accent4="accent4" accent5="accent5" accent6="accent6" hlink="hlink" folHlink="folHlink"/>
    </a:extraClrScheme>
    <a:extraClrScheme>
      <a:clrScheme name="Profile 4">
        <a:dk1>
          <a:srgbClr val="4B3D1B"/>
        </a:dk1>
        <a:lt1>
          <a:srgbClr val="FFFFFF"/>
        </a:lt1>
        <a:dk2>
          <a:srgbClr val="330000"/>
        </a:dk2>
        <a:lt2>
          <a:srgbClr val="FFFFFF"/>
        </a:lt2>
        <a:accent1>
          <a:srgbClr val="CC9900"/>
        </a:accent1>
        <a:accent2>
          <a:srgbClr val="CC6600"/>
        </a:accent2>
        <a:accent3>
          <a:srgbClr val="ADAAAA"/>
        </a:accent3>
        <a:accent4>
          <a:srgbClr val="DADADA"/>
        </a:accent4>
        <a:accent5>
          <a:srgbClr val="E2CAAA"/>
        </a:accent5>
        <a:accent6>
          <a:srgbClr val="B95C00"/>
        </a:accent6>
        <a:hlink>
          <a:srgbClr val="666699"/>
        </a:hlink>
        <a:folHlink>
          <a:srgbClr val="CCCC00"/>
        </a:folHlink>
      </a:clrScheme>
      <a:clrMap bg1="dk2" tx1="lt1" bg2="dk1" tx2="lt2" accent1="accent1" accent2="accent2" accent3="accent3" accent4="accent4" accent5="accent5" accent6="accent6" hlink="hlink" folHlink="folHlink"/>
    </a:extraClrScheme>
    <a:extraClrScheme>
      <a:clrScheme name="Profile 5">
        <a:dk1>
          <a:srgbClr val="006666"/>
        </a:dk1>
        <a:lt1>
          <a:srgbClr val="FFFFFF"/>
        </a:lt1>
        <a:dk2>
          <a:srgbClr val="003366"/>
        </a:dk2>
        <a:lt2>
          <a:srgbClr val="FFFFFF"/>
        </a:lt2>
        <a:accent1>
          <a:srgbClr val="0099CC"/>
        </a:accent1>
        <a:accent2>
          <a:srgbClr val="6666FF"/>
        </a:accent2>
        <a:accent3>
          <a:srgbClr val="AAADB8"/>
        </a:accent3>
        <a:accent4>
          <a:srgbClr val="DADADA"/>
        </a:accent4>
        <a:accent5>
          <a:srgbClr val="AACAE2"/>
        </a:accent5>
        <a:accent6>
          <a:srgbClr val="5C5CE7"/>
        </a:accent6>
        <a:hlink>
          <a:srgbClr val="FFFFCC"/>
        </a:hlink>
        <a:folHlink>
          <a:srgbClr val="FFCC00"/>
        </a:folHlink>
      </a:clrScheme>
      <a:clrMap bg1="dk2" tx1="lt1" bg2="dk1" tx2="lt2" accent1="accent1" accent2="accent2" accent3="accent3" accent4="accent4" accent5="accent5" accent6="accent6" hlink="hlink" folHlink="folHlink"/>
    </a:extraClrScheme>
    <a:extraClrScheme>
      <a:clrScheme name="Profile 6">
        <a:dk1>
          <a:srgbClr val="003366"/>
        </a:dk1>
        <a:lt1>
          <a:srgbClr val="FFFFFF"/>
        </a:lt1>
        <a:dk2>
          <a:srgbClr val="006666"/>
        </a:dk2>
        <a:lt2>
          <a:srgbClr val="FFFFFF"/>
        </a:lt2>
        <a:accent1>
          <a:srgbClr val="6699FF"/>
        </a:accent1>
        <a:accent2>
          <a:srgbClr val="00CCFF"/>
        </a:accent2>
        <a:accent3>
          <a:srgbClr val="AAB8B8"/>
        </a:accent3>
        <a:accent4>
          <a:srgbClr val="DADADA"/>
        </a:accent4>
        <a:accent5>
          <a:srgbClr val="B8CAFF"/>
        </a:accent5>
        <a:accent6>
          <a:srgbClr val="00B9E7"/>
        </a:accent6>
        <a:hlink>
          <a:srgbClr val="FFFFCC"/>
        </a:hlink>
        <a:folHlink>
          <a:srgbClr val="33CCCC"/>
        </a:folHlink>
      </a:clrScheme>
      <a:clrMap bg1="dk2" tx1="lt1" bg2="dk1" tx2="lt2" accent1="accent1" accent2="accent2" accent3="accent3" accent4="accent4" accent5="accent5" accent6="accent6" hlink="hlink" folHlink="folHlink"/>
    </a:extraClrScheme>
    <a:extraClrScheme>
      <a:clrScheme name="Profile 7">
        <a:dk1>
          <a:srgbClr val="000000"/>
        </a:dk1>
        <a:lt1>
          <a:srgbClr val="619CB1"/>
        </a:lt1>
        <a:dk2>
          <a:srgbClr val="FFFFFF"/>
        </a:dk2>
        <a:lt2>
          <a:srgbClr val="4E899E"/>
        </a:lt2>
        <a:accent1>
          <a:srgbClr val="FFCC00"/>
        </a:accent1>
        <a:accent2>
          <a:srgbClr val="B6523E"/>
        </a:accent2>
        <a:accent3>
          <a:srgbClr val="B7CBD5"/>
        </a:accent3>
        <a:accent4>
          <a:srgbClr val="000000"/>
        </a:accent4>
        <a:accent5>
          <a:srgbClr val="FFE2AA"/>
        </a:accent5>
        <a:accent6>
          <a:srgbClr val="A54937"/>
        </a:accent6>
        <a:hlink>
          <a:srgbClr val="99CC00"/>
        </a:hlink>
        <a:folHlink>
          <a:srgbClr val="666699"/>
        </a:folHlink>
      </a:clrScheme>
      <a:clrMap bg1="lt1" tx1="dk1" bg2="lt2" tx2="dk2" accent1="accent1" accent2="accent2" accent3="accent3" accent4="accent4" accent5="accent5" accent6="accent6" hlink="hlink" folHlink="folHlink"/>
    </a:extraClrScheme>
    <a:extraClrScheme>
      <a:clrScheme name="Profile 8">
        <a:dk1>
          <a:srgbClr val="598600"/>
        </a:dk1>
        <a:lt1>
          <a:srgbClr val="FFFFFF"/>
        </a:lt1>
        <a:dk2>
          <a:srgbClr val="336600"/>
        </a:dk2>
        <a:lt2>
          <a:srgbClr val="FFFFFF"/>
        </a:lt2>
        <a:accent1>
          <a:srgbClr val="33CC33"/>
        </a:accent1>
        <a:accent2>
          <a:srgbClr val="99CC00"/>
        </a:accent2>
        <a:accent3>
          <a:srgbClr val="ADB8AA"/>
        </a:accent3>
        <a:accent4>
          <a:srgbClr val="DADADA"/>
        </a:accent4>
        <a:accent5>
          <a:srgbClr val="ADE2AD"/>
        </a:accent5>
        <a:accent6>
          <a:srgbClr val="8AB900"/>
        </a:accent6>
        <a:hlink>
          <a:srgbClr val="FFCC00"/>
        </a:hlink>
        <a:folHlink>
          <a:srgbClr val="FFFF99"/>
        </a:folHlink>
      </a:clrScheme>
      <a:clrMap bg1="dk2" tx1="lt1" bg2="dk1" tx2="lt2" accent1="accent1" accent2="accent2" accent3="accent3" accent4="accent4" accent5="accent5" accent6="accent6" hlink="hlink" folHlink="folHlink"/>
    </a:extraClrScheme>
    <a:extraClrScheme>
      <a:clrScheme name="Profile 9">
        <a:dk1>
          <a:srgbClr val="000000"/>
        </a:dk1>
        <a:lt1>
          <a:srgbClr val="FFFFFF"/>
        </a:lt1>
        <a:dk2>
          <a:srgbClr val="000000"/>
        </a:dk2>
        <a:lt2>
          <a:srgbClr val="DDDDDD"/>
        </a:lt2>
        <a:accent1>
          <a:srgbClr val="A3B2C1"/>
        </a:accent1>
        <a:accent2>
          <a:srgbClr val="CC0000"/>
        </a:accent2>
        <a:accent3>
          <a:srgbClr val="FFFFFF"/>
        </a:accent3>
        <a:accent4>
          <a:srgbClr val="000000"/>
        </a:accent4>
        <a:accent5>
          <a:srgbClr val="CED5DD"/>
        </a:accent5>
        <a:accent6>
          <a:srgbClr val="B90000"/>
        </a:accent6>
        <a:hlink>
          <a:srgbClr val="336699"/>
        </a:hlink>
        <a:folHlink>
          <a:srgbClr val="003366"/>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Profile">
  <a:themeElements>
    <a:clrScheme name="1_Profile 9">
      <a:dk1>
        <a:srgbClr val="000000"/>
      </a:dk1>
      <a:lt1>
        <a:srgbClr val="FFFFFF"/>
      </a:lt1>
      <a:dk2>
        <a:srgbClr val="000000"/>
      </a:dk2>
      <a:lt2>
        <a:srgbClr val="DDDDDD"/>
      </a:lt2>
      <a:accent1>
        <a:srgbClr val="A3B2C1"/>
      </a:accent1>
      <a:accent2>
        <a:srgbClr val="CC0000"/>
      </a:accent2>
      <a:accent3>
        <a:srgbClr val="FFFFFF"/>
      </a:accent3>
      <a:accent4>
        <a:srgbClr val="000000"/>
      </a:accent4>
      <a:accent5>
        <a:srgbClr val="CED5DD"/>
      </a:accent5>
      <a:accent6>
        <a:srgbClr val="B90000"/>
      </a:accent6>
      <a:hlink>
        <a:srgbClr val="336699"/>
      </a:hlink>
      <a:folHlink>
        <a:srgbClr val="003366"/>
      </a:folHlink>
    </a:clrScheme>
    <a:fontScheme name="1_Profile">
      <a:majorFont>
        <a:latin typeface="Verdana"/>
        <a:ea typeface="宋体"/>
        <a:cs typeface=""/>
      </a:majorFont>
      <a:minorFont>
        <a:latin typeface="Verdana"/>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raClrSchemeLst>
    <a:extraClrScheme>
      <a:clrScheme name="1_Profile 1">
        <a:dk1>
          <a:srgbClr val="A50021"/>
        </a:dk1>
        <a:lt1>
          <a:srgbClr val="FFFFFF"/>
        </a:lt1>
        <a:dk2>
          <a:srgbClr val="800000"/>
        </a:dk2>
        <a:lt2>
          <a:srgbClr val="FFFFFF"/>
        </a:lt2>
        <a:accent1>
          <a:srgbClr val="FF9900"/>
        </a:accent1>
        <a:accent2>
          <a:srgbClr val="FF3300"/>
        </a:accent2>
        <a:accent3>
          <a:srgbClr val="C0AAAA"/>
        </a:accent3>
        <a:accent4>
          <a:srgbClr val="DADADA"/>
        </a:accent4>
        <a:accent5>
          <a:srgbClr val="FFCAAA"/>
        </a:accent5>
        <a:accent6>
          <a:srgbClr val="E72D00"/>
        </a:accent6>
        <a:hlink>
          <a:srgbClr val="FFFFCC"/>
        </a:hlink>
        <a:folHlink>
          <a:srgbClr val="FFCC99"/>
        </a:folHlink>
      </a:clrScheme>
      <a:clrMap bg1="dk2" tx1="lt1" bg2="dk1" tx2="lt2" accent1="accent1" accent2="accent2" accent3="accent3" accent4="accent4" accent5="accent5" accent6="accent6" hlink="hlink" folHlink="folHlink"/>
    </a:extraClrScheme>
    <a:extraClrScheme>
      <a:clrScheme name="1_Profile 2">
        <a:dk1>
          <a:srgbClr val="3C001E"/>
        </a:dk1>
        <a:lt1>
          <a:srgbClr val="FFFFFF"/>
        </a:lt1>
        <a:dk2>
          <a:srgbClr val="51072E"/>
        </a:dk2>
        <a:lt2>
          <a:srgbClr val="FFFFFF"/>
        </a:lt2>
        <a:accent1>
          <a:srgbClr val="89A38F"/>
        </a:accent1>
        <a:accent2>
          <a:srgbClr val="666699"/>
        </a:accent2>
        <a:accent3>
          <a:srgbClr val="B3AAAD"/>
        </a:accent3>
        <a:accent4>
          <a:srgbClr val="DADADA"/>
        </a:accent4>
        <a:accent5>
          <a:srgbClr val="C4CEC6"/>
        </a:accent5>
        <a:accent6>
          <a:srgbClr val="5C5C8A"/>
        </a:accent6>
        <a:hlink>
          <a:srgbClr val="808000"/>
        </a:hlink>
        <a:folHlink>
          <a:srgbClr val="666633"/>
        </a:folHlink>
      </a:clrScheme>
      <a:clrMap bg1="dk2" tx1="lt1" bg2="dk1" tx2="lt2" accent1="accent1" accent2="accent2" accent3="accent3" accent4="accent4" accent5="accent5" accent6="accent6" hlink="hlink" folHlink="folHlink"/>
    </a:extraClrScheme>
    <a:extraClrScheme>
      <a:clrScheme name="1_Profile 3">
        <a:dk1>
          <a:srgbClr val="333333"/>
        </a:dk1>
        <a:lt1>
          <a:srgbClr val="FFFFFF"/>
        </a:lt1>
        <a:dk2>
          <a:srgbClr val="000000"/>
        </a:dk2>
        <a:lt2>
          <a:srgbClr val="FFFFFF"/>
        </a:lt2>
        <a:accent1>
          <a:srgbClr val="3399FF"/>
        </a:accent1>
        <a:accent2>
          <a:srgbClr val="CC0000"/>
        </a:accent2>
        <a:accent3>
          <a:srgbClr val="AAAAAA"/>
        </a:accent3>
        <a:accent4>
          <a:srgbClr val="DADADA"/>
        </a:accent4>
        <a:accent5>
          <a:srgbClr val="ADCAFF"/>
        </a:accent5>
        <a:accent6>
          <a:srgbClr val="B90000"/>
        </a:accent6>
        <a:hlink>
          <a:srgbClr val="666699"/>
        </a:hlink>
        <a:folHlink>
          <a:srgbClr val="6600CC"/>
        </a:folHlink>
      </a:clrScheme>
      <a:clrMap bg1="dk2" tx1="lt1" bg2="dk1" tx2="lt2" accent1="accent1" accent2="accent2" accent3="accent3" accent4="accent4" accent5="accent5" accent6="accent6" hlink="hlink" folHlink="folHlink"/>
    </a:extraClrScheme>
    <a:extraClrScheme>
      <a:clrScheme name="1_Profile 4">
        <a:dk1>
          <a:srgbClr val="4B3D1B"/>
        </a:dk1>
        <a:lt1>
          <a:srgbClr val="FFFFFF"/>
        </a:lt1>
        <a:dk2>
          <a:srgbClr val="330000"/>
        </a:dk2>
        <a:lt2>
          <a:srgbClr val="FFFFFF"/>
        </a:lt2>
        <a:accent1>
          <a:srgbClr val="CC9900"/>
        </a:accent1>
        <a:accent2>
          <a:srgbClr val="CC6600"/>
        </a:accent2>
        <a:accent3>
          <a:srgbClr val="ADAAAA"/>
        </a:accent3>
        <a:accent4>
          <a:srgbClr val="DADADA"/>
        </a:accent4>
        <a:accent5>
          <a:srgbClr val="E2CAAA"/>
        </a:accent5>
        <a:accent6>
          <a:srgbClr val="B95C00"/>
        </a:accent6>
        <a:hlink>
          <a:srgbClr val="666699"/>
        </a:hlink>
        <a:folHlink>
          <a:srgbClr val="CCCC00"/>
        </a:folHlink>
      </a:clrScheme>
      <a:clrMap bg1="dk2" tx1="lt1" bg2="dk1" tx2="lt2" accent1="accent1" accent2="accent2" accent3="accent3" accent4="accent4" accent5="accent5" accent6="accent6" hlink="hlink" folHlink="folHlink"/>
    </a:extraClrScheme>
    <a:extraClrScheme>
      <a:clrScheme name="1_Profile 5">
        <a:dk1>
          <a:srgbClr val="006666"/>
        </a:dk1>
        <a:lt1>
          <a:srgbClr val="FFFFFF"/>
        </a:lt1>
        <a:dk2>
          <a:srgbClr val="003366"/>
        </a:dk2>
        <a:lt2>
          <a:srgbClr val="FFFFFF"/>
        </a:lt2>
        <a:accent1>
          <a:srgbClr val="0099CC"/>
        </a:accent1>
        <a:accent2>
          <a:srgbClr val="6666FF"/>
        </a:accent2>
        <a:accent3>
          <a:srgbClr val="AAADB8"/>
        </a:accent3>
        <a:accent4>
          <a:srgbClr val="DADADA"/>
        </a:accent4>
        <a:accent5>
          <a:srgbClr val="AACAE2"/>
        </a:accent5>
        <a:accent6>
          <a:srgbClr val="5C5CE7"/>
        </a:accent6>
        <a:hlink>
          <a:srgbClr val="FFFFCC"/>
        </a:hlink>
        <a:folHlink>
          <a:srgbClr val="FFCC00"/>
        </a:folHlink>
      </a:clrScheme>
      <a:clrMap bg1="dk2" tx1="lt1" bg2="dk1" tx2="lt2" accent1="accent1" accent2="accent2" accent3="accent3" accent4="accent4" accent5="accent5" accent6="accent6" hlink="hlink" folHlink="folHlink"/>
    </a:extraClrScheme>
    <a:extraClrScheme>
      <a:clrScheme name="1_Profile 6">
        <a:dk1>
          <a:srgbClr val="003366"/>
        </a:dk1>
        <a:lt1>
          <a:srgbClr val="FFFFFF"/>
        </a:lt1>
        <a:dk2>
          <a:srgbClr val="006666"/>
        </a:dk2>
        <a:lt2>
          <a:srgbClr val="FFFFFF"/>
        </a:lt2>
        <a:accent1>
          <a:srgbClr val="6699FF"/>
        </a:accent1>
        <a:accent2>
          <a:srgbClr val="00CCFF"/>
        </a:accent2>
        <a:accent3>
          <a:srgbClr val="AAB8B8"/>
        </a:accent3>
        <a:accent4>
          <a:srgbClr val="DADADA"/>
        </a:accent4>
        <a:accent5>
          <a:srgbClr val="B8CAFF"/>
        </a:accent5>
        <a:accent6>
          <a:srgbClr val="00B9E7"/>
        </a:accent6>
        <a:hlink>
          <a:srgbClr val="FFFFCC"/>
        </a:hlink>
        <a:folHlink>
          <a:srgbClr val="33CCCC"/>
        </a:folHlink>
      </a:clrScheme>
      <a:clrMap bg1="dk2" tx1="lt1" bg2="dk1" tx2="lt2" accent1="accent1" accent2="accent2" accent3="accent3" accent4="accent4" accent5="accent5" accent6="accent6" hlink="hlink" folHlink="folHlink"/>
    </a:extraClrScheme>
    <a:extraClrScheme>
      <a:clrScheme name="1_Profile 7">
        <a:dk1>
          <a:srgbClr val="000000"/>
        </a:dk1>
        <a:lt1>
          <a:srgbClr val="619CB1"/>
        </a:lt1>
        <a:dk2>
          <a:srgbClr val="FFFFFF"/>
        </a:dk2>
        <a:lt2>
          <a:srgbClr val="4E899E"/>
        </a:lt2>
        <a:accent1>
          <a:srgbClr val="FFCC00"/>
        </a:accent1>
        <a:accent2>
          <a:srgbClr val="B6523E"/>
        </a:accent2>
        <a:accent3>
          <a:srgbClr val="B7CBD5"/>
        </a:accent3>
        <a:accent4>
          <a:srgbClr val="000000"/>
        </a:accent4>
        <a:accent5>
          <a:srgbClr val="FFE2AA"/>
        </a:accent5>
        <a:accent6>
          <a:srgbClr val="A54937"/>
        </a:accent6>
        <a:hlink>
          <a:srgbClr val="99CC00"/>
        </a:hlink>
        <a:folHlink>
          <a:srgbClr val="666699"/>
        </a:folHlink>
      </a:clrScheme>
      <a:clrMap bg1="lt1" tx1="dk1" bg2="lt2" tx2="dk2" accent1="accent1" accent2="accent2" accent3="accent3" accent4="accent4" accent5="accent5" accent6="accent6" hlink="hlink" folHlink="folHlink"/>
    </a:extraClrScheme>
    <a:extraClrScheme>
      <a:clrScheme name="1_Profile 8">
        <a:dk1>
          <a:srgbClr val="598600"/>
        </a:dk1>
        <a:lt1>
          <a:srgbClr val="FFFFFF"/>
        </a:lt1>
        <a:dk2>
          <a:srgbClr val="336600"/>
        </a:dk2>
        <a:lt2>
          <a:srgbClr val="FFFFFF"/>
        </a:lt2>
        <a:accent1>
          <a:srgbClr val="33CC33"/>
        </a:accent1>
        <a:accent2>
          <a:srgbClr val="99CC00"/>
        </a:accent2>
        <a:accent3>
          <a:srgbClr val="ADB8AA"/>
        </a:accent3>
        <a:accent4>
          <a:srgbClr val="DADADA"/>
        </a:accent4>
        <a:accent5>
          <a:srgbClr val="ADE2AD"/>
        </a:accent5>
        <a:accent6>
          <a:srgbClr val="8AB900"/>
        </a:accent6>
        <a:hlink>
          <a:srgbClr val="FFCC00"/>
        </a:hlink>
        <a:folHlink>
          <a:srgbClr val="FFFF99"/>
        </a:folHlink>
      </a:clrScheme>
      <a:clrMap bg1="dk2" tx1="lt1" bg2="dk1" tx2="lt2" accent1="accent1" accent2="accent2" accent3="accent3" accent4="accent4" accent5="accent5" accent6="accent6" hlink="hlink" folHlink="folHlink"/>
    </a:extraClrScheme>
    <a:extraClrScheme>
      <a:clrScheme name="1_Profile 9">
        <a:dk1>
          <a:srgbClr val="000000"/>
        </a:dk1>
        <a:lt1>
          <a:srgbClr val="FFFFFF"/>
        </a:lt1>
        <a:dk2>
          <a:srgbClr val="000000"/>
        </a:dk2>
        <a:lt2>
          <a:srgbClr val="DDDDDD"/>
        </a:lt2>
        <a:accent1>
          <a:srgbClr val="A3B2C1"/>
        </a:accent1>
        <a:accent2>
          <a:srgbClr val="CC0000"/>
        </a:accent2>
        <a:accent3>
          <a:srgbClr val="FFFFFF"/>
        </a:accent3>
        <a:accent4>
          <a:srgbClr val="000000"/>
        </a:accent4>
        <a:accent5>
          <a:srgbClr val="CED5DD"/>
        </a:accent5>
        <a:accent6>
          <a:srgbClr val="B90000"/>
        </a:accent6>
        <a:hlink>
          <a:srgbClr val="336699"/>
        </a:hlink>
        <a:folHlink>
          <a:srgbClr val="003366"/>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Profile</Template>
  <TotalTime>0</TotalTime>
  <Words>13794</Words>
  <Application>WPS 演示</Application>
  <PresentationFormat>全屏显示(4:3)</PresentationFormat>
  <Paragraphs>393</Paragraphs>
  <Slides>50</Slides>
  <Notes>0</Notes>
  <HiddenSlides>0</HiddenSlides>
  <MMClips>0</MMClips>
  <ScaleCrop>false</ScaleCrop>
  <HeadingPairs>
    <vt:vector size="6" baseType="variant">
      <vt:variant>
        <vt:lpstr>已用的字体</vt:lpstr>
      </vt:variant>
      <vt:variant>
        <vt:i4>12</vt:i4>
      </vt:variant>
      <vt:variant>
        <vt:lpstr>主题</vt:lpstr>
      </vt:variant>
      <vt:variant>
        <vt:i4>2</vt:i4>
      </vt:variant>
      <vt:variant>
        <vt:lpstr>幻灯片标题</vt:lpstr>
      </vt:variant>
      <vt:variant>
        <vt:i4>50</vt:i4>
      </vt:variant>
    </vt:vector>
  </HeadingPairs>
  <TitlesOfParts>
    <vt:vector size="64" baseType="lpstr">
      <vt:lpstr>Arial</vt:lpstr>
      <vt:lpstr>宋体</vt:lpstr>
      <vt:lpstr>Wingdings</vt:lpstr>
      <vt:lpstr>Verdana</vt:lpstr>
      <vt:lpstr>Times New Roman</vt:lpstr>
      <vt:lpstr>楷体_GB2312</vt:lpstr>
      <vt:lpstr>新宋体</vt:lpstr>
      <vt:lpstr>黑体</vt:lpstr>
      <vt:lpstr>仿宋</vt:lpstr>
      <vt:lpstr>楷体</vt:lpstr>
      <vt:lpstr>微软雅黑</vt:lpstr>
      <vt:lpstr>Arial Unicode MS</vt:lpstr>
      <vt:lpstr>Profile</vt:lpstr>
      <vt:lpstr>1_Profile</vt:lpstr>
      <vt:lpstr>PowerPoint 演示文稿</vt:lpstr>
      <vt:lpstr>第一部分 建设工程价款优先受偿权的主体</vt:lpstr>
      <vt:lpstr>规范基础</vt:lpstr>
      <vt:lpstr>实际施工人</vt:lpstr>
      <vt:lpstr>实际施工人</vt:lpstr>
      <vt:lpstr>实际施工人</vt:lpstr>
      <vt:lpstr>勘察人、设计人</vt:lpstr>
      <vt:lpstr>建设工程价款的受让人</vt:lpstr>
      <vt:lpstr>第二部分 建设工程价款优先受偿权的客体范围</vt:lpstr>
      <vt:lpstr>建设用地使用权</vt:lpstr>
      <vt:lpstr>装修装饰工程</vt:lpstr>
      <vt:lpstr>建设工程的自身条件</vt:lpstr>
      <vt:lpstr>建设工程的自身条件</vt:lpstr>
      <vt:lpstr>建设工程的自身条件</vt:lpstr>
      <vt:lpstr>建设工程的自身条件</vt:lpstr>
      <vt:lpstr>第三部分 建设工程价款优先受偿权的成立</vt:lpstr>
      <vt:lpstr>合同效力条件</vt:lpstr>
      <vt:lpstr>工程条件</vt:lpstr>
      <vt:lpstr>是否应经过催告程序</vt:lpstr>
      <vt:lpstr>民事调解书能否确认建设工程价款优先受偿权</vt:lpstr>
      <vt:lpstr>第四部分 建设工程价款优先受偿权的效力范围</vt:lpstr>
      <vt:lpstr>建设工程价款范围的确定</vt:lpstr>
      <vt:lpstr>工程利润、工程款利息</vt:lpstr>
      <vt:lpstr>垫资款、工程保证金</vt:lpstr>
      <vt:lpstr>第五部分 建设工程价款优先受偿权的行使</vt:lpstr>
      <vt:lpstr>建设工程价款优先受偿权的行使方式</vt:lpstr>
      <vt:lpstr>建设工程价款优先受偿权的行使方式</vt:lpstr>
      <vt:lpstr>建设工程价款优先受偿权的行使方式</vt:lpstr>
      <vt:lpstr>建设工程价款优先受偿权的行使方式</vt:lpstr>
      <vt:lpstr>建设工程价款优先受偿权的行使期限</vt:lpstr>
      <vt:lpstr>建设工程价款优先受偿权的行使期限</vt:lpstr>
      <vt:lpstr>建设工程价款优先受偿权的行使期限</vt:lpstr>
      <vt:lpstr>建设工程价款优先受偿权的行使顺序</vt:lpstr>
      <vt:lpstr>建设工程价款优先受偿权能否阻却执行</vt:lpstr>
      <vt:lpstr>建设工程价款优先受偿权的放弃</vt:lpstr>
      <vt:lpstr>建设工程价款优先受偿权的放弃</vt:lpstr>
      <vt:lpstr>第六部分 建设工程价款优先受偿权与相关权利的竞存及其处理</vt:lpstr>
      <vt:lpstr>与抵押权的竞存</vt:lpstr>
      <vt:lpstr>与抵押权的竞存</vt:lpstr>
      <vt:lpstr>与抵押权的竞存</vt:lpstr>
      <vt:lpstr>与抵押权的竞存</vt:lpstr>
      <vt:lpstr>与商品房消费者物权期待权的竞存</vt:lpstr>
      <vt:lpstr>与商品房消费者物权期待权的竞存</vt:lpstr>
      <vt:lpstr>与商品房消费者物权期待权的竞存</vt:lpstr>
      <vt:lpstr>与预告登记的竞存</vt:lpstr>
      <vt:lpstr>与预告登记的竞存</vt:lpstr>
      <vt:lpstr>与预告登记的竞存</vt:lpstr>
      <vt:lpstr>与网签的竞存</vt:lpstr>
      <vt:lpstr>与网签的竞存</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gfy</dc:creator>
  <cp:lastModifiedBy>josslyn1211</cp:lastModifiedBy>
  <cp:revision>1490</cp:revision>
  <dcterms:created xsi:type="dcterms:W3CDTF">2007-08-22T06:19:00Z</dcterms:created>
  <dcterms:modified xsi:type="dcterms:W3CDTF">2023-04-02T02:48:47Z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2052-11.1.0.12313</vt:lpwstr>
  </property>
  <property fmtid="{D5CDD505-2E9C-101B-9397-08002B2CF9AE}" pid="3" name="ICV">
    <vt:lpwstr>F13976059FA14097B8CFB739C8317EF8</vt:lpwstr>
  </property>
</Properties>
</file>