
<file path=[Content_Types].xml><?xml version="1.0" encoding="utf-8"?>
<Types xmlns="http://schemas.openxmlformats.org/package/2006/content-types">
  <Default Extension="jpeg" ContentType="image/jpeg"/>
  <Default Extension="JPG" ContentType="image/.jpg"/>
  <Default Extension="png" ContentType="image/png"/>
  <Default Extension="wdp" ContentType="image/vnd.ms-photo"/>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55" r:id="rId3"/>
  </p:sldMasterIdLst>
  <p:notesMasterIdLst>
    <p:notesMasterId r:id="rId23"/>
  </p:notesMasterIdLst>
  <p:sldIdLst>
    <p:sldId id="258" r:id="rId4"/>
    <p:sldId id="326" r:id="rId5"/>
    <p:sldId id="348" r:id="rId6"/>
    <p:sldId id="349" r:id="rId7"/>
    <p:sldId id="350" r:id="rId8"/>
    <p:sldId id="351" r:id="rId9"/>
    <p:sldId id="352" r:id="rId10"/>
    <p:sldId id="282" r:id="rId11"/>
    <p:sldId id="353" r:id="rId12"/>
    <p:sldId id="354" r:id="rId13"/>
    <p:sldId id="355" r:id="rId14"/>
    <p:sldId id="357" r:id="rId15"/>
    <p:sldId id="356" r:id="rId16"/>
    <p:sldId id="358" r:id="rId17"/>
    <p:sldId id="359" r:id="rId18"/>
    <p:sldId id="360" r:id="rId19"/>
    <p:sldId id="361" r:id="rId20"/>
    <p:sldId id="362" r:id="rId21"/>
    <p:sldId id="363" r:id="rId22"/>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6F5F5"/>
    <a:srgbClr val="E89424"/>
    <a:srgbClr val="F39800"/>
    <a:srgbClr val="18556F"/>
    <a:srgbClr val="008FBF"/>
    <a:srgbClr val="905603"/>
    <a:srgbClr val="8F5503"/>
    <a:srgbClr val="EB9624"/>
    <a:srgbClr val="CFDB00"/>
    <a:srgbClr val="00A0E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881" autoAdjust="0"/>
    <p:restoredTop sz="94728" autoAdjust="0"/>
  </p:normalViewPr>
  <p:slideViewPr>
    <p:cSldViewPr snapToGrid="0" showGuides="1">
      <p:cViewPr varScale="1">
        <p:scale>
          <a:sx n="67" d="100"/>
          <a:sy n="67" d="100"/>
        </p:scale>
        <p:origin x="-828" y="-102"/>
      </p:cViewPr>
      <p:guideLst>
        <p:guide orient="horz" pos="2160"/>
        <p:guide pos="3863"/>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slide" Target="slides/slide1.xml"/><Relationship Id="rId3" Type="http://schemas.openxmlformats.org/officeDocument/2006/relationships/slideMaster" Target="slideMasters/slideMaster2.xml"/><Relationship Id="rId27" Type="http://schemas.openxmlformats.org/officeDocument/2006/relationships/tags" Target="tags/tag1.xml"/><Relationship Id="rId26" Type="http://schemas.openxmlformats.org/officeDocument/2006/relationships/tableStyles" Target="tableStyles.xml"/><Relationship Id="rId25" Type="http://schemas.openxmlformats.org/officeDocument/2006/relationships/viewProps" Target="viewProps.xml"/><Relationship Id="rId24" Type="http://schemas.openxmlformats.org/officeDocument/2006/relationships/presProps" Target="presProps.xml"/><Relationship Id="rId23" Type="http://schemas.openxmlformats.org/officeDocument/2006/relationships/notesMaster" Target="notesMasters/notesMaster1.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86B11F5-5059-4E45-9721-EB94D5B4201D}"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52A2EFB-6695-429B-89A6-63679E002AA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4" Type="http://schemas.openxmlformats.org/officeDocument/2006/relationships/hyperlink" Target="http://teliss.blog.163.com/" TargetMode="External"/><Relationship Id="rId3" Type="http://schemas.openxmlformats.org/officeDocument/2006/relationships/hyperlink" Target="http://weibo.com/teliss" TargetMode="External"/><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pic>
        <p:nvPicPr>
          <p:cNvPr id="101" name="图片 100"/>
          <p:cNvPicPr>
            <a:picLocks noChangeAspect="1"/>
          </p:cNvPicPr>
          <p:nvPr userDrawn="1"/>
        </p:nvPicPr>
        <p:blipFill rotWithShape="1">
          <a:blip r:embed="rId2" cstate="screen"/>
          <a:srcRect/>
          <a:stretch>
            <a:fillRect/>
          </a:stretch>
        </p:blipFill>
        <p:spPr>
          <a:xfrm>
            <a:off x="0" y="0"/>
            <a:ext cx="12192000" cy="6858000"/>
          </a:xfrm>
          <a:prstGeom prst="rect">
            <a:avLst/>
          </a:prstGeom>
        </p:spPr>
      </p:pic>
      <p:sp>
        <p:nvSpPr>
          <p:cNvPr id="3" name="矩形 2"/>
          <p:cNvSpPr/>
          <p:nvPr userDrawn="1"/>
        </p:nvSpPr>
        <p:spPr>
          <a:xfrm>
            <a:off x="5986961" y="4395575"/>
            <a:ext cx="1402080" cy="923330"/>
          </a:xfrm>
          <a:prstGeom prst="rect">
            <a:avLst/>
          </a:prstGeom>
        </p:spPr>
        <p:txBody>
          <a:bodyPr wrap="square">
            <a:spAutoFit/>
          </a:bodyPr>
          <a:lstStyle/>
          <a:p>
            <a:pPr algn="ctr"/>
            <a:r>
              <a:rPr lang="zh-CN" altLang="en-US" dirty="0" smtClean="0">
                <a:solidFill>
                  <a:schemeClr val="bg1"/>
                </a:solidFill>
                <a:latin typeface="微软雅黑" panose="020B0503020204020204" pitchFamily="34" charset="-122"/>
                <a:ea typeface="微软雅黑" panose="020B0503020204020204" pitchFamily="34" charset="-122"/>
              </a:rPr>
              <a:t>布衣公子</a:t>
            </a:r>
            <a:endParaRPr lang="zh-CN" altLang="en-US" dirty="0" smtClean="0">
              <a:solidFill>
                <a:schemeClr val="bg1"/>
              </a:solidFill>
              <a:latin typeface="微软雅黑" panose="020B0503020204020204" pitchFamily="34" charset="-122"/>
              <a:ea typeface="微软雅黑" panose="020B0503020204020204" pitchFamily="34" charset="-122"/>
            </a:endParaRPr>
          </a:p>
          <a:p>
            <a:pPr algn="ctr"/>
            <a:r>
              <a:rPr lang="zh-CN" altLang="en-US" sz="3600" dirty="0" smtClean="0">
                <a:solidFill>
                  <a:schemeClr val="bg1"/>
                </a:solidFill>
                <a:latin typeface="微软雅黑" panose="020B0503020204020204" pitchFamily="34" charset="-122"/>
                <a:ea typeface="微软雅黑" panose="020B0503020204020204" pitchFamily="34" charset="-122"/>
              </a:rPr>
              <a:t>作品</a:t>
            </a:r>
            <a:endParaRPr lang="zh-CN" altLang="en-US" sz="3600" dirty="0">
              <a:solidFill>
                <a:schemeClr val="bg1"/>
              </a:solidFill>
              <a:latin typeface="微软雅黑" panose="020B0503020204020204" pitchFamily="34" charset="-122"/>
              <a:ea typeface="微软雅黑" panose="020B0503020204020204" pitchFamily="34" charset="-122"/>
            </a:endParaRPr>
          </a:p>
        </p:txBody>
      </p:sp>
      <p:sp>
        <p:nvSpPr>
          <p:cNvPr id="4" name="Freeform 196"/>
          <p:cNvSpPr/>
          <p:nvPr userDrawn="1"/>
        </p:nvSpPr>
        <p:spPr bwMode="auto">
          <a:xfrm>
            <a:off x="863522" y="1846630"/>
            <a:ext cx="484910" cy="412451"/>
          </a:xfrm>
          <a:custGeom>
            <a:avLst/>
            <a:gdLst>
              <a:gd name="T0" fmla="*/ 174 w 348"/>
              <a:gd name="T1" fmla="*/ 0 h 298"/>
              <a:gd name="T2" fmla="*/ 209 w 348"/>
              <a:gd name="T3" fmla="*/ 3 h 298"/>
              <a:gd name="T4" fmla="*/ 242 w 348"/>
              <a:gd name="T5" fmla="*/ 10 h 298"/>
              <a:gd name="T6" fmla="*/ 272 w 348"/>
              <a:gd name="T7" fmla="*/ 23 h 298"/>
              <a:gd name="T8" fmla="*/ 297 w 348"/>
              <a:gd name="T9" fmla="*/ 39 h 298"/>
              <a:gd name="T10" fmla="*/ 318 w 348"/>
              <a:gd name="T11" fmla="*/ 59 h 298"/>
              <a:gd name="T12" fmla="*/ 334 w 348"/>
              <a:gd name="T13" fmla="*/ 81 h 298"/>
              <a:gd name="T14" fmla="*/ 345 w 348"/>
              <a:gd name="T15" fmla="*/ 107 h 298"/>
              <a:gd name="T16" fmla="*/ 348 w 348"/>
              <a:gd name="T17" fmla="*/ 133 h 298"/>
              <a:gd name="T18" fmla="*/ 346 w 348"/>
              <a:gd name="T19" fmla="*/ 150 h 298"/>
              <a:gd name="T20" fmla="*/ 336 w 348"/>
              <a:gd name="T21" fmla="*/ 181 h 298"/>
              <a:gd name="T22" fmla="*/ 317 w 348"/>
              <a:gd name="T23" fmla="*/ 209 h 298"/>
              <a:gd name="T24" fmla="*/ 290 w 348"/>
              <a:gd name="T25" fmla="*/ 233 h 298"/>
              <a:gd name="T26" fmla="*/ 308 w 348"/>
              <a:gd name="T27" fmla="*/ 298 h 298"/>
              <a:gd name="T28" fmla="*/ 244 w 348"/>
              <a:gd name="T29" fmla="*/ 255 h 298"/>
              <a:gd name="T30" fmla="*/ 210 w 348"/>
              <a:gd name="T31" fmla="*/ 264 h 298"/>
              <a:gd name="T32" fmla="*/ 174 w 348"/>
              <a:gd name="T33" fmla="*/ 267 h 298"/>
              <a:gd name="T34" fmla="*/ 157 w 348"/>
              <a:gd name="T35" fmla="*/ 265 h 298"/>
              <a:gd name="T36" fmla="*/ 122 w 348"/>
              <a:gd name="T37" fmla="*/ 261 h 298"/>
              <a:gd name="T38" fmla="*/ 91 w 348"/>
              <a:gd name="T39" fmla="*/ 251 h 298"/>
              <a:gd name="T40" fmla="*/ 63 w 348"/>
              <a:gd name="T41" fmla="*/ 236 h 298"/>
              <a:gd name="T42" fmla="*/ 40 w 348"/>
              <a:gd name="T43" fmla="*/ 218 h 298"/>
              <a:gd name="T44" fmla="*/ 21 w 348"/>
              <a:gd name="T45" fmla="*/ 197 h 298"/>
              <a:gd name="T46" fmla="*/ 8 w 348"/>
              <a:gd name="T47" fmla="*/ 173 h 298"/>
              <a:gd name="T48" fmla="*/ 1 w 348"/>
              <a:gd name="T49" fmla="*/ 147 h 298"/>
              <a:gd name="T50" fmla="*/ 0 w 348"/>
              <a:gd name="T51" fmla="*/ 133 h 298"/>
              <a:gd name="T52" fmla="*/ 4 w 348"/>
              <a:gd name="T53" fmla="*/ 107 h 298"/>
              <a:gd name="T54" fmla="*/ 14 w 348"/>
              <a:gd name="T55" fmla="*/ 81 h 298"/>
              <a:gd name="T56" fmla="*/ 31 w 348"/>
              <a:gd name="T57" fmla="*/ 59 h 298"/>
              <a:gd name="T58" fmla="*/ 52 w 348"/>
              <a:gd name="T59" fmla="*/ 39 h 298"/>
              <a:gd name="T60" fmla="*/ 77 w 348"/>
              <a:gd name="T61" fmla="*/ 23 h 298"/>
              <a:gd name="T62" fmla="*/ 106 w 348"/>
              <a:gd name="T63" fmla="*/ 10 h 298"/>
              <a:gd name="T64" fmla="*/ 139 w 348"/>
              <a:gd name="T65" fmla="*/ 3 h 298"/>
              <a:gd name="T66" fmla="*/ 174 w 348"/>
              <a:gd name="T67" fmla="*/ 0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48" h="298">
                <a:moveTo>
                  <a:pt x="174" y="0"/>
                </a:moveTo>
                <a:lnTo>
                  <a:pt x="174" y="0"/>
                </a:lnTo>
                <a:lnTo>
                  <a:pt x="192" y="2"/>
                </a:lnTo>
                <a:lnTo>
                  <a:pt x="209" y="3"/>
                </a:lnTo>
                <a:lnTo>
                  <a:pt x="226" y="6"/>
                </a:lnTo>
                <a:lnTo>
                  <a:pt x="242" y="10"/>
                </a:lnTo>
                <a:lnTo>
                  <a:pt x="256" y="16"/>
                </a:lnTo>
                <a:lnTo>
                  <a:pt x="272" y="23"/>
                </a:lnTo>
                <a:lnTo>
                  <a:pt x="284" y="31"/>
                </a:lnTo>
                <a:lnTo>
                  <a:pt x="297" y="39"/>
                </a:lnTo>
                <a:lnTo>
                  <a:pt x="308" y="49"/>
                </a:lnTo>
                <a:lnTo>
                  <a:pt x="318" y="59"/>
                </a:lnTo>
                <a:lnTo>
                  <a:pt x="327" y="70"/>
                </a:lnTo>
                <a:lnTo>
                  <a:pt x="334" y="81"/>
                </a:lnTo>
                <a:lnTo>
                  <a:pt x="341" y="94"/>
                </a:lnTo>
                <a:lnTo>
                  <a:pt x="345" y="107"/>
                </a:lnTo>
                <a:lnTo>
                  <a:pt x="348" y="119"/>
                </a:lnTo>
                <a:lnTo>
                  <a:pt x="348" y="133"/>
                </a:lnTo>
                <a:lnTo>
                  <a:pt x="348" y="133"/>
                </a:lnTo>
                <a:lnTo>
                  <a:pt x="346" y="150"/>
                </a:lnTo>
                <a:lnTo>
                  <a:pt x="342" y="166"/>
                </a:lnTo>
                <a:lnTo>
                  <a:pt x="336" y="181"/>
                </a:lnTo>
                <a:lnTo>
                  <a:pt x="328" y="195"/>
                </a:lnTo>
                <a:lnTo>
                  <a:pt x="317" y="209"/>
                </a:lnTo>
                <a:lnTo>
                  <a:pt x="304" y="222"/>
                </a:lnTo>
                <a:lnTo>
                  <a:pt x="290" y="233"/>
                </a:lnTo>
                <a:lnTo>
                  <a:pt x="273" y="243"/>
                </a:lnTo>
                <a:lnTo>
                  <a:pt x="308" y="298"/>
                </a:lnTo>
                <a:lnTo>
                  <a:pt x="244" y="255"/>
                </a:lnTo>
                <a:lnTo>
                  <a:pt x="244" y="255"/>
                </a:lnTo>
                <a:lnTo>
                  <a:pt x="227" y="260"/>
                </a:lnTo>
                <a:lnTo>
                  <a:pt x="210" y="264"/>
                </a:lnTo>
                <a:lnTo>
                  <a:pt x="192" y="265"/>
                </a:lnTo>
                <a:lnTo>
                  <a:pt x="174" y="267"/>
                </a:lnTo>
                <a:lnTo>
                  <a:pt x="174" y="267"/>
                </a:lnTo>
                <a:lnTo>
                  <a:pt x="157" y="265"/>
                </a:lnTo>
                <a:lnTo>
                  <a:pt x="139" y="264"/>
                </a:lnTo>
                <a:lnTo>
                  <a:pt x="122" y="261"/>
                </a:lnTo>
                <a:lnTo>
                  <a:pt x="106" y="257"/>
                </a:lnTo>
                <a:lnTo>
                  <a:pt x="91" y="251"/>
                </a:lnTo>
                <a:lnTo>
                  <a:pt x="77" y="244"/>
                </a:lnTo>
                <a:lnTo>
                  <a:pt x="63" y="236"/>
                </a:lnTo>
                <a:lnTo>
                  <a:pt x="52" y="227"/>
                </a:lnTo>
                <a:lnTo>
                  <a:pt x="40" y="218"/>
                </a:lnTo>
                <a:lnTo>
                  <a:pt x="31" y="208"/>
                </a:lnTo>
                <a:lnTo>
                  <a:pt x="21" y="197"/>
                </a:lnTo>
                <a:lnTo>
                  <a:pt x="14" y="185"/>
                </a:lnTo>
                <a:lnTo>
                  <a:pt x="8" y="173"/>
                </a:lnTo>
                <a:lnTo>
                  <a:pt x="4" y="160"/>
                </a:lnTo>
                <a:lnTo>
                  <a:pt x="1" y="147"/>
                </a:lnTo>
                <a:lnTo>
                  <a:pt x="0" y="133"/>
                </a:lnTo>
                <a:lnTo>
                  <a:pt x="0" y="133"/>
                </a:lnTo>
                <a:lnTo>
                  <a:pt x="1" y="119"/>
                </a:lnTo>
                <a:lnTo>
                  <a:pt x="4" y="107"/>
                </a:lnTo>
                <a:lnTo>
                  <a:pt x="8" y="94"/>
                </a:lnTo>
                <a:lnTo>
                  <a:pt x="14" y="81"/>
                </a:lnTo>
                <a:lnTo>
                  <a:pt x="21" y="70"/>
                </a:lnTo>
                <a:lnTo>
                  <a:pt x="31" y="59"/>
                </a:lnTo>
                <a:lnTo>
                  <a:pt x="40" y="49"/>
                </a:lnTo>
                <a:lnTo>
                  <a:pt x="52" y="39"/>
                </a:lnTo>
                <a:lnTo>
                  <a:pt x="63" y="31"/>
                </a:lnTo>
                <a:lnTo>
                  <a:pt x="77" y="23"/>
                </a:lnTo>
                <a:lnTo>
                  <a:pt x="91" y="16"/>
                </a:lnTo>
                <a:lnTo>
                  <a:pt x="106" y="10"/>
                </a:lnTo>
                <a:lnTo>
                  <a:pt x="122" y="6"/>
                </a:lnTo>
                <a:lnTo>
                  <a:pt x="139" y="3"/>
                </a:lnTo>
                <a:lnTo>
                  <a:pt x="157" y="2"/>
                </a:lnTo>
                <a:lnTo>
                  <a:pt x="174" y="0"/>
                </a:lnTo>
                <a:lnTo>
                  <a:pt x="174" y="0"/>
                </a:lnTo>
                <a:close/>
              </a:path>
            </a:pathLst>
          </a:custGeom>
          <a:solidFill>
            <a:srgbClr val="FF9100"/>
          </a:solidFill>
          <a:ln>
            <a:noFill/>
          </a:ln>
        </p:spPr>
        <p:txBody>
          <a:bodyPr vert="horz" wrap="square" lIns="36000" tIns="18000" rIns="36000" bIns="54000" numCol="1" anchor="ctr" anchorCtr="0" compatLnSpc="1"/>
          <a:lstStyle/>
          <a:p>
            <a:pPr algn="ctr"/>
            <a:r>
              <a:rPr lang="en-US" altLang="zh-CN" dirty="0" smtClean="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t>61</a:t>
            </a:r>
            <a:endParaRPr lang="zh-CN" altLang="en-US" dirty="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
        <p:nvSpPr>
          <p:cNvPr id="5" name="椭圆 4"/>
          <p:cNvSpPr/>
          <p:nvPr userDrawn="1"/>
        </p:nvSpPr>
        <p:spPr>
          <a:xfrm>
            <a:off x="664463" y="1541737"/>
            <a:ext cx="4276775" cy="4276775"/>
          </a:xfrm>
          <a:prstGeom prst="ellipse">
            <a:avLst/>
          </a:prstGeom>
          <a:noFill/>
          <a:ln w="6350">
            <a:solidFill>
              <a:srgbClr val="A2A0A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 name="组合 5"/>
          <p:cNvGrpSpPr/>
          <p:nvPr userDrawn="1"/>
        </p:nvGrpSpPr>
        <p:grpSpPr>
          <a:xfrm>
            <a:off x="10195981" y="2757337"/>
            <a:ext cx="483478" cy="483480"/>
            <a:chOff x="5197261" y="4171609"/>
            <a:chExt cx="483478" cy="483480"/>
          </a:xfrm>
        </p:grpSpPr>
        <p:sp>
          <p:nvSpPr>
            <p:cNvPr id="7" name="Oval 494"/>
            <p:cNvSpPr>
              <a:spLocks noChangeArrowheads="1"/>
            </p:cNvSpPr>
            <p:nvPr/>
          </p:nvSpPr>
          <p:spPr bwMode="auto">
            <a:xfrm>
              <a:off x="5197261" y="4171609"/>
              <a:ext cx="313043" cy="313043"/>
            </a:xfrm>
            <a:prstGeom prst="ellipse">
              <a:avLst/>
            </a:prstGeom>
            <a:noFill/>
            <a:ln w="6350" cap="flat">
              <a:solidFill>
                <a:srgbClr val="C0C0C0"/>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8" name="Line 495"/>
            <p:cNvSpPr>
              <a:spLocks noChangeShapeType="1"/>
            </p:cNvSpPr>
            <p:nvPr/>
          </p:nvSpPr>
          <p:spPr bwMode="auto">
            <a:xfrm>
              <a:off x="5461609" y="4435957"/>
              <a:ext cx="48696" cy="48696"/>
            </a:xfrm>
            <a:prstGeom prst="line">
              <a:avLst/>
            </a:prstGeom>
            <a:noFill/>
            <a:ln w="6350" cap="flat">
              <a:solidFill>
                <a:srgbClr val="C0C0C0"/>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9" name="Freeform 496"/>
            <p:cNvSpPr/>
            <p:nvPr/>
          </p:nvSpPr>
          <p:spPr bwMode="auto">
            <a:xfrm>
              <a:off x="5485956" y="4460306"/>
              <a:ext cx="194783" cy="194783"/>
            </a:xfrm>
            <a:custGeom>
              <a:avLst/>
              <a:gdLst>
                <a:gd name="T0" fmla="*/ 0 w 56"/>
                <a:gd name="T1" fmla="*/ 13 h 56"/>
                <a:gd name="T2" fmla="*/ 13 w 56"/>
                <a:gd name="T3" fmla="*/ 0 h 56"/>
                <a:gd name="T4" fmla="*/ 56 w 56"/>
                <a:gd name="T5" fmla="*/ 42 h 56"/>
                <a:gd name="T6" fmla="*/ 42 w 56"/>
                <a:gd name="T7" fmla="*/ 56 h 56"/>
                <a:gd name="T8" fmla="*/ 0 w 56"/>
                <a:gd name="T9" fmla="*/ 13 h 56"/>
              </a:gdLst>
              <a:ahLst/>
              <a:cxnLst>
                <a:cxn ang="0">
                  <a:pos x="T0" y="T1"/>
                </a:cxn>
                <a:cxn ang="0">
                  <a:pos x="T2" y="T3"/>
                </a:cxn>
                <a:cxn ang="0">
                  <a:pos x="T4" y="T5"/>
                </a:cxn>
                <a:cxn ang="0">
                  <a:pos x="T6" y="T7"/>
                </a:cxn>
                <a:cxn ang="0">
                  <a:pos x="T8" y="T9"/>
                </a:cxn>
              </a:cxnLst>
              <a:rect l="0" t="0" r="r" b="b"/>
              <a:pathLst>
                <a:path w="56" h="56">
                  <a:moveTo>
                    <a:pt x="0" y="13"/>
                  </a:moveTo>
                  <a:lnTo>
                    <a:pt x="13" y="0"/>
                  </a:lnTo>
                  <a:lnTo>
                    <a:pt x="56" y="42"/>
                  </a:lnTo>
                  <a:lnTo>
                    <a:pt x="42" y="56"/>
                  </a:lnTo>
                  <a:lnTo>
                    <a:pt x="0" y="13"/>
                  </a:lnTo>
                  <a:close/>
                </a:path>
              </a:pathLst>
            </a:custGeom>
            <a:noFill/>
            <a:ln w="6350" cap="flat">
              <a:solidFill>
                <a:srgbClr val="C0C0C0"/>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grpSp>
      <p:sp>
        <p:nvSpPr>
          <p:cNvPr id="10" name="任意多边形 9"/>
          <p:cNvSpPr/>
          <p:nvPr userDrawn="1"/>
        </p:nvSpPr>
        <p:spPr>
          <a:xfrm>
            <a:off x="1128420" y="6060944"/>
            <a:ext cx="3362065" cy="223019"/>
          </a:xfrm>
          <a:custGeom>
            <a:avLst/>
            <a:gdLst/>
            <a:ahLst/>
            <a:cxnLst/>
            <a:rect l="l" t="t" r="r" b="b"/>
            <a:pathLst>
              <a:path w="3362065" h="223019">
                <a:moveTo>
                  <a:pt x="2343225" y="198909"/>
                </a:moveTo>
                <a:lnTo>
                  <a:pt x="2368339" y="198909"/>
                </a:lnTo>
                <a:lnTo>
                  <a:pt x="2368339" y="223019"/>
                </a:lnTo>
                <a:lnTo>
                  <a:pt x="2343225" y="223019"/>
                </a:lnTo>
                <a:close/>
                <a:moveTo>
                  <a:pt x="1358727" y="146670"/>
                </a:moveTo>
                <a:lnTo>
                  <a:pt x="1358727" y="206946"/>
                </a:lnTo>
                <a:lnTo>
                  <a:pt x="1486310" y="206946"/>
                </a:lnTo>
                <a:lnTo>
                  <a:pt x="1486310" y="146670"/>
                </a:lnTo>
                <a:close/>
                <a:moveTo>
                  <a:pt x="1346672" y="137629"/>
                </a:moveTo>
                <a:lnTo>
                  <a:pt x="1498365" y="137629"/>
                </a:lnTo>
                <a:lnTo>
                  <a:pt x="1498365" y="215987"/>
                </a:lnTo>
                <a:lnTo>
                  <a:pt x="1346672" y="215987"/>
                </a:lnTo>
                <a:close/>
                <a:moveTo>
                  <a:pt x="1099022" y="130597"/>
                </a:moveTo>
                <a:lnTo>
                  <a:pt x="1166329" y="130597"/>
                </a:lnTo>
                <a:lnTo>
                  <a:pt x="1166329" y="186854"/>
                </a:lnTo>
                <a:cubicBezTo>
                  <a:pt x="1170348" y="183505"/>
                  <a:pt x="1174868" y="179989"/>
                  <a:pt x="1179891" y="176306"/>
                </a:cubicBezTo>
                <a:cubicBezTo>
                  <a:pt x="1184914" y="172622"/>
                  <a:pt x="1189100" y="169441"/>
                  <a:pt x="1192449" y="166762"/>
                </a:cubicBezTo>
                <a:lnTo>
                  <a:pt x="1192449" y="178817"/>
                </a:lnTo>
                <a:lnTo>
                  <a:pt x="1147242" y="213978"/>
                </a:lnTo>
                <a:lnTo>
                  <a:pt x="1147242" y="201923"/>
                </a:lnTo>
                <a:lnTo>
                  <a:pt x="1155279" y="195895"/>
                </a:lnTo>
                <a:lnTo>
                  <a:pt x="1154274" y="195895"/>
                </a:lnTo>
                <a:lnTo>
                  <a:pt x="1154274" y="139638"/>
                </a:lnTo>
                <a:lnTo>
                  <a:pt x="1111077" y="139638"/>
                </a:lnTo>
                <a:cubicBezTo>
                  <a:pt x="1109737" y="151693"/>
                  <a:pt x="1108733" y="164418"/>
                  <a:pt x="1108063" y="177813"/>
                </a:cubicBezTo>
                <a:cubicBezTo>
                  <a:pt x="1107393" y="191207"/>
                  <a:pt x="1106389" y="203932"/>
                  <a:pt x="1105049" y="215987"/>
                </a:cubicBezTo>
                <a:lnTo>
                  <a:pt x="1092994" y="215987"/>
                </a:lnTo>
                <a:lnTo>
                  <a:pt x="1099022" y="135620"/>
                </a:lnTo>
                <a:close/>
                <a:moveTo>
                  <a:pt x="2881052" y="121556"/>
                </a:moveTo>
                <a:lnTo>
                  <a:pt x="2942332" y="121556"/>
                </a:lnTo>
                <a:lnTo>
                  <a:pt x="2942332" y="132606"/>
                </a:lnTo>
                <a:lnTo>
                  <a:pt x="2881052" y="132606"/>
                </a:lnTo>
                <a:close/>
                <a:moveTo>
                  <a:pt x="1057834" y="116533"/>
                </a:moveTo>
                <a:lnTo>
                  <a:pt x="1069889" y="116533"/>
                </a:lnTo>
                <a:lnTo>
                  <a:pt x="1069889" y="216992"/>
                </a:lnTo>
                <a:lnTo>
                  <a:pt x="1057834" y="216992"/>
                </a:lnTo>
                <a:close/>
                <a:moveTo>
                  <a:pt x="2050889" y="111510"/>
                </a:moveTo>
                <a:lnTo>
                  <a:pt x="2271899" y="111510"/>
                </a:lnTo>
                <a:lnTo>
                  <a:pt x="2271899" y="120551"/>
                </a:lnTo>
                <a:lnTo>
                  <a:pt x="2110160" y="120551"/>
                </a:lnTo>
                <a:cubicBezTo>
                  <a:pt x="2108821" y="125909"/>
                  <a:pt x="2106979" y="131434"/>
                  <a:pt x="2104635" y="137127"/>
                </a:cubicBezTo>
                <a:cubicBezTo>
                  <a:pt x="2102291" y="142820"/>
                  <a:pt x="2100449" y="148345"/>
                  <a:pt x="2099109" y="153703"/>
                </a:cubicBezTo>
                <a:lnTo>
                  <a:pt x="2252812" y="153703"/>
                </a:lnTo>
                <a:lnTo>
                  <a:pt x="2243770" y="215987"/>
                </a:lnTo>
                <a:lnTo>
                  <a:pt x="2094086" y="215987"/>
                </a:lnTo>
                <a:lnTo>
                  <a:pt x="2088059" y="206946"/>
                </a:lnTo>
                <a:lnTo>
                  <a:pt x="2232720" y="206946"/>
                </a:lnTo>
                <a:cubicBezTo>
                  <a:pt x="2234059" y="199579"/>
                  <a:pt x="2235231" y="192212"/>
                  <a:pt x="2236236" y="184845"/>
                </a:cubicBezTo>
                <a:cubicBezTo>
                  <a:pt x="2237240" y="177478"/>
                  <a:pt x="2238413" y="170111"/>
                  <a:pt x="2239752" y="162744"/>
                </a:cubicBezTo>
                <a:lnTo>
                  <a:pt x="2083036" y="162744"/>
                </a:lnTo>
                <a:lnTo>
                  <a:pt x="2098105" y="120551"/>
                </a:lnTo>
                <a:lnTo>
                  <a:pt x="2050889" y="120551"/>
                </a:lnTo>
                <a:close/>
                <a:moveTo>
                  <a:pt x="1093999" y="98450"/>
                </a:moveTo>
                <a:lnTo>
                  <a:pt x="1166329" y="98450"/>
                </a:lnTo>
                <a:lnTo>
                  <a:pt x="1166329" y="107491"/>
                </a:lnTo>
                <a:lnTo>
                  <a:pt x="1093999" y="107491"/>
                </a:lnTo>
                <a:close/>
                <a:moveTo>
                  <a:pt x="1345667" y="94432"/>
                </a:moveTo>
                <a:lnTo>
                  <a:pt x="1498365" y="94432"/>
                </a:lnTo>
                <a:lnTo>
                  <a:pt x="1498365" y="103473"/>
                </a:lnTo>
                <a:lnTo>
                  <a:pt x="1345667" y="103473"/>
                </a:lnTo>
                <a:close/>
                <a:moveTo>
                  <a:pt x="2343225" y="93427"/>
                </a:moveTo>
                <a:lnTo>
                  <a:pt x="2368339" y="93427"/>
                </a:lnTo>
                <a:lnTo>
                  <a:pt x="2368339" y="119547"/>
                </a:lnTo>
                <a:lnTo>
                  <a:pt x="2343225" y="119547"/>
                </a:lnTo>
                <a:close/>
                <a:moveTo>
                  <a:pt x="1633984" y="83381"/>
                </a:moveTo>
                <a:lnTo>
                  <a:pt x="1647044" y="83381"/>
                </a:lnTo>
                <a:lnTo>
                  <a:pt x="1566677" y="202928"/>
                </a:lnTo>
                <a:lnTo>
                  <a:pt x="1733439" y="202928"/>
                </a:lnTo>
                <a:cubicBezTo>
                  <a:pt x="1726072" y="192882"/>
                  <a:pt x="1718202" y="182501"/>
                  <a:pt x="1709831" y="171785"/>
                </a:cubicBezTo>
                <a:cubicBezTo>
                  <a:pt x="1701459" y="161070"/>
                  <a:pt x="1693590" y="150689"/>
                  <a:pt x="1686223" y="140643"/>
                </a:cubicBezTo>
                <a:lnTo>
                  <a:pt x="1700287" y="140643"/>
                </a:lnTo>
                <a:lnTo>
                  <a:pt x="1753531" y="211969"/>
                </a:lnTo>
                <a:lnTo>
                  <a:pt x="1547590" y="211969"/>
                </a:lnTo>
                <a:close/>
                <a:moveTo>
                  <a:pt x="614809" y="83381"/>
                </a:moveTo>
                <a:lnTo>
                  <a:pt x="627869" y="83381"/>
                </a:lnTo>
                <a:lnTo>
                  <a:pt x="547502" y="202928"/>
                </a:lnTo>
                <a:lnTo>
                  <a:pt x="714264" y="202928"/>
                </a:lnTo>
                <a:cubicBezTo>
                  <a:pt x="706897" y="192882"/>
                  <a:pt x="699027" y="182501"/>
                  <a:pt x="690656" y="171785"/>
                </a:cubicBezTo>
                <a:cubicBezTo>
                  <a:pt x="682284" y="161070"/>
                  <a:pt x="674415" y="150689"/>
                  <a:pt x="667048" y="140643"/>
                </a:cubicBezTo>
                <a:lnTo>
                  <a:pt x="681112" y="140643"/>
                </a:lnTo>
                <a:lnTo>
                  <a:pt x="734356" y="211969"/>
                </a:lnTo>
                <a:lnTo>
                  <a:pt x="528415" y="211969"/>
                </a:lnTo>
                <a:close/>
                <a:moveTo>
                  <a:pt x="1302470" y="82377"/>
                </a:moveTo>
                <a:lnTo>
                  <a:pt x="1314525" y="82377"/>
                </a:lnTo>
                <a:lnTo>
                  <a:pt x="1314525" y="215987"/>
                </a:lnTo>
                <a:lnTo>
                  <a:pt x="1302470" y="215987"/>
                </a:lnTo>
                <a:close/>
                <a:moveTo>
                  <a:pt x="1946412" y="72331"/>
                </a:moveTo>
                <a:lnTo>
                  <a:pt x="1959471" y="72331"/>
                </a:lnTo>
                <a:lnTo>
                  <a:pt x="1956458" y="105482"/>
                </a:lnTo>
                <a:cubicBezTo>
                  <a:pt x="1965834" y="122895"/>
                  <a:pt x="1976214" y="141313"/>
                  <a:pt x="1987600" y="160735"/>
                </a:cubicBezTo>
                <a:cubicBezTo>
                  <a:pt x="1998985" y="180157"/>
                  <a:pt x="2009366" y="198574"/>
                  <a:pt x="2018742" y="215987"/>
                </a:cubicBezTo>
                <a:lnTo>
                  <a:pt x="2005682" y="215987"/>
                </a:lnTo>
                <a:lnTo>
                  <a:pt x="1950430" y="117537"/>
                </a:lnTo>
                <a:cubicBezTo>
                  <a:pt x="1943063" y="134281"/>
                  <a:pt x="1935529" y="150689"/>
                  <a:pt x="1927827" y="166762"/>
                </a:cubicBezTo>
                <a:cubicBezTo>
                  <a:pt x="1920125" y="182836"/>
                  <a:pt x="1912591" y="199244"/>
                  <a:pt x="1905224" y="215987"/>
                </a:cubicBezTo>
                <a:lnTo>
                  <a:pt x="1893169" y="215987"/>
                </a:lnTo>
                <a:lnTo>
                  <a:pt x="1943398" y="103473"/>
                </a:lnTo>
                <a:cubicBezTo>
                  <a:pt x="1944068" y="98785"/>
                  <a:pt x="1944570" y="93595"/>
                  <a:pt x="1944905" y="87902"/>
                </a:cubicBezTo>
                <a:cubicBezTo>
                  <a:pt x="1945240" y="82209"/>
                  <a:pt x="1945742" y="77019"/>
                  <a:pt x="1946412" y="72331"/>
                </a:cubicBezTo>
                <a:close/>
                <a:moveTo>
                  <a:pt x="1846957" y="72331"/>
                </a:moveTo>
                <a:lnTo>
                  <a:pt x="1859012" y="72331"/>
                </a:lnTo>
                <a:lnTo>
                  <a:pt x="1857003" y="105482"/>
                </a:lnTo>
                <a:cubicBezTo>
                  <a:pt x="1865040" y="116868"/>
                  <a:pt x="1873244" y="128755"/>
                  <a:pt x="1881616" y="141145"/>
                </a:cubicBezTo>
                <a:cubicBezTo>
                  <a:pt x="1889987" y="153535"/>
                  <a:pt x="1898191" y="165423"/>
                  <a:pt x="1906228" y="176808"/>
                </a:cubicBezTo>
                <a:lnTo>
                  <a:pt x="1892164" y="176808"/>
                </a:lnTo>
                <a:lnTo>
                  <a:pt x="1850976" y="116533"/>
                </a:lnTo>
                <a:cubicBezTo>
                  <a:pt x="1843609" y="133276"/>
                  <a:pt x="1835907" y="149852"/>
                  <a:pt x="1827870" y="166260"/>
                </a:cubicBezTo>
                <a:cubicBezTo>
                  <a:pt x="1819833" y="182668"/>
                  <a:pt x="1812132" y="199244"/>
                  <a:pt x="1804765" y="215987"/>
                </a:cubicBezTo>
                <a:lnTo>
                  <a:pt x="1791705" y="215987"/>
                </a:lnTo>
                <a:lnTo>
                  <a:pt x="1842939" y="104478"/>
                </a:lnTo>
                <a:cubicBezTo>
                  <a:pt x="1843609" y="99120"/>
                  <a:pt x="1844278" y="93595"/>
                  <a:pt x="1844948" y="87902"/>
                </a:cubicBezTo>
                <a:cubicBezTo>
                  <a:pt x="1845618" y="82209"/>
                  <a:pt x="1846288" y="77019"/>
                  <a:pt x="1846957" y="72331"/>
                </a:cubicBezTo>
                <a:close/>
                <a:moveTo>
                  <a:pt x="1074912" y="65299"/>
                </a:moveTo>
                <a:lnTo>
                  <a:pt x="1087971" y="65299"/>
                </a:lnTo>
                <a:lnTo>
                  <a:pt x="1042765" y="140643"/>
                </a:lnTo>
                <a:lnTo>
                  <a:pt x="1029705" y="140643"/>
                </a:lnTo>
                <a:close/>
                <a:moveTo>
                  <a:pt x="1345667" y="55253"/>
                </a:moveTo>
                <a:lnTo>
                  <a:pt x="1498365" y="55253"/>
                </a:lnTo>
                <a:lnTo>
                  <a:pt x="1498365" y="64294"/>
                </a:lnTo>
                <a:lnTo>
                  <a:pt x="1345667" y="64294"/>
                </a:lnTo>
                <a:close/>
                <a:moveTo>
                  <a:pt x="364666" y="55253"/>
                </a:moveTo>
                <a:lnTo>
                  <a:pt x="377726" y="55253"/>
                </a:lnTo>
                <a:lnTo>
                  <a:pt x="421928" y="120551"/>
                </a:lnTo>
                <a:cubicBezTo>
                  <a:pt x="429295" y="112514"/>
                  <a:pt x="436829" y="103975"/>
                  <a:pt x="444532" y="94934"/>
                </a:cubicBezTo>
                <a:cubicBezTo>
                  <a:pt x="452233" y="85893"/>
                  <a:pt x="459768" y="77354"/>
                  <a:pt x="467135" y="69317"/>
                </a:cubicBezTo>
                <a:lnTo>
                  <a:pt x="481199" y="69317"/>
                </a:lnTo>
                <a:lnTo>
                  <a:pt x="428960" y="129592"/>
                </a:lnTo>
                <a:lnTo>
                  <a:pt x="481199" y="205941"/>
                </a:lnTo>
                <a:lnTo>
                  <a:pt x="467135" y="205941"/>
                </a:lnTo>
                <a:close/>
                <a:moveTo>
                  <a:pt x="3145855" y="35161"/>
                </a:moveTo>
                <a:cubicBezTo>
                  <a:pt x="3139827" y="35161"/>
                  <a:pt x="3134134" y="35496"/>
                  <a:pt x="3128777" y="36166"/>
                </a:cubicBezTo>
                <a:cubicBezTo>
                  <a:pt x="3124758" y="36835"/>
                  <a:pt x="3121075" y="37505"/>
                  <a:pt x="3117726" y="38175"/>
                </a:cubicBezTo>
                <a:lnTo>
                  <a:pt x="3117726" y="115528"/>
                </a:lnTo>
                <a:cubicBezTo>
                  <a:pt x="3124423" y="117537"/>
                  <a:pt x="3133130" y="118542"/>
                  <a:pt x="3143846" y="118542"/>
                </a:cubicBezTo>
                <a:cubicBezTo>
                  <a:pt x="3180011" y="118542"/>
                  <a:pt x="3198093" y="104143"/>
                  <a:pt x="3198093" y="75345"/>
                </a:cubicBezTo>
                <a:cubicBezTo>
                  <a:pt x="3198093" y="61280"/>
                  <a:pt x="3192736" y="50900"/>
                  <a:pt x="3182020" y="44202"/>
                </a:cubicBezTo>
                <a:cubicBezTo>
                  <a:pt x="3173313" y="38175"/>
                  <a:pt x="3161258" y="35161"/>
                  <a:pt x="3145855" y="35161"/>
                </a:cubicBezTo>
                <a:close/>
                <a:moveTo>
                  <a:pt x="3012505" y="35161"/>
                </a:moveTo>
                <a:cubicBezTo>
                  <a:pt x="3006477" y="35161"/>
                  <a:pt x="3000784" y="35496"/>
                  <a:pt x="2995427" y="36166"/>
                </a:cubicBezTo>
                <a:cubicBezTo>
                  <a:pt x="2991408" y="36835"/>
                  <a:pt x="2987725" y="37505"/>
                  <a:pt x="2984376" y="38175"/>
                </a:cubicBezTo>
                <a:lnTo>
                  <a:pt x="2984376" y="115528"/>
                </a:lnTo>
                <a:cubicBezTo>
                  <a:pt x="2991073" y="117537"/>
                  <a:pt x="2999780" y="118542"/>
                  <a:pt x="3010496" y="118542"/>
                </a:cubicBezTo>
                <a:cubicBezTo>
                  <a:pt x="3046661" y="118542"/>
                  <a:pt x="3064743" y="104143"/>
                  <a:pt x="3064743" y="75345"/>
                </a:cubicBezTo>
                <a:cubicBezTo>
                  <a:pt x="3064743" y="61280"/>
                  <a:pt x="3059386" y="50900"/>
                  <a:pt x="3048670" y="44202"/>
                </a:cubicBezTo>
                <a:cubicBezTo>
                  <a:pt x="3039963" y="38175"/>
                  <a:pt x="3027908" y="35161"/>
                  <a:pt x="3012505" y="35161"/>
                </a:cubicBezTo>
                <a:close/>
                <a:moveTo>
                  <a:pt x="2794434" y="35161"/>
                </a:moveTo>
                <a:cubicBezTo>
                  <a:pt x="2788407" y="35161"/>
                  <a:pt x="2782379" y="35496"/>
                  <a:pt x="2776352" y="36166"/>
                </a:cubicBezTo>
                <a:cubicBezTo>
                  <a:pt x="2771664" y="36835"/>
                  <a:pt x="2767980" y="37505"/>
                  <a:pt x="2765301" y="38175"/>
                </a:cubicBezTo>
                <a:lnTo>
                  <a:pt x="2765301" y="110505"/>
                </a:lnTo>
                <a:lnTo>
                  <a:pt x="2798453" y="110505"/>
                </a:lnTo>
                <a:cubicBezTo>
                  <a:pt x="2813187" y="110505"/>
                  <a:pt x="2824572" y="106822"/>
                  <a:pt x="2832609" y="99455"/>
                </a:cubicBezTo>
                <a:cubicBezTo>
                  <a:pt x="2841315" y="92757"/>
                  <a:pt x="2845668" y="84051"/>
                  <a:pt x="2845668" y="73335"/>
                </a:cubicBezTo>
                <a:cubicBezTo>
                  <a:pt x="2845668" y="59941"/>
                  <a:pt x="2840645" y="49895"/>
                  <a:pt x="2830600" y="43198"/>
                </a:cubicBezTo>
                <a:cubicBezTo>
                  <a:pt x="2821893" y="37840"/>
                  <a:pt x="2809838" y="35161"/>
                  <a:pt x="2794434" y="35161"/>
                </a:cubicBezTo>
                <a:close/>
                <a:moveTo>
                  <a:pt x="3220418" y="26120"/>
                </a:moveTo>
                <a:lnTo>
                  <a:pt x="3362065" y="26120"/>
                </a:lnTo>
                <a:lnTo>
                  <a:pt x="3362065" y="37170"/>
                </a:lnTo>
                <a:lnTo>
                  <a:pt x="3297771" y="37170"/>
                </a:lnTo>
                <a:lnTo>
                  <a:pt x="3297771" y="199914"/>
                </a:lnTo>
                <a:lnTo>
                  <a:pt x="3284711" y="199914"/>
                </a:lnTo>
                <a:lnTo>
                  <a:pt x="3284711" y="37170"/>
                </a:lnTo>
                <a:lnTo>
                  <a:pt x="3220418" y="37170"/>
                </a:lnTo>
                <a:close/>
                <a:moveTo>
                  <a:pt x="2572271" y="26120"/>
                </a:moveTo>
                <a:lnTo>
                  <a:pt x="2584326" y="26120"/>
                </a:lnTo>
                <a:lnTo>
                  <a:pt x="2584326" y="102469"/>
                </a:lnTo>
                <a:lnTo>
                  <a:pt x="2692822" y="102469"/>
                </a:lnTo>
                <a:lnTo>
                  <a:pt x="2692822" y="26120"/>
                </a:lnTo>
                <a:lnTo>
                  <a:pt x="2705882" y="26120"/>
                </a:lnTo>
                <a:lnTo>
                  <a:pt x="2705882" y="199914"/>
                </a:lnTo>
                <a:lnTo>
                  <a:pt x="2692822" y="199914"/>
                </a:lnTo>
                <a:lnTo>
                  <a:pt x="2692822" y="112514"/>
                </a:lnTo>
                <a:lnTo>
                  <a:pt x="2584326" y="112514"/>
                </a:lnTo>
                <a:lnTo>
                  <a:pt x="2584326" y="199914"/>
                </a:lnTo>
                <a:lnTo>
                  <a:pt x="2572271" y="199914"/>
                </a:lnTo>
                <a:close/>
                <a:moveTo>
                  <a:pt x="3145855" y="25115"/>
                </a:moveTo>
                <a:cubicBezTo>
                  <a:pt x="3168625" y="25115"/>
                  <a:pt x="3185369" y="30138"/>
                  <a:pt x="3196084" y="40184"/>
                </a:cubicBezTo>
                <a:cubicBezTo>
                  <a:pt x="3205460" y="48890"/>
                  <a:pt x="3210148" y="60276"/>
                  <a:pt x="3210148" y="74340"/>
                </a:cubicBezTo>
                <a:cubicBezTo>
                  <a:pt x="3210148" y="89074"/>
                  <a:pt x="3205795" y="100794"/>
                  <a:pt x="3197089" y="109501"/>
                </a:cubicBezTo>
                <a:cubicBezTo>
                  <a:pt x="3185034" y="122225"/>
                  <a:pt x="3166951" y="128588"/>
                  <a:pt x="3142841" y="128588"/>
                </a:cubicBezTo>
                <a:cubicBezTo>
                  <a:pt x="3136813" y="128588"/>
                  <a:pt x="3132460" y="128588"/>
                  <a:pt x="3129781" y="128588"/>
                </a:cubicBezTo>
                <a:cubicBezTo>
                  <a:pt x="3125093" y="127918"/>
                  <a:pt x="3121075" y="127248"/>
                  <a:pt x="3117726" y="126579"/>
                </a:cubicBezTo>
                <a:lnTo>
                  <a:pt x="3117726" y="199914"/>
                </a:lnTo>
                <a:lnTo>
                  <a:pt x="3105671" y="199914"/>
                </a:lnTo>
                <a:lnTo>
                  <a:pt x="3105671" y="28129"/>
                </a:lnTo>
                <a:cubicBezTo>
                  <a:pt x="3111699" y="27459"/>
                  <a:pt x="3117726" y="26789"/>
                  <a:pt x="3123754" y="26120"/>
                </a:cubicBezTo>
                <a:cubicBezTo>
                  <a:pt x="3131121" y="25450"/>
                  <a:pt x="3138488" y="25115"/>
                  <a:pt x="3145855" y="25115"/>
                </a:cubicBezTo>
                <a:close/>
                <a:moveTo>
                  <a:pt x="3012505" y="25115"/>
                </a:moveTo>
                <a:cubicBezTo>
                  <a:pt x="3035275" y="25115"/>
                  <a:pt x="3052019" y="30138"/>
                  <a:pt x="3062734" y="40184"/>
                </a:cubicBezTo>
                <a:cubicBezTo>
                  <a:pt x="3072110" y="48890"/>
                  <a:pt x="3076798" y="60276"/>
                  <a:pt x="3076798" y="74340"/>
                </a:cubicBezTo>
                <a:cubicBezTo>
                  <a:pt x="3076798" y="89074"/>
                  <a:pt x="3072445" y="100794"/>
                  <a:pt x="3063739" y="109501"/>
                </a:cubicBezTo>
                <a:cubicBezTo>
                  <a:pt x="3051684" y="122225"/>
                  <a:pt x="3033601" y="128588"/>
                  <a:pt x="3009491" y="128588"/>
                </a:cubicBezTo>
                <a:cubicBezTo>
                  <a:pt x="3003463" y="128588"/>
                  <a:pt x="2999110" y="128588"/>
                  <a:pt x="2996431" y="128588"/>
                </a:cubicBezTo>
                <a:cubicBezTo>
                  <a:pt x="2991743" y="127918"/>
                  <a:pt x="2987725" y="127248"/>
                  <a:pt x="2984376" y="126579"/>
                </a:cubicBezTo>
                <a:lnTo>
                  <a:pt x="2984376" y="199914"/>
                </a:lnTo>
                <a:lnTo>
                  <a:pt x="2972321" y="199914"/>
                </a:lnTo>
                <a:lnTo>
                  <a:pt x="2972321" y="28129"/>
                </a:lnTo>
                <a:cubicBezTo>
                  <a:pt x="2978349" y="27459"/>
                  <a:pt x="2984376" y="26789"/>
                  <a:pt x="2990404" y="26120"/>
                </a:cubicBezTo>
                <a:cubicBezTo>
                  <a:pt x="2997771" y="25450"/>
                  <a:pt x="3005138" y="25115"/>
                  <a:pt x="3012505" y="25115"/>
                </a:cubicBezTo>
                <a:close/>
                <a:moveTo>
                  <a:pt x="2795439" y="25115"/>
                </a:moveTo>
                <a:cubicBezTo>
                  <a:pt x="2818210" y="25115"/>
                  <a:pt x="2834953" y="30138"/>
                  <a:pt x="2845668" y="40184"/>
                </a:cubicBezTo>
                <a:cubicBezTo>
                  <a:pt x="2853705" y="48221"/>
                  <a:pt x="2857723" y="58267"/>
                  <a:pt x="2857723" y="70322"/>
                </a:cubicBezTo>
                <a:cubicBezTo>
                  <a:pt x="2857723" y="93762"/>
                  <a:pt x="2846003" y="108831"/>
                  <a:pt x="2822563" y="115528"/>
                </a:cubicBezTo>
                <a:lnTo>
                  <a:pt x="2822563" y="116533"/>
                </a:lnTo>
                <a:cubicBezTo>
                  <a:pt x="2835957" y="121221"/>
                  <a:pt x="2844999" y="132941"/>
                  <a:pt x="2849687" y="151693"/>
                </a:cubicBezTo>
                <a:cubicBezTo>
                  <a:pt x="2855714" y="177813"/>
                  <a:pt x="2860402" y="193886"/>
                  <a:pt x="2863751" y="199914"/>
                </a:cubicBezTo>
                <a:lnTo>
                  <a:pt x="2850691" y="199914"/>
                </a:lnTo>
                <a:cubicBezTo>
                  <a:pt x="2848012" y="195895"/>
                  <a:pt x="2843994" y="182166"/>
                  <a:pt x="2838636" y="158726"/>
                </a:cubicBezTo>
                <a:cubicBezTo>
                  <a:pt x="2833278" y="134615"/>
                  <a:pt x="2819884" y="121891"/>
                  <a:pt x="2798453" y="120551"/>
                </a:cubicBezTo>
                <a:lnTo>
                  <a:pt x="2765301" y="120551"/>
                </a:lnTo>
                <a:lnTo>
                  <a:pt x="2765301" y="199914"/>
                </a:lnTo>
                <a:lnTo>
                  <a:pt x="2753246" y="199914"/>
                </a:lnTo>
                <a:lnTo>
                  <a:pt x="2753246" y="29133"/>
                </a:lnTo>
                <a:cubicBezTo>
                  <a:pt x="2765971" y="26455"/>
                  <a:pt x="2780035" y="25115"/>
                  <a:pt x="2795439" y="25115"/>
                </a:cubicBezTo>
                <a:close/>
                <a:moveTo>
                  <a:pt x="2085045" y="25115"/>
                </a:moveTo>
                <a:lnTo>
                  <a:pt x="2085045" y="67308"/>
                </a:lnTo>
                <a:lnTo>
                  <a:pt x="2239752" y="67308"/>
                </a:lnTo>
                <a:lnTo>
                  <a:pt x="2239752" y="25115"/>
                </a:lnTo>
                <a:close/>
                <a:moveTo>
                  <a:pt x="1591792" y="19088"/>
                </a:moveTo>
                <a:lnTo>
                  <a:pt x="1604851" y="19088"/>
                </a:lnTo>
                <a:lnTo>
                  <a:pt x="1553617" y="112514"/>
                </a:lnTo>
                <a:lnTo>
                  <a:pt x="1540558" y="112514"/>
                </a:lnTo>
                <a:close/>
                <a:moveTo>
                  <a:pt x="572617" y="19088"/>
                </a:moveTo>
                <a:lnTo>
                  <a:pt x="585676" y="19088"/>
                </a:lnTo>
                <a:lnTo>
                  <a:pt x="534442" y="112514"/>
                </a:lnTo>
                <a:lnTo>
                  <a:pt x="521382" y="112514"/>
                </a:lnTo>
                <a:close/>
                <a:moveTo>
                  <a:pt x="1696269" y="18083"/>
                </a:moveTo>
                <a:lnTo>
                  <a:pt x="1709329" y="18083"/>
                </a:lnTo>
                <a:lnTo>
                  <a:pt x="1758553" y="113519"/>
                </a:lnTo>
                <a:lnTo>
                  <a:pt x="1745494" y="113519"/>
                </a:lnTo>
                <a:close/>
                <a:moveTo>
                  <a:pt x="793626" y="18083"/>
                </a:moveTo>
                <a:lnTo>
                  <a:pt x="985503" y="18083"/>
                </a:lnTo>
                <a:lnTo>
                  <a:pt x="985503" y="26120"/>
                </a:lnTo>
                <a:lnTo>
                  <a:pt x="904131" y="83381"/>
                </a:lnTo>
                <a:lnTo>
                  <a:pt x="904131" y="114524"/>
                </a:lnTo>
                <a:lnTo>
                  <a:pt x="1001576" y="114524"/>
                </a:lnTo>
                <a:lnTo>
                  <a:pt x="1001576" y="124570"/>
                </a:lnTo>
                <a:lnTo>
                  <a:pt x="904131" y="124570"/>
                </a:lnTo>
                <a:lnTo>
                  <a:pt x="904131" y="215987"/>
                </a:lnTo>
                <a:lnTo>
                  <a:pt x="836824" y="215987"/>
                </a:lnTo>
                <a:lnTo>
                  <a:pt x="829792" y="206946"/>
                </a:lnTo>
                <a:lnTo>
                  <a:pt x="892076" y="206946"/>
                </a:lnTo>
                <a:lnTo>
                  <a:pt x="892076" y="124570"/>
                </a:lnTo>
                <a:lnTo>
                  <a:pt x="775544" y="124570"/>
                </a:lnTo>
                <a:lnTo>
                  <a:pt x="775544" y="114524"/>
                </a:lnTo>
                <a:lnTo>
                  <a:pt x="892076" y="114524"/>
                </a:lnTo>
                <a:lnTo>
                  <a:pt x="892076" y="78358"/>
                </a:lnTo>
                <a:lnTo>
                  <a:pt x="966416" y="27124"/>
                </a:lnTo>
                <a:lnTo>
                  <a:pt x="793626" y="27124"/>
                </a:lnTo>
                <a:close/>
                <a:moveTo>
                  <a:pt x="677094" y="18083"/>
                </a:moveTo>
                <a:lnTo>
                  <a:pt x="690154" y="18083"/>
                </a:lnTo>
                <a:lnTo>
                  <a:pt x="739378" y="113519"/>
                </a:lnTo>
                <a:lnTo>
                  <a:pt x="726319" y="113519"/>
                </a:lnTo>
                <a:close/>
                <a:moveTo>
                  <a:pt x="2072990" y="16074"/>
                </a:moveTo>
                <a:lnTo>
                  <a:pt x="2251807" y="16074"/>
                </a:lnTo>
                <a:lnTo>
                  <a:pt x="2251807" y="76349"/>
                </a:lnTo>
                <a:lnTo>
                  <a:pt x="2072990" y="76349"/>
                </a:lnTo>
                <a:close/>
                <a:moveTo>
                  <a:pt x="1193453" y="7032"/>
                </a:moveTo>
                <a:lnTo>
                  <a:pt x="1204504" y="7032"/>
                </a:lnTo>
                <a:lnTo>
                  <a:pt x="1203499" y="19088"/>
                </a:lnTo>
                <a:lnTo>
                  <a:pt x="1259756" y="19088"/>
                </a:lnTo>
                <a:lnTo>
                  <a:pt x="1259756" y="27124"/>
                </a:lnTo>
                <a:lnTo>
                  <a:pt x="1249710" y="27124"/>
                </a:lnTo>
                <a:lnTo>
                  <a:pt x="1249710" y="82377"/>
                </a:lnTo>
                <a:lnTo>
                  <a:pt x="1223591" y="148680"/>
                </a:lnTo>
                <a:cubicBezTo>
                  <a:pt x="1228279" y="158726"/>
                  <a:pt x="1233302" y="169943"/>
                  <a:pt x="1238660" y="182333"/>
                </a:cubicBezTo>
                <a:cubicBezTo>
                  <a:pt x="1244017" y="194723"/>
                  <a:pt x="1249040" y="205941"/>
                  <a:pt x="1253729" y="215987"/>
                </a:cubicBezTo>
                <a:lnTo>
                  <a:pt x="1241673" y="215987"/>
                </a:lnTo>
                <a:lnTo>
                  <a:pt x="1217563" y="164753"/>
                </a:lnTo>
                <a:cubicBezTo>
                  <a:pt x="1214215" y="173460"/>
                  <a:pt x="1210531" y="181999"/>
                  <a:pt x="1206513" y="190370"/>
                </a:cubicBezTo>
                <a:cubicBezTo>
                  <a:pt x="1202494" y="198742"/>
                  <a:pt x="1198811" y="207281"/>
                  <a:pt x="1195462" y="215987"/>
                </a:cubicBezTo>
                <a:lnTo>
                  <a:pt x="1183407" y="215987"/>
                </a:lnTo>
                <a:lnTo>
                  <a:pt x="1211536" y="149684"/>
                </a:lnTo>
                <a:cubicBezTo>
                  <a:pt x="1207517" y="140308"/>
                  <a:pt x="1203164" y="130430"/>
                  <a:pt x="1198476" y="120049"/>
                </a:cubicBezTo>
                <a:cubicBezTo>
                  <a:pt x="1193788" y="109668"/>
                  <a:pt x="1189770" y="99790"/>
                  <a:pt x="1186421" y="90413"/>
                </a:cubicBezTo>
                <a:lnTo>
                  <a:pt x="1198476" y="90413"/>
                </a:lnTo>
                <a:lnTo>
                  <a:pt x="1217563" y="135620"/>
                </a:lnTo>
                <a:cubicBezTo>
                  <a:pt x="1220912" y="126244"/>
                  <a:pt x="1224261" y="117203"/>
                  <a:pt x="1227609" y="108496"/>
                </a:cubicBezTo>
                <a:cubicBezTo>
                  <a:pt x="1230958" y="99790"/>
                  <a:pt x="1234306" y="90748"/>
                  <a:pt x="1237655" y="81372"/>
                </a:cubicBezTo>
                <a:lnTo>
                  <a:pt x="1237655" y="27124"/>
                </a:lnTo>
                <a:lnTo>
                  <a:pt x="1203499" y="27124"/>
                </a:lnTo>
                <a:cubicBezTo>
                  <a:pt x="1202159" y="36500"/>
                  <a:pt x="1200988" y="45542"/>
                  <a:pt x="1199983" y="54248"/>
                </a:cubicBezTo>
                <a:cubicBezTo>
                  <a:pt x="1198978" y="62955"/>
                  <a:pt x="1197806" y="71996"/>
                  <a:pt x="1196467" y="81372"/>
                </a:cubicBezTo>
                <a:lnTo>
                  <a:pt x="1185416" y="81372"/>
                </a:lnTo>
                <a:close/>
                <a:moveTo>
                  <a:pt x="1128155" y="7032"/>
                </a:moveTo>
                <a:lnTo>
                  <a:pt x="1140210" y="7032"/>
                </a:lnTo>
                <a:lnTo>
                  <a:pt x="1140210" y="70322"/>
                </a:lnTo>
                <a:lnTo>
                  <a:pt x="1162311" y="70322"/>
                </a:lnTo>
                <a:lnTo>
                  <a:pt x="1162311" y="19088"/>
                </a:lnTo>
                <a:lnTo>
                  <a:pt x="1173361" y="19088"/>
                </a:lnTo>
                <a:lnTo>
                  <a:pt x="1173361" y="79363"/>
                </a:lnTo>
                <a:lnTo>
                  <a:pt x="1093999" y="79363"/>
                </a:lnTo>
                <a:lnTo>
                  <a:pt x="1093999" y="19088"/>
                </a:lnTo>
                <a:lnTo>
                  <a:pt x="1106054" y="19088"/>
                </a:lnTo>
                <a:lnTo>
                  <a:pt x="1106054" y="70322"/>
                </a:lnTo>
                <a:lnTo>
                  <a:pt x="1128155" y="70322"/>
                </a:lnTo>
                <a:close/>
                <a:moveTo>
                  <a:pt x="1072902" y="7032"/>
                </a:moveTo>
                <a:lnTo>
                  <a:pt x="1085962" y="7032"/>
                </a:lnTo>
                <a:lnTo>
                  <a:pt x="1042765" y="78358"/>
                </a:lnTo>
                <a:lnTo>
                  <a:pt x="1029705" y="78358"/>
                </a:lnTo>
                <a:close/>
                <a:moveTo>
                  <a:pt x="1311511" y="6028"/>
                </a:moveTo>
                <a:lnTo>
                  <a:pt x="1323566" y="6028"/>
                </a:lnTo>
                <a:lnTo>
                  <a:pt x="1288405" y="106487"/>
                </a:lnTo>
                <a:lnTo>
                  <a:pt x="1276350" y="106487"/>
                </a:lnTo>
                <a:close/>
                <a:moveTo>
                  <a:pt x="369689" y="6028"/>
                </a:moveTo>
                <a:lnTo>
                  <a:pt x="382749" y="6028"/>
                </a:lnTo>
                <a:lnTo>
                  <a:pt x="391790" y="30138"/>
                </a:lnTo>
                <a:lnTo>
                  <a:pt x="481199" y="30138"/>
                </a:lnTo>
                <a:lnTo>
                  <a:pt x="481199" y="39179"/>
                </a:lnTo>
                <a:lnTo>
                  <a:pt x="373708" y="39179"/>
                </a:lnTo>
                <a:cubicBezTo>
                  <a:pt x="366341" y="47216"/>
                  <a:pt x="359141" y="55755"/>
                  <a:pt x="352109" y="64796"/>
                </a:cubicBezTo>
                <a:cubicBezTo>
                  <a:pt x="345077" y="73838"/>
                  <a:pt x="338212" y="82042"/>
                  <a:pt x="331515" y="89409"/>
                </a:cubicBezTo>
                <a:lnTo>
                  <a:pt x="331515" y="198909"/>
                </a:lnTo>
                <a:cubicBezTo>
                  <a:pt x="340891" y="194891"/>
                  <a:pt x="350602" y="190872"/>
                  <a:pt x="360648" y="186854"/>
                </a:cubicBezTo>
                <a:cubicBezTo>
                  <a:pt x="370694" y="182836"/>
                  <a:pt x="380405" y="178817"/>
                  <a:pt x="389781" y="174799"/>
                </a:cubicBezTo>
                <a:lnTo>
                  <a:pt x="389781" y="184845"/>
                </a:lnTo>
                <a:lnTo>
                  <a:pt x="300373" y="221010"/>
                </a:lnTo>
                <a:lnTo>
                  <a:pt x="300373" y="210964"/>
                </a:lnTo>
                <a:lnTo>
                  <a:pt x="319460" y="203932"/>
                </a:lnTo>
                <a:lnTo>
                  <a:pt x="318455" y="203932"/>
                </a:lnTo>
                <a:lnTo>
                  <a:pt x="318455" y="106487"/>
                </a:lnTo>
                <a:cubicBezTo>
                  <a:pt x="311088" y="115863"/>
                  <a:pt x="302717" y="125909"/>
                  <a:pt x="293341" y="136625"/>
                </a:cubicBezTo>
                <a:cubicBezTo>
                  <a:pt x="283965" y="147340"/>
                  <a:pt x="275593" y="157386"/>
                  <a:pt x="268226" y="166762"/>
                </a:cubicBezTo>
                <a:lnTo>
                  <a:pt x="268226" y="147675"/>
                </a:lnTo>
                <a:lnTo>
                  <a:pt x="358639" y="39179"/>
                </a:lnTo>
                <a:lnTo>
                  <a:pt x="262199" y="39179"/>
                </a:lnTo>
                <a:lnTo>
                  <a:pt x="262199" y="30138"/>
                </a:lnTo>
                <a:lnTo>
                  <a:pt x="378731" y="30138"/>
                </a:lnTo>
                <a:cubicBezTo>
                  <a:pt x="377391" y="26789"/>
                  <a:pt x="375884" y="22771"/>
                  <a:pt x="374210" y="18083"/>
                </a:cubicBezTo>
                <a:cubicBezTo>
                  <a:pt x="372536" y="13395"/>
                  <a:pt x="371029" y="9377"/>
                  <a:pt x="369689" y="6028"/>
                </a:cubicBezTo>
                <a:close/>
                <a:moveTo>
                  <a:pt x="1411970" y="4019"/>
                </a:moveTo>
                <a:lnTo>
                  <a:pt x="1425030" y="4019"/>
                </a:lnTo>
                <a:lnTo>
                  <a:pt x="1433066" y="20092"/>
                </a:lnTo>
                <a:lnTo>
                  <a:pt x="1507406" y="20092"/>
                </a:lnTo>
                <a:lnTo>
                  <a:pt x="1507406" y="29133"/>
                </a:lnTo>
                <a:lnTo>
                  <a:pt x="1336626" y="29133"/>
                </a:lnTo>
                <a:lnTo>
                  <a:pt x="1336626" y="20092"/>
                </a:lnTo>
                <a:lnTo>
                  <a:pt x="1420007" y="20092"/>
                </a:lnTo>
                <a:cubicBezTo>
                  <a:pt x="1418667" y="18753"/>
                  <a:pt x="1417160" y="16074"/>
                  <a:pt x="1415486" y="12055"/>
                </a:cubicBezTo>
                <a:cubicBezTo>
                  <a:pt x="1413812" y="8037"/>
                  <a:pt x="1412640" y="5358"/>
                  <a:pt x="1411970" y="4019"/>
                </a:cubicBezTo>
                <a:close/>
                <a:moveTo>
                  <a:pt x="81372" y="2010"/>
                </a:moveTo>
                <a:lnTo>
                  <a:pt x="94432" y="2010"/>
                </a:lnTo>
                <a:lnTo>
                  <a:pt x="79363" y="26120"/>
                </a:lnTo>
                <a:lnTo>
                  <a:pt x="223019" y="26120"/>
                </a:lnTo>
                <a:lnTo>
                  <a:pt x="223019" y="35161"/>
                </a:lnTo>
                <a:lnTo>
                  <a:pt x="74340" y="35161"/>
                </a:lnTo>
                <a:cubicBezTo>
                  <a:pt x="69652" y="43867"/>
                  <a:pt x="64629" y="52909"/>
                  <a:pt x="59271" y="62285"/>
                </a:cubicBezTo>
                <a:cubicBezTo>
                  <a:pt x="53913" y="71661"/>
                  <a:pt x="48890" y="80702"/>
                  <a:pt x="44202" y="89409"/>
                </a:cubicBezTo>
                <a:lnTo>
                  <a:pt x="112515" y="89409"/>
                </a:lnTo>
                <a:lnTo>
                  <a:pt x="112515" y="56257"/>
                </a:lnTo>
                <a:lnTo>
                  <a:pt x="124570" y="56257"/>
                </a:lnTo>
                <a:lnTo>
                  <a:pt x="124570" y="89409"/>
                </a:lnTo>
                <a:lnTo>
                  <a:pt x="208955" y="89409"/>
                </a:lnTo>
                <a:lnTo>
                  <a:pt x="207951" y="204937"/>
                </a:lnTo>
                <a:lnTo>
                  <a:pt x="173794" y="204937"/>
                </a:lnTo>
                <a:lnTo>
                  <a:pt x="168771" y="195895"/>
                </a:lnTo>
                <a:lnTo>
                  <a:pt x="196900" y="195895"/>
                </a:lnTo>
                <a:lnTo>
                  <a:pt x="196900" y="98450"/>
                </a:lnTo>
                <a:lnTo>
                  <a:pt x="124570" y="98450"/>
                </a:lnTo>
                <a:lnTo>
                  <a:pt x="124570" y="216992"/>
                </a:lnTo>
                <a:lnTo>
                  <a:pt x="112515" y="216992"/>
                </a:lnTo>
                <a:lnTo>
                  <a:pt x="112515" y="98450"/>
                </a:lnTo>
                <a:lnTo>
                  <a:pt x="46212" y="98450"/>
                </a:lnTo>
                <a:lnTo>
                  <a:pt x="46212" y="206946"/>
                </a:lnTo>
                <a:lnTo>
                  <a:pt x="34156" y="206946"/>
                </a:lnTo>
                <a:lnTo>
                  <a:pt x="34156" y="106487"/>
                </a:lnTo>
                <a:cubicBezTo>
                  <a:pt x="30808" y="113184"/>
                  <a:pt x="27292" y="119881"/>
                  <a:pt x="23608" y="126579"/>
                </a:cubicBezTo>
                <a:cubicBezTo>
                  <a:pt x="19925" y="133276"/>
                  <a:pt x="16409" y="139973"/>
                  <a:pt x="13060" y="146670"/>
                </a:cubicBezTo>
                <a:lnTo>
                  <a:pt x="0" y="146670"/>
                </a:lnTo>
                <a:lnTo>
                  <a:pt x="61281" y="35161"/>
                </a:lnTo>
                <a:lnTo>
                  <a:pt x="5023" y="35161"/>
                </a:lnTo>
                <a:lnTo>
                  <a:pt x="5023" y="26120"/>
                </a:lnTo>
                <a:lnTo>
                  <a:pt x="67308" y="26120"/>
                </a:lnTo>
                <a:cubicBezTo>
                  <a:pt x="69317" y="22771"/>
                  <a:pt x="71661" y="18753"/>
                  <a:pt x="74340" y="14065"/>
                </a:cubicBezTo>
                <a:cubicBezTo>
                  <a:pt x="77019" y="9377"/>
                  <a:pt x="79363" y="5358"/>
                  <a:pt x="81372" y="2010"/>
                </a:cubicBezTo>
                <a:close/>
                <a:moveTo>
                  <a:pt x="1905224" y="0"/>
                </a:moveTo>
                <a:lnTo>
                  <a:pt x="2013719" y="67308"/>
                </a:lnTo>
                <a:lnTo>
                  <a:pt x="2013719" y="79363"/>
                </a:lnTo>
                <a:lnTo>
                  <a:pt x="1905224" y="13060"/>
                </a:lnTo>
                <a:lnTo>
                  <a:pt x="1797732" y="77354"/>
                </a:lnTo>
                <a:lnTo>
                  <a:pt x="1797732" y="65299"/>
                </a:lnTo>
                <a:close/>
              </a:path>
            </a:pathLst>
          </a:custGeom>
          <a:solidFill>
            <a:srgbClr val="C0C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任意多边形 10"/>
          <p:cNvSpPr/>
          <p:nvPr userDrawn="1"/>
        </p:nvSpPr>
        <p:spPr>
          <a:xfrm>
            <a:off x="1162665" y="2505184"/>
            <a:ext cx="3287315" cy="2503289"/>
          </a:xfrm>
          <a:custGeom>
            <a:avLst/>
            <a:gdLst/>
            <a:ahLst/>
            <a:cxnLst/>
            <a:rect l="l" t="t" r="r" b="b"/>
            <a:pathLst>
              <a:path w="3287315" h="2503289">
                <a:moveTo>
                  <a:pt x="946695" y="2070645"/>
                </a:moveTo>
                <a:lnTo>
                  <a:pt x="946695" y="2134269"/>
                </a:lnTo>
                <a:lnTo>
                  <a:pt x="1252091" y="2134269"/>
                </a:lnTo>
                <a:lnTo>
                  <a:pt x="1252091" y="2070645"/>
                </a:lnTo>
                <a:close/>
                <a:moveTo>
                  <a:pt x="946695" y="1867049"/>
                </a:moveTo>
                <a:lnTo>
                  <a:pt x="946695" y="1930673"/>
                </a:lnTo>
                <a:lnTo>
                  <a:pt x="1252091" y="1930673"/>
                </a:lnTo>
                <a:lnTo>
                  <a:pt x="1252091" y="1867049"/>
                </a:lnTo>
                <a:close/>
                <a:moveTo>
                  <a:pt x="692199" y="1714351"/>
                </a:moveTo>
                <a:lnTo>
                  <a:pt x="1506587" y="1714351"/>
                </a:lnTo>
                <a:lnTo>
                  <a:pt x="1506587" y="2293330"/>
                </a:lnTo>
                <a:cubicBezTo>
                  <a:pt x="1510828" y="2433302"/>
                  <a:pt x="1445083" y="2501168"/>
                  <a:pt x="1309352" y="2496926"/>
                </a:cubicBezTo>
                <a:lnTo>
                  <a:pt x="1137567" y="2496926"/>
                </a:lnTo>
                <a:lnTo>
                  <a:pt x="1137567" y="2344229"/>
                </a:lnTo>
                <a:lnTo>
                  <a:pt x="1194829" y="2344229"/>
                </a:lnTo>
                <a:cubicBezTo>
                  <a:pt x="1237245" y="2348470"/>
                  <a:pt x="1256332" y="2327262"/>
                  <a:pt x="1252091" y="2280605"/>
                </a:cubicBezTo>
                <a:lnTo>
                  <a:pt x="1252091" y="2274242"/>
                </a:lnTo>
                <a:lnTo>
                  <a:pt x="946695" y="2274242"/>
                </a:lnTo>
                <a:lnTo>
                  <a:pt x="946695" y="2503289"/>
                </a:lnTo>
                <a:lnTo>
                  <a:pt x="692199" y="2503289"/>
                </a:lnTo>
                <a:close/>
                <a:moveTo>
                  <a:pt x="68684" y="1129010"/>
                </a:moveTo>
                <a:lnTo>
                  <a:pt x="208657" y="1129010"/>
                </a:lnTo>
                <a:cubicBezTo>
                  <a:pt x="221381" y="1252016"/>
                  <a:pt x="238348" y="1355936"/>
                  <a:pt x="259556" y="1440768"/>
                </a:cubicBezTo>
                <a:lnTo>
                  <a:pt x="119583" y="1440768"/>
                </a:lnTo>
                <a:cubicBezTo>
                  <a:pt x="94133" y="1355936"/>
                  <a:pt x="77167" y="1252016"/>
                  <a:pt x="68684" y="1129010"/>
                </a:cubicBezTo>
                <a:close/>
                <a:moveTo>
                  <a:pt x="1786532" y="1071748"/>
                </a:moveTo>
                <a:lnTo>
                  <a:pt x="2028304" y="1071748"/>
                </a:lnTo>
                <a:cubicBezTo>
                  <a:pt x="2079203" y="1169305"/>
                  <a:pt x="2115257" y="1275345"/>
                  <a:pt x="2136465" y="1389868"/>
                </a:cubicBezTo>
                <a:lnTo>
                  <a:pt x="1881968" y="1389868"/>
                </a:lnTo>
                <a:cubicBezTo>
                  <a:pt x="1865002" y="1288070"/>
                  <a:pt x="1833190" y="1182030"/>
                  <a:pt x="1786532" y="1071748"/>
                </a:cubicBezTo>
                <a:close/>
                <a:moveTo>
                  <a:pt x="259556" y="1039936"/>
                </a:moveTo>
                <a:lnTo>
                  <a:pt x="469515" y="1039936"/>
                </a:lnTo>
                <a:lnTo>
                  <a:pt x="469515" y="1421680"/>
                </a:lnTo>
                <a:cubicBezTo>
                  <a:pt x="490723" y="1328365"/>
                  <a:pt x="505569" y="1230808"/>
                  <a:pt x="514052" y="1129010"/>
                </a:cubicBezTo>
                <a:lnTo>
                  <a:pt x="654025" y="1129010"/>
                </a:lnTo>
                <a:cubicBezTo>
                  <a:pt x="645541" y="1281708"/>
                  <a:pt x="628575" y="1385627"/>
                  <a:pt x="603126" y="1440768"/>
                </a:cubicBezTo>
                <a:lnTo>
                  <a:pt x="469515" y="1440768"/>
                </a:lnTo>
                <a:lnTo>
                  <a:pt x="469515" y="1491667"/>
                </a:lnTo>
                <a:lnTo>
                  <a:pt x="622213" y="1491667"/>
                </a:lnTo>
                <a:lnTo>
                  <a:pt x="622213" y="1663452"/>
                </a:lnTo>
                <a:lnTo>
                  <a:pt x="475877" y="1663452"/>
                </a:lnTo>
                <a:cubicBezTo>
                  <a:pt x="509810" y="1761009"/>
                  <a:pt x="560710" y="1856445"/>
                  <a:pt x="628575" y="1949760"/>
                </a:cubicBezTo>
                <a:lnTo>
                  <a:pt x="628575" y="2185169"/>
                </a:lnTo>
                <a:cubicBezTo>
                  <a:pt x="564951" y="2121545"/>
                  <a:pt x="511931" y="2060041"/>
                  <a:pt x="469515" y="2000659"/>
                </a:cubicBezTo>
                <a:lnTo>
                  <a:pt x="469515" y="2503289"/>
                </a:lnTo>
                <a:lnTo>
                  <a:pt x="259556" y="2503289"/>
                </a:lnTo>
                <a:lnTo>
                  <a:pt x="259556" y="2070645"/>
                </a:lnTo>
                <a:cubicBezTo>
                  <a:pt x="212898" y="2163961"/>
                  <a:pt x="151395" y="2253034"/>
                  <a:pt x="75046" y="2337866"/>
                </a:cubicBezTo>
                <a:lnTo>
                  <a:pt x="75046" y="2102457"/>
                </a:lnTo>
                <a:cubicBezTo>
                  <a:pt x="142912" y="1979451"/>
                  <a:pt x="198053" y="1833116"/>
                  <a:pt x="240469" y="1663452"/>
                </a:cubicBezTo>
                <a:lnTo>
                  <a:pt x="94133" y="1663452"/>
                </a:lnTo>
                <a:lnTo>
                  <a:pt x="94133" y="1491667"/>
                </a:lnTo>
                <a:lnTo>
                  <a:pt x="259556" y="1491667"/>
                </a:lnTo>
                <a:lnTo>
                  <a:pt x="259556" y="1440768"/>
                </a:lnTo>
                <a:close/>
                <a:moveTo>
                  <a:pt x="2550021" y="1033574"/>
                </a:moveTo>
                <a:lnTo>
                  <a:pt x="2810879" y="1033574"/>
                </a:lnTo>
                <a:lnTo>
                  <a:pt x="2810879" y="1186272"/>
                </a:lnTo>
                <a:lnTo>
                  <a:pt x="3109912" y="1186272"/>
                </a:lnTo>
                <a:lnTo>
                  <a:pt x="3109912" y="1370781"/>
                </a:lnTo>
                <a:lnTo>
                  <a:pt x="2810879" y="1370781"/>
                </a:lnTo>
                <a:lnTo>
                  <a:pt x="2810879" y="1568016"/>
                </a:lnTo>
                <a:lnTo>
                  <a:pt x="3154449" y="1568016"/>
                </a:lnTo>
                <a:lnTo>
                  <a:pt x="3154449" y="1746163"/>
                </a:lnTo>
                <a:lnTo>
                  <a:pt x="2919040" y="1746163"/>
                </a:lnTo>
                <a:lnTo>
                  <a:pt x="2919040" y="2000659"/>
                </a:lnTo>
                <a:cubicBezTo>
                  <a:pt x="2914798" y="2047317"/>
                  <a:pt x="2931765" y="2068525"/>
                  <a:pt x="2969939" y="2064283"/>
                </a:cubicBezTo>
                <a:lnTo>
                  <a:pt x="2982664" y="2064283"/>
                </a:lnTo>
                <a:cubicBezTo>
                  <a:pt x="3012355" y="2064283"/>
                  <a:pt x="3027201" y="2045196"/>
                  <a:pt x="3027201" y="2007021"/>
                </a:cubicBezTo>
                <a:lnTo>
                  <a:pt x="3027201" y="1975209"/>
                </a:lnTo>
                <a:lnTo>
                  <a:pt x="3186261" y="1975209"/>
                </a:lnTo>
                <a:lnTo>
                  <a:pt x="3186261" y="2045196"/>
                </a:lnTo>
                <a:cubicBezTo>
                  <a:pt x="3186261" y="2172444"/>
                  <a:pt x="3128999" y="2236068"/>
                  <a:pt x="3014476" y="2236068"/>
                </a:cubicBezTo>
                <a:lnTo>
                  <a:pt x="2868141" y="2236068"/>
                </a:lnTo>
                <a:cubicBezTo>
                  <a:pt x="2736651" y="2240310"/>
                  <a:pt x="2673027" y="2170323"/>
                  <a:pt x="2677269" y="2026109"/>
                </a:cubicBezTo>
                <a:lnTo>
                  <a:pt x="2677269" y="1746163"/>
                </a:lnTo>
                <a:lnTo>
                  <a:pt x="2600920" y="1746163"/>
                </a:lnTo>
                <a:cubicBezTo>
                  <a:pt x="2600920" y="2009142"/>
                  <a:pt x="2456705" y="2180927"/>
                  <a:pt x="2168277" y="2261518"/>
                </a:cubicBezTo>
                <a:cubicBezTo>
                  <a:pt x="2202209" y="2286967"/>
                  <a:pt x="2244625" y="2299692"/>
                  <a:pt x="2295525" y="2299692"/>
                </a:cubicBezTo>
                <a:lnTo>
                  <a:pt x="3198986" y="2299692"/>
                </a:lnTo>
                <a:lnTo>
                  <a:pt x="3198986" y="2477839"/>
                </a:lnTo>
                <a:lnTo>
                  <a:pt x="2263713" y="2477839"/>
                </a:lnTo>
                <a:cubicBezTo>
                  <a:pt x="2149189" y="2477839"/>
                  <a:pt x="2064357" y="2443906"/>
                  <a:pt x="2009216" y="2376041"/>
                </a:cubicBezTo>
                <a:cubicBezTo>
                  <a:pt x="1941351" y="2452389"/>
                  <a:pt x="1841673" y="2494805"/>
                  <a:pt x="1710183" y="2503289"/>
                </a:cubicBezTo>
                <a:lnTo>
                  <a:pt x="1710183" y="2350591"/>
                </a:lnTo>
                <a:cubicBezTo>
                  <a:pt x="1795015" y="2329383"/>
                  <a:pt x="1835311" y="2274242"/>
                  <a:pt x="1831069" y="2185169"/>
                </a:cubicBezTo>
                <a:lnTo>
                  <a:pt x="1831069" y="1676177"/>
                </a:lnTo>
                <a:lnTo>
                  <a:pt x="1710183" y="1676177"/>
                </a:lnTo>
                <a:lnTo>
                  <a:pt x="1710183" y="1498029"/>
                </a:lnTo>
                <a:lnTo>
                  <a:pt x="2098290" y="1498029"/>
                </a:lnTo>
                <a:lnTo>
                  <a:pt x="2098290" y="2102457"/>
                </a:lnTo>
                <a:cubicBezTo>
                  <a:pt x="2102532" y="2170323"/>
                  <a:pt x="2123740" y="2223343"/>
                  <a:pt x="2161914" y="2261518"/>
                </a:cubicBezTo>
                <a:lnTo>
                  <a:pt x="2161914" y="2115182"/>
                </a:lnTo>
                <a:cubicBezTo>
                  <a:pt x="2289162" y="2030350"/>
                  <a:pt x="2354907" y="1907344"/>
                  <a:pt x="2359149" y="1746163"/>
                </a:cubicBezTo>
                <a:lnTo>
                  <a:pt x="2155552" y="1746163"/>
                </a:lnTo>
                <a:lnTo>
                  <a:pt x="2155552" y="1568016"/>
                </a:lnTo>
                <a:lnTo>
                  <a:pt x="2550021" y="1568016"/>
                </a:lnTo>
                <a:lnTo>
                  <a:pt x="2550021" y="1370781"/>
                </a:lnTo>
                <a:lnTo>
                  <a:pt x="2403685" y="1370781"/>
                </a:lnTo>
                <a:cubicBezTo>
                  <a:pt x="2357028" y="1438647"/>
                  <a:pt x="2274317" y="1489546"/>
                  <a:pt x="2155552" y="1523479"/>
                </a:cubicBezTo>
                <a:lnTo>
                  <a:pt x="2155552" y="1396231"/>
                </a:lnTo>
                <a:cubicBezTo>
                  <a:pt x="2231901" y="1302916"/>
                  <a:pt x="2272196" y="1194755"/>
                  <a:pt x="2276437" y="1071748"/>
                </a:cubicBezTo>
                <a:lnTo>
                  <a:pt x="2492759" y="1071748"/>
                </a:lnTo>
                <a:cubicBezTo>
                  <a:pt x="2492759" y="1114164"/>
                  <a:pt x="2488517" y="1152339"/>
                  <a:pt x="2480034" y="1186272"/>
                </a:cubicBezTo>
                <a:lnTo>
                  <a:pt x="2550021" y="1186272"/>
                </a:lnTo>
                <a:close/>
                <a:moveTo>
                  <a:pt x="972145" y="1033574"/>
                </a:moveTo>
                <a:lnTo>
                  <a:pt x="1220279" y="1033574"/>
                </a:lnTo>
                <a:lnTo>
                  <a:pt x="1220279" y="1103560"/>
                </a:lnTo>
                <a:lnTo>
                  <a:pt x="1538399" y="1103560"/>
                </a:lnTo>
                <a:lnTo>
                  <a:pt x="1538399" y="1249896"/>
                </a:lnTo>
                <a:lnTo>
                  <a:pt x="1220279" y="1249896"/>
                </a:lnTo>
                <a:lnTo>
                  <a:pt x="1220279" y="1307157"/>
                </a:lnTo>
                <a:lnTo>
                  <a:pt x="1506587" y="1307157"/>
                </a:lnTo>
                <a:lnTo>
                  <a:pt x="1506587" y="1453492"/>
                </a:lnTo>
                <a:lnTo>
                  <a:pt x="1220279" y="1453492"/>
                </a:lnTo>
                <a:lnTo>
                  <a:pt x="1220279" y="1517117"/>
                </a:lnTo>
                <a:lnTo>
                  <a:pt x="1563848" y="1517117"/>
                </a:lnTo>
                <a:lnTo>
                  <a:pt x="1563848" y="1663452"/>
                </a:lnTo>
                <a:lnTo>
                  <a:pt x="654025" y="1663452"/>
                </a:lnTo>
                <a:lnTo>
                  <a:pt x="654025" y="1517117"/>
                </a:lnTo>
                <a:lnTo>
                  <a:pt x="972145" y="1517117"/>
                </a:lnTo>
                <a:lnTo>
                  <a:pt x="972145" y="1453492"/>
                </a:lnTo>
                <a:lnTo>
                  <a:pt x="698562" y="1453492"/>
                </a:lnTo>
                <a:lnTo>
                  <a:pt x="698562" y="1307157"/>
                </a:lnTo>
                <a:lnTo>
                  <a:pt x="972145" y="1307157"/>
                </a:lnTo>
                <a:lnTo>
                  <a:pt x="972145" y="1249896"/>
                </a:lnTo>
                <a:lnTo>
                  <a:pt x="679474" y="1249896"/>
                </a:lnTo>
                <a:lnTo>
                  <a:pt x="679474" y="1103560"/>
                </a:lnTo>
                <a:lnTo>
                  <a:pt x="972145" y="1103560"/>
                </a:lnTo>
                <a:close/>
                <a:moveTo>
                  <a:pt x="1319510" y="507504"/>
                </a:moveTo>
                <a:lnTo>
                  <a:pt x="1457027" y="507504"/>
                </a:lnTo>
                <a:cubicBezTo>
                  <a:pt x="1478855" y="572988"/>
                  <a:pt x="1522511" y="619918"/>
                  <a:pt x="1587996" y="648295"/>
                </a:cubicBezTo>
                <a:lnTo>
                  <a:pt x="1587996" y="720328"/>
                </a:lnTo>
                <a:cubicBezTo>
                  <a:pt x="1446113" y="698500"/>
                  <a:pt x="1356617" y="627558"/>
                  <a:pt x="1319510" y="507504"/>
                </a:cubicBezTo>
                <a:close/>
                <a:moveTo>
                  <a:pt x="972442" y="507504"/>
                </a:moveTo>
                <a:lnTo>
                  <a:pt x="1109960" y="507504"/>
                </a:lnTo>
                <a:cubicBezTo>
                  <a:pt x="1072852" y="627558"/>
                  <a:pt x="983357" y="698500"/>
                  <a:pt x="841474" y="720328"/>
                </a:cubicBezTo>
                <a:lnTo>
                  <a:pt x="841474" y="648295"/>
                </a:lnTo>
                <a:cubicBezTo>
                  <a:pt x="906958" y="619918"/>
                  <a:pt x="950614" y="572988"/>
                  <a:pt x="972442" y="507504"/>
                </a:cubicBezTo>
                <a:close/>
                <a:moveTo>
                  <a:pt x="3159621" y="409277"/>
                </a:moveTo>
                <a:lnTo>
                  <a:pt x="3287315" y="409277"/>
                </a:lnTo>
                <a:cubicBezTo>
                  <a:pt x="3248025" y="579536"/>
                  <a:pt x="3124695" y="691951"/>
                  <a:pt x="2917328" y="746522"/>
                </a:cubicBezTo>
                <a:lnTo>
                  <a:pt x="2917328" y="664666"/>
                </a:lnTo>
                <a:cubicBezTo>
                  <a:pt x="3039566" y="603547"/>
                  <a:pt x="3120330" y="518418"/>
                  <a:pt x="3159621" y="409277"/>
                </a:cubicBezTo>
                <a:close/>
                <a:moveTo>
                  <a:pt x="3146524" y="206276"/>
                </a:moveTo>
                <a:lnTo>
                  <a:pt x="3277493" y="206276"/>
                </a:lnTo>
                <a:cubicBezTo>
                  <a:pt x="3227288" y="350341"/>
                  <a:pt x="3114873" y="446385"/>
                  <a:pt x="2940248" y="494407"/>
                </a:cubicBezTo>
                <a:lnTo>
                  <a:pt x="2940248" y="409277"/>
                </a:lnTo>
                <a:cubicBezTo>
                  <a:pt x="3034109" y="361255"/>
                  <a:pt x="3102868" y="293588"/>
                  <a:pt x="3146524" y="206276"/>
                </a:cubicBezTo>
                <a:close/>
                <a:moveTo>
                  <a:pt x="1980902" y="206276"/>
                </a:moveTo>
                <a:cubicBezTo>
                  <a:pt x="1978719" y="208458"/>
                  <a:pt x="1975445" y="210641"/>
                  <a:pt x="1971079" y="212824"/>
                </a:cubicBezTo>
                <a:cubicBezTo>
                  <a:pt x="1962348" y="219372"/>
                  <a:pt x="1955799" y="223738"/>
                  <a:pt x="1951434" y="225921"/>
                </a:cubicBezTo>
                <a:lnTo>
                  <a:pt x="2000547" y="225921"/>
                </a:lnTo>
                <a:cubicBezTo>
                  <a:pt x="2020192" y="243383"/>
                  <a:pt x="2039838" y="257572"/>
                  <a:pt x="2059483" y="268486"/>
                </a:cubicBezTo>
                <a:cubicBezTo>
                  <a:pt x="2083494" y="251023"/>
                  <a:pt x="2105322" y="230286"/>
                  <a:pt x="2124968" y="206276"/>
                </a:cubicBezTo>
                <a:close/>
                <a:moveTo>
                  <a:pt x="2704504" y="114597"/>
                </a:moveTo>
                <a:lnTo>
                  <a:pt x="2704504" y="301228"/>
                </a:lnTo>
                <a:lnTo>
                  <a:pt x="2766714" y="301228"/>
                </a:lnTo>
                <a:lnTo>
                  <a:pt x="2766714" y="114597"/>
                </a:lnTo>
                <a:close/>
                <a:moveTo>
                  <a:pt x="1921966" y="114597"/>
                </a:moveTo>
                <a:lnTo>
                  <a:pt x="2036564" y="114597"/>
                </a:lnTo>
                <a:cubicBezTo>
                  <a:pt x="2034381" y="121146"/>
                  <a:pt x="2031106" y="127694"/>
                  <a:pt x="2026741" y="134243"/>
                </a:cubicBezTo>
                <a:lnTo>
                  <a:pt x="2259211" y="134243"/>
                </a:lnTo>
                <a:lnTo>
                  <a:pt x="2259211" y="206276"/>
                </a:lnTo>
                <a:cubicBezTo>
                  <a:pt x="2230834" y="252115"/>
                  <a:pt x="2197000" y="289222"/>
                  <a:pt x="2157710" y="317599"/>
                </a:cubicBezTo>
                <a:cubicBezTo>
                  <a:pt x="2190452" y="326330"/>
                  <a:pt x="2227560" y="333970"/>
                  <a:pt x="2269033" y="340518"/>
                </a:cubicBezTo>
                <a:lnTo>
                  <a:pt x="2269033" y="409277"/>
                </a:lnTo>
                <a:cubicBezTo>
                  <a:pt x="2186086" y="402729"/>
                  <a:pt x="2116236" y="388540"/>
                  <a:pt x="2059483" y="366712"/>
                </a:cubicBezTo>
                <a:cubicBezTo>
                  <a:pt x="2033289" y="377626"/>
                  <a:pt x="2003821" y="386358"/>
                  <a:pt x="1971079" y="392906"/>
                </a:cubicBezTo>
                <a:cubicBezTo>
                  <a:pt x="2056209" y="395089"/>
                  <a:pt x="2135881" y="406003"/>
                  <a:pt x="2210097" y="425648"/>
                </a:cubicBezTo>
                <a:lnTo>
                  <a:pt x="2210097" y="514052"/>
                </a:lnTo>
                <a:cubicBezTo>
                  <a:pt x="2120602" y="487858"/>
                  <a:pt x="2020192" y="470396"/>
                  <a:pt x="1908869" y="461665"/>
                </a:cubicBezTo>
                <a:lnTo>
                  <a:pt x="1908869" y="406003"/>
                </a:lnTo>
                <a:cubicBezTo>
                  <a:pt x="1902321" y="408186"/>
                  <a:pt x="1891407" y="409277"/>
                  <a:pt x="1876127" y="409277"/>
                </a:cubicBezTo>
                <a:cubicBezTo>
                  <a:pt x="1860847" y="411460"/>
                  <a:pt x="1848842" y="412551"/>
                  <a:pt x="1840110" y="412551"/>
                </a:cubicBezTo>
                <a:lnTo>
                  <a:pt x="1840110" y="343793"/>
                </a:lnTo>
                <a:cubicBezTo>
                  <a:pt x="1888132" y="337244"/>
                  <a:pt x="1928514" y="328513"/>
                  <a:pt x="1961256" y="317599"/>
                </a:cubicBezTo>
                <a:cubicBezTo>
                  <a:pt x="1935063" y="297954"/>
                  <a:pt x="1909960" y="276126"/>
                  <a:pt x="1885949" y="252115"/>
                </a:cubicBezTo>
                <a:cubicBezTo>
                  <a:pt x="1872853" y="256480"/>
                  <a:pt x="1857573" y="258663"/>
                  <a:pt x="1840110" y="258663"/>
                </a:cubicBezTo>
                <a:lnTo>
                  <a:pt x="1840110" y="199727"/>
                </a:lnTo>
                <a:cubicBezTo>
                  <a:pt x="1877218" y="186630"/>
                  <a:pt x="1904503" y="158254"/>
                  <a:pt x="1921966" y="114597"/>
                </a:cubicBezTo>
                <a:close/>
                <a:moveTo>
                  <a:pt x="1827014" y="98226"/>
                </a:moveTo>
                <a:lnTo>
                  <a:pt x="1827014" y="645021"/>
                </a:lnTo>
                <a:lnTo>
                  <a:pt x="2233017" y="645021"/>
                </a:lnTo>
                <a:lnTo>
                  <a:pt x="2235561" y="644814"/>
                </a:lnTo>
                <a:lnTo>
                  <a:pt x="2155254" y="622101"/>
                </a:lnTo>
                <a:cubicBezTo>
                  <a:pt x="2070124" y="600819"/>
                  <a:pt x="1972716" y="584448"/>
                  <a:pt x="1863030" y="572988"/>
                </a:cubicBezTo>
                <a:lnTo>
                  <a:pt x="1863030" y="491133"/>
                </a:lnTo>
                <a:cubicBezTo>
                  <a:pt x="1987450" y="497681"/>
                  <a:pt x="2111871" y="515143"/>
                  <a:pt x="2236291" y="543520"/>
                </a:cubicBezTo>
                <a:lnTo>
                  <a:pt x="2236291" y="644755"/>
                </a:lnTo>
                <a:lnTo>
                  <a:pt x="2255732" y="643179"/>
                </a:lnTo>
                <a:cubicBezTo>
                  <a:pt x="2274968" y="637859"/>
                  <a:pt x="2283767" y="622101"/>
                  <a:pt x="2282130" y="595908"/>
                </a:cubicBezTo>
                <a:lnTo>
                  <a:pt x="2282130" y="98226"/>
                </a:lnTo>
                <a:close/>
                <a:moveTo>
                  <a:pt x="2524422" y="22919"/>
                </a:moveTo>
                <a:lnTo>
                  <a:pt x="2950071" y="22919"/>
                </a:lnTo>
                <a:lnTo>
                  <a:pt x="2950071" y="114597"/>
                </a:lnTo>
                <a:lnTo>
                  <a:pt x="2894409" y="114597"/>
                </a:lnTo>
                <a:lnTo>
                  <a:pt x="2894409" y="301228"/>
                </a:lnTo>
                <a:lnTo>
                  <a:pt x="2956619" y="301228"/>
                </a:lnTo>
                <a:lnTo>
                  <a:pt x="2956619" y="392906"/>
                </a:lnTo>
                <a:lnTo>
                  <a:pt x="2894409" y="392906"/>
                </a:lnTo>
                <a:lnTo>
                  <a:pt x="2894409" y="749796"/>
                </a:lnTo>
                <a:lnTo>
                  <a:pt x="2766714" y="749796"/>
                </a:lnTo>
                <a:lnTo>
                  <a:pt x="2766714" y="392906"/>
                </a:lnTo>
                <a:lnTo>
                  <a:pt x="2704504" y="392906"/>
                </a:lnTo>
                <a:cubicBezTo>
                  <a:pt x="2711053" y="560983"/>
                  <a:pt x="2646660" y="679946"/>
                  <a:pt x="2511325" y="749796"/>
                </a:cubicBezTo>
                <a:lnTo>
                  <a:pt x="2511325" y="661392"/>
                </a:lnTo>
                <a:cubicBezTo>
                  <a:pt x="2554981" y="600273"/>
                  <a:pt x="2575719" y="514052"/>
                  <a:pt x="2573536" y="402729"/>
                </a:cubicBezTo>
                <a:lnTo>
                  <a:pt x="2573536" y="392906"/>
                </a:lnTo>
                <a:lnTo>
                  <a:pt x="2511325" y="392906"/>
                </a:lnTo>
                <a:lnTo>
                  <a:pt x="2511325" y="301228"/>
                </a:lnTo>
                <a:lnTo>
                  <a:pt x="2573536" y="301228"/>
                </a:lnTo>
                <a:lnTo>
                  <a:pt x="2573536" y="114597"/>
                </a:lnTo>
                <a:lnTo>
                  <a:pt x="2524422" y="114597"/>
                </a:lnTo>
                <a:close/>
                <a:moveTo>
                  <a:pt x="1696045" y="9822"/>
                </a:moveTo>
                <a:lnTo>
                  <a:pt x="2409825" y="9822"/>
                </a:lnTo>
                <a:lnTo>
                  <a:pt x="2409825" y="595908"/>
                </a:lnTo>
                <a:cubicBezTo>
                  <a:pt x="2414190" y="689769"/>
                  <a:pt x="2371625" y="734516"/>
                  <a:pt x="2282130" y="730151"/>
                </a:cubicBezTo>
                <a:lnTo>
                  <a:pt x="1696045" y="730151"/>
                </a:lnTo>
                <a:close/>
                <a:moveTo>
                  <a:pt x="3120330" y="6548"/>
                </a:moveTo>
                <a:lnTo>
                  <a:pt x="3261121" y="6548"/>
                </a:lnTo>
                <a:cubicBezTo>
                  <a:pt x="3213099" y="139700"/>
                  <a:pt x="3105050" y="227012"/>
                  <a:pt x="2936974" y="268486"/>
                </a:cubicBezTo>
                <a:lnTo>
                  <a:pt x="2936974" y="186630"/>
                </a:lnTo>
                <a:cubicBezTo>
                  <a:pt x="3019920" y="153888"/>
                  <a:pt x="3081039" y="93861"/>
                  <a:pt x="3120330" y="6548"/>
                </a:cubicBezTo>
                <a:close/>
                <a:moveTo>
                  <a:pt x="1571625" y="0"/>
                </a:moveTo>
                <a:lnTo>
                  <a:pt x="1571625" y="101501"/>
                </a:lnTo>
                <a:cubicBezTo>
                  <a:pt x="1490860" y="121146"/>
                  <a:pt x="1413371" y="129877"/>
                  <a:pt x="1339155" y="127694"/>
                </a:cubicBezTo>
                <a:lnTo>
                  <a:pt x="1299864" y="127694"/>
                </a:lnTo>
                <a:cubicBezTo>
                  <a:pt x="1243111" y="162619"/>
                  <a:pt x="1185267" y="189904"/>
                  <a:pt x="1126331" y="209550"/>
                </a:cubicBezTo>
                <a:cubicBezTo>
                  <a:pt x="1193998" y="209550"/>
                  <a:pt x="1248568" y="207367"/>
                  <a:pt x="1290042" y="203001"/>
                </a:cubicBezTo>
                <a:cubicBezTo>
                  <a:pt x="1309687" y="192087"/>
                  <a:pt x="1329332" y="180082"/>
                  <a:pt x="1348978" y="166985"/>
                </a:cubicBezTo>
                <a:lnTo>
                  <a:pt x="1558528" y="166985"/>
                </a:lnTo>
                <a:cubicBezTo>
                  <a:pt x="1431924" y="260846"/>
                  <a:pt x="1290042" y="335061"/>
                  <a:pt x="1132879" y="389632"/>
                </a:cubicBezTo>
                <a:cubicBezTo>
                  <a:pt x="1231106" y="389632"/>
                  <a:pt x="1324967" y="386358"/>
                  <a:pt x="1414462" y="379809"/>
                </a:cubicBezTo>
                <a:cubicBezTo>
                  <a:pt x="1407914" y="355798"/>
                  <a:pt x="1398091" y="329604"/>
                  <a:pt x="1384994" y="301228"/>
                </a:cubicBezTo>
                <a:lnTo>
                  <a:pt x="1502866" y="301228"/>
                </a:lnTo>
                <a:cubicBezTo>
                  <a:pt x="1537791" y="373261"/>
                  <a:pt x="1560711" y="439836"/>
                  <a:pt x="1571625" y="500955"/>
                </a:cubicBezTo>
                <a:lnTo>
                  <a:pt x="1443930" y="500955"/>
                </a:lnTo>
                <a:cubicBezTo>
                  <a:pt x="1443930" y="496590"/>
                  <a:pt x="1443930" y="491133"/>
                  <a:pt x="1443930" y="484584"/>
                </a:cubicBezTo>
                <a:cubicBezTo>
                  <a:pt x="1441747" y="478036"/>
                  <a:pt x="1440656" y="473670"/>
                  <a:pt x="1440656" y="471487"/>
                </a:cubicBezTo>
                <a:cubicBezTo>
                  <a:pt x="1425376" y="471487"/>
                  <a:pt x="1401365" y="472579"/>
                  <a:pt x="1368623" y="474761"/>
                </a:cubicBezTo>
                <a:cubicBezTo>
                  <a:pt x="1335881" y="474761"/>
                  <a:pt x="1310778" y="475853"/>
                  <a:pt x="1293316" y="478036"/>
                </a:cubicBezTo>
                <a:lnTo>
                  <a:pt x="1293316" y="631924"/>
                </a:lnTo>
                <a:cubicBezTo>
                  <a:pt x="1293316" y="708322"/>
                  <a:pt x="1255117" y="745430"/>
                  <a:pt x="1178718" y="743247"/>
                </a:cubicBezTo>
                <a:lnTo>
                  <a:pt x="1087040" y="743247"/>
                </a:lnTo>
                <a:lnTo>
                  <a:pt x="1087040" y="654844"/>
                </a:lnTo>
                <a:lnTo>
                  <a:pt x="1116508" y="654844"/>
                </a:lnTo>
                <a:cubicBezTo>
                  <a:pt x="1138336" y="654844"/>
                  <a:pt x="1149250" y="643929"/>
                  <a:pt x="1149250" y="622101"/>
                </a:cubicBezTo>
                <a:lnTo>
                  <a:pt x="1149250" y="481310"/>
                </a:lnTo>
                <a:cubicBezTo>
                  <a:pt x="1131788" y="481310"/>
                  <a:pt x="1105594" y="481310"/>
                  <a:pt x="1070669" y="481310"/>
                </a:cubicBezTo>
                <a:cubicBezTo>
                  <a:pt x="994271" y="483493"/>
                  <a:pt x="932061" y="483493"/>
                  <a:pt x="884039" y="481310"/>
                </a:cubicBezTo>
                <a:lnTo>
                  <a:pt x="884039" y="386358"/>
                </a:lnTo>
                <a:cubicBezTo>
                  <a:pt x="960437" y="362347"/>
                  <a:pt x="1037927" y="331787"/>
                  <a:pt x="1116508" y="294679"/>
                </a:cubicBezTo>
                <a:cubicBezTo>
                  <a:pt x="1053207" y="296862"/>
                  <a:pt x="982265" y="297954"/>
                  <a:pt x="903684" y="297954"/>
                </a:cubicBezTo>
                <a:lnTo>
                  <a:pt x="903684" y="209550"/>
                </a:lnTo>
                <a:cubicBezTo>
                  <a:pt x="966986" y="187722"/>
                  <a:pt x="1029196" y="160436"/>
                  <a:pt x="1090314" y="127694"/>
                </a:cubicBezTo>
                <a:lnTo>
                  <a:pt x="867668" y="127694"/>
                </a:lnTo>
                <a:lnTo>
                  <a:pt x="867668" y="26193"/>
                </a:lnTo>
                <a:lnTo>
                  <a:pt x="1316235" y="26193"/>
                </a:lnTo>
                <a:cubicBezTo>
                  <a:pt x="1405731" y="26193"/>
                  <a:pt x="1490860" y="17462"/>
                  <a:pt x="1571625" y="0"/>
                </a:cubicBezTo>
                <a:close/>
                <a:moveTo>
                  <a:pt x="127694" y="0"/>
                </a:moveTo>
                <a:lnTo>
                  <a:pt x="278308" y="0"/>
                </a:lnTo>
                <a:cubicBezTo>
                  <a:pt x="280491" y="32742"/>
                  <a:pt x="285948" y="58936"/>
                  <a:pt x="294679" y="78581"/>
                </a:cubicBezTo>
                <a:lnTo>
                  <a:pt x="458390" y="78581"/>
                </a:lnTo>
                <a:cubicBezTo>
                  <a:pt x="467121" y="61118"/>
                  <a:pt x="472578" y="34925"/>
                  <a:pt x="474761" y="0"/>
                </a:cubicBezTo>
                <a:lnTo>
                  <a:pt x="625375" y="0"/>
                </a:lnTo>
                <a:cubicBezTo>
                  <a:pt x="621010" y="28376"/>
                  <a:pt x="615553" y="54570"/>
                  <a:pt x="609004" y="78581"/>
                </a:cubicBezTo>
                <a:lnTo>
                  <a:pt x="710505" y="78581"/>
                </a:lnTo>
                <a:lnTo>
                  <a:pt x="710505" y="173533"/>
                </a:lnTo>
                <a:lnTo>
                  <a:pt x="458390" y="173533"/>
                </a:lnTo>
                <a:lnTo>
                  <a:pt x="458390" y="327422"/>
                </a:lnTo>
                <a:lnTo>
                  <a:pt x="746521" y="327422"/>
                </a:lnTo>
                <a:lnTo>
                  <a:pt x="746521" y="425648"/>
                </a:lnTo>
                <a:lnTo>
                  <a:pt x="471487" y="425648"/>
                </a:lnTo>
                <a:cubicBezTo>
                  <a:pt x="502046" y="526058"/>
                  <a:pt x="595907" y="602456"/>
                  <a:pt x="753070" y="654844"/>
                </a:cubicBezTo>
                <a:lnTo>
                  <a:pt x="753070" y="743247"/>
                </a:lnTo>
                <a:cubicBezTo>
                  <a:pt x="571896" y="701774"/>
                  <a:pt x="448568" y="636290"/>
                  <a:pt x="383083" y="546794"/>
                </a:cubicBezTo>
                <a:cubicBezTo>
                  <a:pt x="313233" y="636290"/>
                  <a:pt x="185539" y="701774"/>
                  <a:pt x="0" y="743247"/>
                </a:cubicBezTo>
                <a:lnTo>
                  <a:pt x="0" y="654844"/>
                </a:lnTo>
                <a:cubicBezTo>
                  <a:pt x="170259" y="598090"/>
                  <a:pt x="266303" y="521692"/>
                  <a:pt x="288131" y="425648"/>
                </a:cubicBezTo>
                <a:lnTo>
                  <a:pt x="6548" y="425648"/>
                </a:lnTo>
                <a:lnTo>
                  <a:pt x="6548" y="327422"/>
                </a:lnTo>
                <a:lnTo>
                  <a:pt x="297953" y="327422"/>
                </a:lnTo>
                <a:lnTo>
                  <a:pt x="297953" y="173533"/>
                </a:lnTo>
                <a:lnTo>
                  <a:pt x="42564" y="173533"/>
                </a:lnTo>
                <a:lnTo>
                  <a:pt x="42564" y="78581"/>
                </a:lnTo>
                <a:lnTo>
                  <a:pt x="144065" y="78581"/>
                </a:lnTo>
                <a:cubicBezTo>
                  <a:pt x="137517" y="54570"/>
                  <a:pt x="132060" y="28376"/>
                  <a:pt x="127694" y="0"/>
                </a:cubicBezTo>
                <a:close/>
              </a:path>
            </a:pathLst>
          </a:custGeom>
          <a:solidFill>
            <a:schemeClr val="bg1"/>
          </a:solidFill>
          <a:ln w="28575">
            <a:noFill/>
          </a:ln>
          <a:effectLst>
            <a:outerShdw blurRad="152400" dist="203200" dir="8100000" sx="103000" sy="103000" algn="tr" rotWithShape="0">
              <a:prstClr val="black">
                <a:alpha val="3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newsflash/>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pic>
        <p:nvPicPr>
          <p:cNvPr id="3" name="图片 2"/>
          <p:cNvPicPr>
            <a:picLocks noChangeAspect="1"/>
          </p:cNvPicPr>
          <p:nvPr userDrawn="1"/>
        </p:nvPicPr>
        <p:blipFill rotWithShape="1">
          <a:blip r:embed="rId2" cstate="screen"/>
          <a:srcRect/>
          <a:stretch>
            <a:fillRect/>
          </a:stretch>
        </p:blipFill>
        <p:spPr>
          <a:xfrm>
            <a:off x="0" y="0"/>
            <a:ext cx="12192000" cy="6858000"/>
          </a:xfrm>
          <a:prstGeom prst="rect">
            <a:avLst/>
          </a:prstGeom>
          <a:effectLst/>
        </p:spPr>
      </p:pic>
      <p:grpSp>
        <p:nvGrpSpPr>
          <p:cNvPr id="4" name="组合 3"/>
          <p:cNvGrpSpPr/>
          <p:nvPr userDrawn="1"/>
        </p:nvGrpSpPr>
        <p:grpSpPr>
          <a:xfrm>
            <a:off x="3651745" y="1681572"/>
            <a:ext cx="483478" cy="483480"/>
            <a:chOff x="5197261" y="4171609"/>
            <a:chExt cx="483478" cy="483480"/>
          </a:xfrm>
        </p:grpSpPr>
        <p:sp>
          <p:nvSpPr>
            <p:cNvPr id="5" name="Oval 494"/>
            <p:cNvSpPr>
              <a:spLocks noChangeArrowheads="1"/>
            </p:cNvSpPr>
            <p:nvPr/>
          </p:nvSpPr>
          <p:spPr bwMode="auto">
            <a:xfrm>
              <a:off x="5197261" y="4171609"/>
              <a:ext cx="313043" cy="313043"/>
            </a:xfrm>
            <a:prstGeom prst="ellipse">
              <a:avLst/>
            </a:prstGeom>
            <a:noFill/>
            <a:ln w="6350" cap="flat">
              <a:solidFill>
                <a:srgbClr val="C0C0C0"/>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6" name="Line 495"/>
            <p:cNvSpPr>
              <a:spLocks noChangeShapeType="1"/>
            </p:cNvSpPr>
            <p:nvPr/>
          </p:nvSpPr>
          <p:spPr bwMode="auto">
            <a:xfrm>
              <a:off x="5461609" y="4435957"/>
              <a:ext cx="48696" cy="48696"/>
            </a:xfrm>
            <a:prstGeom prst="line">
              <a:avLst/>
            </a:prstGeom>
            <a:noFill/>
            <a:ln w="6350" cap="flat">
              <a:solidFill>
                <a:srgbClr val="C0C0C0"/>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7" name="Freeform 496"/>
            <p:cNvSpPr/>
            <p:nvPr/>
          </p:nvSpPr>
          <p:spPr bwMode="auto">
            <a:xfrm>
              <a:off x="5485956" y="4460306"/>
              <a:ext cx="194783" cy="194783"/>
            </a:xfrm>
            <a:custGeom>
              <a:avLst/>
              <a:gdLst>
                <a:gd name="T0" fmla="*/ 0 w 56"/>
                <a:gd name="T1" fmla="*/ 13 h 56"/>
                <a:gd name="T2" fmla="*/ 13 w 56"/>
                <a:gd name="T3" fmla="*/ 0 h 56"/>
                <a:gd name="T4" fmla="*/ 56 w 56"/>
                <a:gd name="T5" fmla="*/ 42 h 56"/>
                <a:gd name="T6" fmla="*/ 42 w 56"/>
                <a:gd name="T7" fmla="*/ 56 h 56"/>
                <a:gd name="T8" fmla="*/ 0 w 56"/>
                <a:gd name="T9" fmla="*/ 13 h 56"/>
              </a:gdLst>
              <a:ahLst/>
              <a:cxnLst>
                <a:cxn ang="0">
                  <a:pos x="T0" y="T1"/>
                </a:cxn>
                <a:cxn ang="0">
                  <a:pos x="T2" y="T3"/>
                </a:cxn>
                <a:cxn ang="0">
                  <a:pos x="T4" y="T5"/>
                </a:cxn>
                <a:cxn ang="0">
                  <a:pos x="T6" y="T7"/>
                </a:cxn>
                <a:cxn ang="0">
                  <a:pos x="T8" y="T9"/>
                </a:cxn>
              </a:cxnLst>
              <a:rect l="0" t="0" r="r" b="b"/>
              <a:pathLst>
                <a:path w="56" h="56">
                  <a:moveTo>
                    <a:pt x="0" y="13"/>
                  </a:moveTo>
                  <a:lnTo>
                    <a:pt x="13" y="0"/>
                  </a:lnTo>
                  <a:lnTo>
                    <a:pt x="56" y="42"/>
                  </a:lnTo>
                  <a:lnTo>
                    <a:pt x="42" y="56"/>
                  </a:lnTo>
                  <a:lnTo>
                    <a:pt x="0" y="13"/>
                  </a:lnTo>
                  <a:close/>
                </a:path>
              </a:pathLst>
            </a:custGeom>
            <a:noFill/>
            <a:ln w="6350" cap="flat">
              <a:solidFill>
                <a:srgbClr val="C0C0C0"/>
              </a:solidFill>
              <a:prstDash val="solid"/>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grpSp>
      <p:sp>
        <p:nvSpPr>
          <p:cNvPr id="8" name="文本框 7"/>
          <p:cNvSpPr txBox="1"/>
          <p:nvPr userDrawn="1"/>
        </p:nvSpPr>
        <p:spPr>
          <a:xfrm>
            <a:off x="1326778" y="2796987"/>
            <a:ext cx="1107996" cy="369332"/>
          </a:xfrm>
          <a:prstGeom prst="rect">
            <a:avLst/>
          </a:prstGeom>
          <a:noFill/>
        </p:spPr>
        <p:txBody>
          <a:bodyPr wrap="none" rtlCol="0">
            <a:spAutoFit/>
          </a:bodyPr>
          <a:lstStyle/>
          <a:p>
            <a:r>
              <a:rPr lang="zh-CN" altLang="en-US" dirty="0" smtClean="0">
                <a:solidFill>
                  <a:schemeClr val="accent1">
                    <a:lumMod val="20000"/>
                    <a:lumOff val="80000"/>
                  </a:schemeClr>
                </a:solidFill>
              </a:rPr>
              <a:t>欢迎交流</a:t>
            </a:r>
            <a:endParaRPr lang="zh-CN" altLang="en-US" dirty="0">
              <a:solidFill>
                <a:schemeClr val="accent1">
                  <a:lumMod val="20000"/>
                  <a:lumOff val="80000"/>
                </a:schemeClr>
              </a:solidFill>
            </a:endParaRPr>
          </a:p>
        </p:txBody>
      </p:sp>
      <p:sp>
        <p:nvSpPr>
          <p:cNvPr id="9" name="矩形 8"/>
          <p:cNvSpPr/>
          <p:nvPr userDrawn="1"/>
        </p:nvSpPr>
        <p:spPr>
          <a:xfrm>
            <a:off x="1748801" y="4332544"/>
            <a:ext cx="1402080" cy="846386"/>
          </a:xfrm>
          <a:prstGeom prst="rect">
            <a:avLst/>
          </a:prstGeom>
        </p:spPr>
        <p:txBody>
          <a:bodyPr wrap="square">
            <a:spAutoFit/>
          </a:bodyPr>
          <a:lstStyle/>
          <a:p>
            <a:pPr algn="ctr"/>
            <a:r>
              <a:rPr lang="zh-CN" altLang="en-US" sz="1600" dirty="0" smtClean="0">
                <a:solidFill>
                  <a:schemeClr val="bg1"/>
                </a:solidFill>
                <a:latin typeface="微软雅黑" panose="020B0503020204020204" pitchFamily="34" charset="-122"/>
                <a:ea typeface="微软雅黑" panose="020B0503020204020204" pitchFamily="34" charset="-122"/>
              </a:rPr>
              <a:t>布衣公子</a:t>
            </a:r>
            <a:endParaRPr lang="zh-CN" altLang="en-US" sz="1600" dirty="0" smtClean="0">
              <a:solidFill>
                <a:schemeClr val="bg1"/>
              </a:solidFill>
              <a:latin typeface="微软雅黑" panose="020B0503020204020204" pitchFamily="34" charset="-122"/>
              <a:ea typeface="微软雅黑" panose="020B0503020204020204" pitchFamily="34" charset="-122"/>
            </a:endParaRPr>
          </a:p>
          <a:p>
            <a:pPr algn="ctr"/>
            <a:r>
              <a:rPr lang="zh-CN" altLang="en-US" sz="3300" dirty="0" smtClean="0">
                <a:solidFill>
                  <a:schemeClr val="bg1"/>
                </a:solidFill>
                <a:latin typeface="微软雅黑" panose="020B0503020204020204" pitchFamily="34" charset="-122"/>
                <a:ea typeface="微软雅黑" panose="020B0503020204020204" pitchFamily="34" charset="-122"/>
              </a:rPr>
              <a:t>作品</a:t>
            </a:r>
            <a:endParaRPr lang="zh-CN" altLang="en-US" sz="3300" dirty="0">
              <a:solidFill>
                <a:schemeClr val="bg1"/>
              </a:solidFill>
              <a:latin typeface="微软雅黑" panose="020B0503020204020204" pitchFamily="34" charset="-122"/>
              <a:ea typeface="微软雅黑" panose="020B0503020204020204" pitchFamily="34" charset="-122"/>
            </a:endParaRPr>
          </a:p>
        </p:txBody>
      </p:sp>
      <p:sp>
        <p:nvSpPr>
          <p:cNvPr id="10" name="Text Box 54"/>
          <p:cNvSpPr txBox="1">
            <a:spLocks noChangeArrowheads="1"/>
          </p:cNvSpPr>
          <p:nvPr userDrawn="1"/>
        </p:nvSpPr>
        <p:spPr bwMode="auto">
          <a:xfrm>
            <a:off x="7990456" y="3628619"/>
            <a:ext cx="3699521" cy="568304"/>
          </a:xfrm>
          <a:prstGeom prst="rect">
            <a:avLst/>
          </a:prstGeom>
          <a:noFill/>
          <a:ln w="9525">
            <a:noFill/>
            <a:miter lim="800000"/>
          </a:ln>
        </p:spPr>
        <p:txBody>
          <a:bodyPr lIns="91417" tIns="45708" rIns="91417" bIns="45708" anchor="ctr"/>
          <a:lstStyle/>
          <a:p>
            <a:pPr marL="0" algn="l" defTabSz="914400" rtl="0" eaLnBrk="1" fontAlgn="base" latinLnBrk="0" hangingPunct="1">
              <a:spcBef>
                <a:spcPts val="0"/>
              </a:spcBef>
              <a:spcAft>
                <a:spcPct val="0"/>
              </a:spcAft>
            </a:pPr>
            <a:r>
              <a:rPr lang="en-US" altLang="zh-CN" sz="1800" kern="1200" dirty="0" smtClean="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t> 11020228@qq.com</a:t>
            </a:r>
            <a:endParaRPr lang="en-US" altLang="zh-CN" sz="1800" kern="1200" dirty="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
        <p:nvSpPr>
          <p:cNvPr id="11" name="TextBox 10">
            <a:hlinkClick r:id="rId3"/>
          </p:cNvPr>
          <p:cNvSpPr>
            <a:spLocks noChangeArrowheads="1"/>
          </p:cNvSpPr>
          <p:nvPr userDrawn="1"/>
        </p:nvSpPr>
        <p:spPr bwMode="auto">
          <a:xfrm>
            <a:off x="7990456" y="4585058"/>
            <a:ext cx="3699521" cy="36933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p>
            <a:pPr fontAlgn="base">
              <a:spcBef>
                <a:spcPct val="50000"/>
              </a:spcBef>
              <a:spcAft>
                <a:spcPct val="0"/>
              </a:spcAft>
            </a:pPr>
            <a:r>
              <a:rPr lang="en-US" sz="1800" dirty="0" smtClean="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sym typeface="Arial" panose="020B0604020202020204" pitchFamily="34" charset="0"/>
              </a:rPr>
              <a:t>  </a:t>
            </a:r>
            <a:r>
              <a:rPr lang="en-US" sz="1800" dirty="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sym typeface="Arial" panose="020B0604020202020204" pitchFamily="34" charset="0"/>
              </a:rPr>
              <a:t>http://weibo.com/teliss</a:t>
            </a:r>
            <a:endParaRPr lang="en-US" sz="1800" dirty="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sym typeface="Arial" panose="020B0604020202020204" pitchFamily="34" charset="0"/>
            </a:endParaRPr>
          </a:p>
        </p:txBody>
      </p:sp>
      <p:sp>
        <p:nvSpPr>
          <p:cNvPr id="12" name="Text Box 54">
            <a:hlinkClick r:id="rId4"/>
          </p:cNvPr>
          <p:cNvSpPr txBox="1">
            <a:spLocks noChangeArrowheads="1"/>
          </p:cNvSpPr>
          <p:nvPr userDrawn="1"/>
        </p:nvSpPr>
        <p:spPr bwMode="auto">
          <a:xfrm>
            <a:off x="7990456" y="4070980"/>
            <a:ext cx="3699521" cy="568304"/>
          </a:xfrm>
          <a:prstGeom prst="rect">
            <a:avLst/>
          </a:prstGeom>
          <a:noFill/>
          <a:ln w="9525">
            <a:noFill/>
            <a:miter lim="800000"/>
          </a:ln>
        </p:spPr>
        <p:txBody>
          <a:bodyPr lIns="91417" tIns="45708" rIns="91417" bIns="45708" anchor="ctr"/>
          <a:lstStyle/>
          <a:p>
            <a:pPr fontAlgn="base">
              <a:spcBef>
                <a:spcPts val="0"/>
              </a:spcBef>
              <a:spcAft>
                <a:spcPct val="0"/>
              </a:spcAft>
            </a:pPr>
            <a:r>
              <a:rPr lang="en-US" altLang="zh-CN" sz="1800" kern="1200" dirty="0" smtClean="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t>  </a:t>
            </a:r>
            <a:r>
              <a:rPr lang="en-US" altLang="zh-CN" sz="1800" dirty="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t>http://teliss.blog.163.com</a:t>
            </a:r>
            <a:endParaRPr lang="en-US" altLang="zh-CN" sz="1800" dirty="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grpSp>
        <p:nvGrpSpPr>
          <p:cNvPr id="22" name="组合 21"/>
          <p:cNvGrpSpPr>
            <a:grpSpLocks noChangeAspect="1"/>
          </p:cNvGrpSpPr>
          <p:nvPr userDrawn="1"/>
        </p:nvGrpSpPr>
        <p:grpSpPr>
          <a:xfrm>
            <a:off x="7539394" y="3800840"/>
            <a:ext cx="396000" cy="1120506"/>
            <a:chOff x="6711631" y="3502882"/>
            <a:chExt cx="591140" cy="1672666"/>
          </a:xfrm>
        </p:grpSpPr>
        <p:grpSp>
          <p:nvGrpSpPr>
            <p:cNvPr id="13" name="组合 12"/>
            <p:cNvGrpSpPr>
              <a:grpSpLocks noChangeAspect="1"/>
            </p:cNvGrpSpPr>
            <p:nvPr userDrawn="1"/>
          </p:nvGrpSpPr>
          <p:grpSpPr>
            <a:xfrm>
              <a:off x="6711631" y="4695526"/>
              <a:ext cx="591140" cy="480022"/>
              <a:chOff x="3175" y="295276"/>
              <a:chExt cx="4856163" cy="3943350"/>
            </a:xfrm>
            <a:solidFill>
              <a:schemeClr val="bg1"/>
            </a:solidFill>
          </p:grpSpPr>
          <p:sp>
            <p:nvSpPr>
              <p:cNvPr id="14" name="Freeform 10"/>
              <p:cNvSpPr>
                <a:spLocks noEditPoints="1"/>
              </p:cNvSpPr>
              <p:nvPr/>
            </p:nvSpPr>
            <p:spPr bwMode="auto">
              <a:xfrm>
                <a:off x="3175" y="741363"/>
                <a:ext cx="4173538" cy="3497263"/>
              </a:xfrm>
              <a:custGeom>
                <a:avLst/>
                <a:gdLst>
                  <a:gd name="T0" fmla="*/ 957 w 1111"/>
                  <a:gd name="T1" fmla="*/ 394 h 930"/>
                  <a:gd name="T2" fmla="*/ 936 w 1111"/>
                  <a:gd name="T3" fmla="*/ 362 h 930"/>
                  <a:gd name="T4" fmla="*/ 936 w 1111"/>
                  <a:gd name="T5" fmla="*/ 235 h 930"/>
                  <a:gd name="T6" fmla="*/ 652 w 1111"/>
                  <a:gd name="T7" fmla="*/ 233 h 930"/>
                  <a:gd name="T8" fmla="*/ 622 w 1111"/>
                  <a:gd name="T9" fmla="*/ 219 h 930"/>
                  <a:gd name="T10" fmla="*/ 608 w 1111"/>
                  <a:gd name="T11" fmla="*/ 70 h 930"/>
                  <a:gd name="T12" fmla="*/ 190 w 1111"/>
                  <a:gd name="T13" fmla="*/ 233 h 930"/>
                  <a:gd name="T14" fmla="*/ 0 w 1111"/>
                  <a:gd name="T15" fmla="*/ 591 h 930"/>
                  <a:gd name="T16" fmla="*/ 534 w 1111"/>
                  <a:gd name="T17" fmla="*/ 930 h 930"/>
                  <a:gd name="T18" fmla="*/ 1111 w 1111"/>
                  <a:gd name="T19" fmla="*/ 568 h 930"/>
                  <a:gd name="T20" fmla="*/ 957 w 1111"/>
                  <a:gd name="T21" fmla="*/ 394 h 930"/>
                  <a:gd name="T22" fmla="*/ 535 w 1111"/>
                  <a:gd name="T23" fmla="*/ 854 h 930"/>
                  <a:gd name="T24" fmla="*/ 128 w 1111"/>
                  <a:gd name="T25" fmla="*/ 641 h 930"/>
                  <a:gd name="T26" fmla="*/ 485 w 1111"/>
                  <a:gd name="T27" fmla="*/ 353 h 930"/>
                  <a:gd name="T28" fmla="*/ 892 w 1111"/>
                  <a:gd name="T29" fmla="*/ 565 h 930"/>
                  <a:gd name="T30" fmla="*/ 535 w 1111"/>
                  <a:gd name="T31" fmla="*/ 854 h 9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11" h="930">
                    <a:moveTo>
                      <a:pt x="957" y="394"/>
                    </a:moveTo>
                    <a:cubicBezTo>
                      <a:pt x="939" y="389"/>
                      <a:pt x="926" y="385"/>
                      <a:pt x="936" y="362"/>
                    </a:cubicBezTo>
                    <a:cubicBezTo>
                      <a:pt x="956" y="311"/>
                      <a:pt x="958" y="266"/>
                      <a:pt x="936" y="235"/>
                    </a:cubicBezTo>
                    <a:cubicBezTo>
                      <a:pt x="895" y="176"/>
                      <a:pt x="782" y="179"/>
                      <a:pt x="652" y="233"/>
                    </a:cubicBezTo>
                    <a:cubicBezTo>
                      <a:pt x="652" y="233"/>
                      <a:pt x="611" y="251"/>
                      <a:pt x="622" y="219"/>
                    </a:cubicBezTo>
                    <a:cubicBezTo>
                      <a:pt x="642" y="155"/>
                      <a:pt x="639" y="101"/>
                      <a:pt x="608" y="70"/>
                    </a:cubicBezTo>
                    <a:cubicBezTo>
                      <a:pt x="537" y="0"/>
                      <a:pt x="350" y="73"/>
                      <a:pt x="190" y="233"/>
                    </a:cubicBezTo>
                    <a:cubicBezTo>
                      <a:pt x="69" y="353"/>
                      <a:pt x="0" y="481"/>
                      <a:pt x="0" y="591"/>
                    </a:cubicBezTo>
                    <a:cubicBezTo>
                      <a:pt x="0" y="801"/>
                      <a:pt x="270" y="930"/>
                      <a:pt x="534" y="930"/>
                    </a:cubicBezTo>
                    <a:cubicBezTo>
                      <a:pt x="881" y="930"/>
                      <a:pt x="1111" y="728"/>
                      <a:pt x="1111" y="568"/>
                    </a:cubicBezTo>
                    <a:cubicBezTo>
                      <a:pt x="1111" y="472"/>
                      <a:pt x="1030" y="417"/>
                      <a:pt x="957" y="394"/>
                    </a:cubicBezTo>
                    <a:close/>
                    <a:moveTo>
                      <a:pt x="535" y="854"/>
                    </a:moveTo>
                    <a:cubicBezTo>
                      <a:pt x="324" y="875"/>
                      <a:pt x="142" y="779"/>
                      <a:pt x="128" y="641"/>
                    </a:cubicBezTo>
                    <a:cubicBezTo>
                      <a:pt x="114" y="503"/>
                      <a:pt x="274" y="373"/>
                      <a:pt x="485" y="353"/>
                    </a:cubicBezTo>
                    <a:cubicBezTo>
                      <a:pt x="696" y="332"/>
                      <a:pt x="878" y="427"/>
                      <a:pt x="892" y="565"/>
                    </a:cubicBezTo>
                    <a:cubicBezTo>
                      <a:pt x="906" y="704"/>
                      <a:pt x="746" y="833"/>
                      <a:pt x="535" y="85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 name="Freeform 11"/>
              <p:cNvSpPr/>
              <p:nvPr/>
            </p:nvSpPr>
            <p:spPr bwMode="auto">
              <a:xfrm>
                <a:off x="3094038" y="295276"/>
                <a:ext cx="1765300" cy="1868488"/>
              </a:xfrm>
              <a:custGeom>
                <a:avLst/>
                <a:gdLst>
                  <a:gd name="T0" fmla="*/ 364 w 470"/>
                  <a:gd name="T1" fmla="*/ 128 h 497"/>
                  <a:gd name="T2" fmla="*/ 43 w 470"/>
                  <a:gd name="T3" fmla="*/ 24 h 497"/>
                  <a:gd name="T4" fmla="*/ 43 w 470"/>
                  <a:gd name="T5" fmla="*/ 24 h 497"/>
                  <a:gd name="T6" fmla="*/ 5 w 470"/>
                  <a:gd name="T7" fmla="*/ 82 h 497"/>
                  <a:gd name="T8" fmla="*/ 63 w 470"/>
                  <a:gd name="T9" fmla="*/ 119 h 497"/>
                  <a:gd name="T10" fmla="*/ 291 w 470"/>
                  <a:gd name="T11" fmla="*/ 193 h 497"/>
                  <a:gd name="T12" fmla="*/ 341 w 470"/>
                  <a:gd name="T13" fmla="*/ 428 h 497"/>
                  <a:gd name="T14" fmla="*/ 341 w 470"/>
                  <a:gd name="T15" fmla="*/ 428 h 497"/>
                  <a:gd name="T16" fmla="*/ 373 w 470"/>
                  <a:gd name="T17" fmla="*/ 489 h 497"/>
                  <a:gd name="T18" fmla="*/ 434 w 470"/>
                  <a:gd name="T19" fmla="*/ 458 h 497"/>
                  <a:gd name="T20" fmla="*/ 434 w 470"/>
                  <a:gd name="T21" fmla="*/ 458 h 497"/>
                  <a:gd name="T22" fmla="*/ 364 w 470"/>
                  <a:gd name="T23" fmla="*/ 128 h 4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70" h="497">
                    <a:moveTo>
                      <a:pt x="364" y="128"/>
                    </a:moveTo>
                    <a:cubicBezTo>
                      <a:pt x="280" y="35"/>
                      <a:pt x="157" y="0"/>
                      <a:pt x="43" y="24"/>
                    </a:cubicBezTo>
                    <a:cubicBezTo>
                      <a:pt x="43" y="24"/>
                      <a:pt x="43" y="24"/>
                      <a:pt x="43" y="24"/>
                    </a:cubicBezTo>
                    <a:cubicBezTo>
                      <a:pt x="16" y="30"/>
                      <a:pt x="0" y="55"/>
                      <a:pt x="5" y="82"/>
                    </a:cubicBezTo>
                    <a:cubicBezTo>
                      <a:pt x="11" y="108"/>
                      <a:pt x="37" y="125"/>
                      <a:pt x="63" y="119"/>
                    </a:cubicBezTo>
                    <a:cubicBezTo>
                      <a:pt x="144" y="102"/>
                      <a:pt x="232" y="127"/>
                      <a:pt x="291" y="193"/>
                    </a:cubicBezTo>
                    <a:cubicBezTo>
                      <a:pt x="351" y="259"/>
                      <a:pt x="367" y="349"/>
                      <a:pt x="341" y="428"/>
                    </a:cubicBezTo>
                    <a:cubicBezTo>
                      <a:pt x="341" y="428"/>
                      <a:pt x="341" y="428"/>
                      <a:pt x="341" y="428"/>
                    </a:cubicBezTo>
                    <a:cubicBezTo>
                      <a:pt x="333" y="453"/>
                      <a:pt x="347" y="481"/>
                      <a:pt x="373" y="489"/>
                    </a:cubicBezTo>
                    <a:cubicBezTo>
                      <a:pt x="398" y="497"/>
                      <a:pt x="426" y="483"/>
                      <a:pt x="434" y="458"/>
                    </a:cubicBezTo>
                    <a:cubicBezTo>
                      <a:pt x="434" y="458"/>
                      <a:pt x="434" y="458"/>
                      <a:pt x="434" y="458"/>
                    </a:cubicBezTo>
                    <a:cubicBezTo>
                      <a:pt x="470" y="347"/>
                      <a:pt x="447" y="220"/>
                      <a:pt x="364" y="128"/>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 name="Freeform 12"/>
              <p:cNvSpPr/>
              <p:nvPr/>
            </p:nvSpPr>
            <p:spPr bwMode="auto">
              <a:xfrm>
                <a:off x="3252788" y="974726"/>
                <a:ext cx="919163" cy="969963"/>
              </a:xfrm>
              <a:custGeom>
                <a:avLst/>
                <a:gdLst>
                  <a:gd name="T0" fmla="*/ 193 w 245"/>
                  <a:gd name="T1" fmla="*/ 63 h 258"/>
                  <a:gd name="T2" fmla="*/ 37 w 245"/>
                  <a:gd name="T3" fmla="*/ 12 h 258"/>
                  <a:gd name="T4" fmla="*/ 5 w 245"/>
                  <a:gd name="T5" fmla="*/ 62 h 258"/>
                  <a:gd name="T6" fmla="*/ 54 w 245"/>
                  <a:gd name="T7" fmla="*/ 94 h 258"/>
                  <a:gd name="T8" fmla="*/ 54 w 245"/>
                  <a:gd name="T9" fmla="*/ 94 h 258"/>
                  <a:gd name="T10" fmla="*/ 131 w 245"/>
                  <a:gd name="T11" fmla="*/ 119 h 258"/>
                  <a:gd name="T12" fmla="*/ 148 w 245"/>
                  <a:gd name="T13" fmla="*/ 198 h 258"/>
                  <a:gd name="T14" fmla="*/ 148 w 245"/>
                  <a:gd name="T15" fmla="*/ 198 h 258"/>
                  <a:gd name="T16" fmla="*/ 175 w 245"/>
                  <a:gd name="T17" fmla="*/ 251 h 258"/>
                  <a:gd name="T18" fmla="*/ 228 w 245"/>
                  <a:gd name="T19" fmla="*/ 223 h 258"/>
                  <a:gd name="T20" fmla="*/ 193 w 245"/>
                  <a:gd name="T21" fmla="*/ 63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5" h="258">
                    <a:moveTo>
                      <a:pt x="193" y="63"/>
                    </a:moveTo>
                    <a:cubicBezTo>
                      <a:pt x="153" y="18"/>
                      <a:pt x="92" y="0"/>
                      <a:pt x="37" y="12"/>
                    </a:cubicBezTo>
                    <a:cubicBezTo>
                      <a:pt x="14" y="17"/>
                      <a:pt x="0" y="39"/>
                      <a:pt x="5" y="62"/>
                    </a:cubicBezTo>
                    <a:cubicBezTo>
                      <a:pt x="9" y="85"/>
                      <a:pt x="32" y="99"/>
                      <a:pt x="54" y="94"/>
                    </a:cubicBezTo>
                    <a:cubicBezTo>
                      <a:pt x="54" y="94"/>
                      <a:pt x="54" y="94"/>
                      <a:pt x="54" y="94"/>
                    </a:cubicBezTo>
                    <a:cubicBezTo>
                      <a:pt x="82" y="89"/>
                      <a:pt x="111" y="97"/>
                      <a:pt x="131" y="119"/>
                    </a:cubicBezTo>
                    <a:cubicBezTo>
                      <a:pt x="151" y="141"/>
                      <a:pt x="156" y="171"/>
                      <a:pt x="148" y="198"/>
                    </a:cubicBezTo>
                    <a:cubicBezTo>
                      <a:pt x="148" y="198"/>
                      <a:pt x="148" y="198"/>
                      <a:pt x="148" y="198"/>
                    </a:cubicBezTo>
                    <a:cubicBezTo>
                      <a:pt x="141" y="220"/>
                      <a:pt x="153" y="243"/>
                      <a:pt x="175" y="251"/>
                    </a:cubicBezTo>
                    <a:cubicBezTo>
                      <a:pt x="197" y="258"/>
                      <a:pt x="220" y="246"/>
                      <a:pt x="228" y="223"/>
                    </a:cubicBezTo>
                    <a:cubicBezTo>
                      <a:pt x="245" y="169"/>
                      <a:pt x="234" y="108"/>
                      <a:pt x="193" y="63"/>
                    </a:cubicBezTo>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 name="Freeform 13"/>
              <p:cNvSpPr>
                <a:spLocks noEditPoints="1"/>
              </p:cNvSpPr>
              <p:nvPr/>
            </p:nvSpPr>
            <p:spPr bwMode="auto">
              <a:xfrm>
                <a:off x="957263" y="2370138"/>
                <a:ext cx="1724025" cy="1485900"/>
              </a:xfrm>
              <a:custGeom>
                <a:avLst/>
                <a:gdLst>
                  <a:gd name="T0" fmla="*/ 302 w 459"/>
                  <a:gd name="T1" fmla="*/ 26 h 395"/>
                  <a:gd name="T2" fmla="*/ 45 w 459"/>
                  <a:gd name="T3" fmla="*/ 138 h 395"/>
                  <a:gd name="T4" fmla="*/ 144 w 459"/>
                  <a:gd name="T5" fmla="*/ 362 h 395"/>
                  <a:gd name="T6" fmla="*/ 416 w 459"/>
                  <a:gd name="T7" fmla="*/ 246 h 395"/>
                  <a:gd name="T8" fmla="*/ 302 w 459"/>
                  <a:gd name="T9" fmla="*/ 26 h 395"/>
                  <a:gd name="T10" fmla="*/ 225 w 459"/>
                  <a:gd name="T11" fmla="*/ 256 h 395"/>
                  <a:gd name="T12" fmla="*/ 128 w 459"/>
                  <a:gd name="T13" fmla="*/ 288 h 395"/>
                  <a:gd name="T14" fmla="*/ 107 w 459"/>
                  <a:gd name="T15" fmla="*/ 204 h 395"/>
                  <a:gd name="T16" fmla="*/ 202 w 459"/>
                  <a:gd name="T17" fmla="*/ 172 h 395"/>
                  <a:gd name="T18" fmla="*/ 225 w 459"/>
                  <a:gd name="T19" fmla="*/ 256 h 395"/>
                  <a:gd name="T20" fmla="*/ 292 w 459"/>
                  <a:gd name="T21" fmla="*/ 170 h 395"/>
                  <a:gd name="T22" fmla="*/ 256 w 459"/>
                  <a:gd name="T23" fmla="*/ 184 h 395"/>
                  <a:gd name="T24" fmla="*/ 247 w 459"/>
                  <a:gd name="T25" fmla="*/ 152 h 395"/>
                  <a:gd name="T26" fmla="*/ 282 w 459"/>
                  <a:gd name="T27" fmla="*/ 139 h 395"/>
                  <a:gd name="T28" fmla="*/ 292 w 459"/>
                  <a:gd name="T29" fmla="*/ 170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59" h="395">
                    <a:moveTo>
                      <a:pt x="302" y="26"/>
                    </a:moveTo>
                    <a:cubicBezTo>
                      <a:pt x="202" y="0"/>
                      <a:pt x="88" y="50"/>
                      <a:pt x="45" y="138"/>
                    </a:cubicBezTo>
                    <a:cubicBezTo>
                      <a:pt x="0" y="229"/>
                      <a:pt x="43" y="329"/>
                      <a:pt x="144" y="362"/>
                    </a:cubicBezTo>
                    <a:cubicBezTo>
                      <a:pt x="249" y="395"/>
                      <a:pt x="373" y="343"/>
                      <a:pt x="416" y="246"/>
                    </a:cubicBezTo>
                    <a:cubicBezTo>
                      <a:pt x="459" y="151"/>
                      <a:pt x="406" y="53"/>
                      <a:pt x="302" y="26"/>
                    </a:cubicBezTo>
                    <a:close/>
                    <a:moveTo>
                      <a:pt x="225" y="256"/>
                    </a:moveTo>
                    <a:cubicBezTo>
                      <a:pt x="205" y="289"/>
                      <a:pt x="161" y="303"/>
                      <a:pt x="128" y="288"/>
                    </a:cubicBezTo>
                    <a:cubicBezTo>
                      <a:pt x="96" y="273"/>
                      <a:pt x="86" y="236"/>
                      <a:pt x="107" y="204"/>
                    </a:cubicBezTo>
                    <a:cubicBezTo>
                      <a:pt x="127" y="172"/>
                      <a:pt x="169" y="158"/>
                      <a:pt x="202" y="172"/>
                    </a:cubicBezTo>
                    <a:cubicBezTo>
                      <a:pt x="235" y="186"/>
                      <a:pt x="245" y="224"/>
                      <a:pt x="225" y="256"/>
                    </a:cubicBezTo>
                    <a:close/>
                    <a:moveTo>
                      <a:pt x="292" y="170"/>
                    </a:moveTo>
                    <a:cubicBezTo>
                      <a:pt x="285" y="183"/>
                      <a:pt x="269" y="189"/>
                      <a:pt x="256" y="184"/>
                    </a:cubicBezTo>
                    <a:cubicBezTo>
                      <a:pt x="243" y="178"/>
                      <a:pt x="240" y="164"/>
                      <a:pt x="247" y="152"/>
                    </a:cubicBezTo>
                    <a:cubicBezTo>
                      <a:pt x="254" y="140"/>
                      <a:pt x="270" y="134"/>
                      <a:pt x="282" y="139"/>
                    </a:cubicBezTo>
                    <a:cubicBezTo>
                      <a:pt x="295" y="143"/>
                      <a:pt x="300" y="158"/>
                      <a:pt x="292" y="17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8" name="组合 17"/>
            <p:cNvGrpSpPr>
              <a:grpSpLocks noChangeAspect="1"/>
            </p:cNvGrpSpPr>
            <p:nvPr userDrawn="1"/>
          </p:nvGrpSpPr>
          <p:grpSpPr>
            <a:xfrm>
              <a:off x="6711631" y="4060689"/>
              <a:ext cx="591140" cy="476725"/>
              <a:chOff x="2482850" y="17463"/>
              <a:chExt cx="442913" cy="357188"/>
            </a:xfrm>
            <a:solidFill>
              <a:schemeClr val="bg1"/>
            </a:solidFill>
          </p:grpSpPr>
          <p:sp>
            <p:nvSpPr>
              <p:cNvPr id="19" name="Freeform 14"/>
              <p:cNvSpPr/>
              <p:nvPr/>
            </p:nvSpPr>
            <p:spPr bwMode="auto">
              <a:xfrm>
                <a:off x="2482850" y="17463"/>
                <a:ext cx="442913" cy="204788"/>
              </a:xfrm>
              <a:custGeom>
                <a:avLst/>
                <a:gdLst>
                  <a:gd name="T0" fmla="*/ 553 w 558"/>
                  <a:gd name="T1" fmla="*/ 229 h 257"/>
                  <a:gd name="T2" fmla="*/ 354 w 558"/>
                  <a:gd name="T3" fmla="*/ 30 h 257"/>
                  <a:gd name="T4" fmla="*/ 354 w 558"/>
                  <a:gd name="T5" fmla="*/ 30 h 257"/>
                  <a:gd name="T6" fmla="*/ 346 w 558"/>
                  <a:gd name="T7" fmla="*/ 24 h 257"/>
                  <a:gd name="T8" fmla="*/ 339 w 558"/>
                  <a:gd name="T9" fmla="*/ 17 h 257"/>
                  <a:gd name="T10" fmla="*/ 329 w 558"/>
                  <a:gd name="T11" fmla="*/ 12 h 257"/>
                  <a:gd name="T12" fmla="*/ 320 w 558"/>
                  <a:gd name="T13" fmla="*/ 7 h 257"/>
                  <a:gd name="T14" fmla="*/ 310 w 558"/>
                  <a:gd name="T15" fmla="*/ 3 h 257"/>
                  <a:gd name="T16" fmla="*/ 300 w 558"/>
                  <a:gd name="T17" fmla="*/ 1 h 257"/>
                  <a:gd name="T18" fmla="*/ 290 w 558"/>
                  <a:gd name="T19" fmla="*/ 0 h 257"/>
                  <a:gd name="T20" fmla="*/ 280 w 558"/>
                  <a:gd name="T21" fmla="*/ 0 h 257"/>
                  <a:gd name="T22" fmla="*/ 280 w 558"/>
                  <a:gd name="T23" fmla="*/ 0 h 257"/>
                  <a:gd name="T24" fmla="*/ 268 w 558"/>
                  <a:gd name="T25" fmla="*/ 0 h 257"/>
                  <a:gd name="T26" fmla="*/ 258 w 558"/>
                  <a:gd name="T27" fmla="*/ 1 h 257"/>
                  <a:gd name="T28" fmla="*/ 248 w 558"/>
                  <a:gd name="T29" fmla="*/ 3 h 257"/>
                  <a:gd name="T30" fmla="*/ 238 w 558"/>
                  <a:gd name="T31" fmla="*/ 7 h 257"/>
                  <a:gd name="T32" fmla="*/ 229 w 558"/>
                  <a:gd name="T33" fmla="*/ 12 h 257"/>
                  <a:gd name="T34" fmla="*/ 220 w 558"/>
                  <a:gd name="T35" fmla="*/ 17 h 257"/>
                  <a:gd name="T36" fmla="*/ 212 w 558"/>
                  <a:gd name="T37" fmla="*/ 24 h 257"/>
                  <a:gd name="T38" fmla="*/ 204 w 558"/>
                  <a:gd name="T39" fmla="*/ 30 h 257"/>
                  <a:gd name="T40" fmla="*/ 169 w 558"/>
                  <a:gd name="T41" fmla="*/ 65 h 257"/>
                  <a:gd name="T42" fmla="*/ 169 w 558"/>
                  <a:gd name="T43" fmla="*/ 17 h 257"/>
                  <a:gd name="T44" fmla="*/ 84 w 558"/>
                  <a:gd name="T45" fmla="*/ 17 h 257"/>
                  <a:gd name="T46" fmla="*/ 84 w 558"/>
                  <a:gd name="T47" fmla="*/ 151 h 257"/>
                  <a:gd name="T48" fmla="*/ 5 w 558"/>
                  <a:gd name="T49" fmla="*/ 229 h 257"/>
                  <a:gd name="T50" fmla="*/ 5 w 558"/>
                  <a:gd name="T51" fmla="*/ 229 h 257"/>
                  <a:gd name="T52" fmla="*/ 1 w 558"/>
                  <a:gd name="T53" fmla="*/ 234 h 257"/>
                  <a:gd name="T54" fmla="*/ 0 w 558"/>
                  <a:gd name="T55" fmla="*/ 240 h 257"/>
                  <a:gd name="T56" fmla="*/ 1 w 558"/>
                  <a:gd name="T57" fmla="*/ 247 h 257"/>
                  <a:gd name="T58" fmla="*/ 5 w 558"/>
                  <a:gd name="T59" fmla="*/ 252 h 257"/>
                  <a:gd name="T60" fmla="*/ 5 w 558"/>
                  <a:gd name="T61" fmla="*/ 252 h 257"/>
                  <a:gd name="T62" fmla="*/ 10 w 558"/>
                  <a:gd name="T63" fmla="*/ 255 h 257"/>
                  <a:gd name="T64" fmla="*/ 16 w 558"/>
                  <a:gd name="T65" fmla="*/ 257 h 257"/>
                  <a:gd name="T66" fmla="*/ 23 w 558"/>
                  <a:gd name="T67" fmla="*/ 255 h 257"/>
                  <a:gd name="T68" fmla="*/ 29 w 558"/>
                  <a:gd name="T69" fmla="*/ 252 h 257"/>
                  <a:gd name="T70" fmla="*/ 227 w 558"/>
                  <a:gd name="T71" fmla="*/ 54 h 257"/>
                  <a:gd name="T72" fmla="*/ 227 w 558"/>
                  <a:gd name="T73" fmla="*/ 54 h 257"/>
                  <a:gd name="T74" fmla="*/ 238 w 558"/>
                  <a:gd name="T75" fmla="*/ 45 h 257"/>
                  <a:gd name="T76" fmla="*/ 251 w 558"/>
                  <a:gd name="T77" fmla="*/ 37 h 257"/>
                  <a:gd name="T78" fmla="*/ 265 w 558"/>
                  <a:gd name="T79" fmla="*/ 34 h 257"/>
                  <a:gd name="T80" fmla="*/ 280 w 558"/>
                  <a:gd name="T81" fmla="*/ 32 h 257"/>
                  <a:gd name="T82" fmla="*/ 280 w 558"/>
                  <a:gd name="T83" fmla="*/ 32 h 257"/>
                  <a:gd name="T84" fmla="*/ 293 w 558"/>
                  <a:gd name="T85" fmla="*/ 34 h 257"/>
                  <a:gd name="T86" fmla="*/ 307 w 558"/>
                  <a:gd name="T87" fmla="*/ 37 h 257"/>
                  <a:gd name="T88" fmla="*/ 320 w 558"/>
                  <a:gd name="T89" fmla="*/ 45 h 257"/>
                  <a:gd name="T90" fmla="*/ 331 w 558"/>
                  <a:gd name="T91" fmla="*/ 54 h 257"/>
                  <a:gd name="T92" fmla="*/ 530 w 558"/>
                  <a:gd name="T93" fmla="*/ 252 h 257"/>
                  <a:gd name="T94" fmla="*/ 530 w 558"/>
                  <a:gd name="T95" fmla="*/ 252 h 257"/>
                  <a:gd name="T96" fmla="*/ 535 w 558"/>
                  <a:gd name="T97" fmla="*/ 255 h 257"/>
                  <a:gd name="T98" fmla="*/ 542 w 558"/>
                  <a:gd name="T99" fmla="*/ 257 h 257"/>
                  <a:gd name="T100" fmla="*/ 548 w 558"/>
                  <a:gd name="T101" fmla="*/ 255 h 257"/>
                  <a:gd name="T102" fmla="*/ 553 w 558"/>
                  <a:gd name="T103" fmla="*/ 252 h 257"/>
                  <a:gd name="T104" fmla="*/ 553 w 558"/>
                  <a:gd name="T105" fmla="*/ 252 h 257"/>
                  <a:gd name="T106" fmla="*/ 557 w 558"/>
                  <a:gd name="T107" fmla="*/ 247 h 257"/>
                  <a:gd name="T108" fmla="*/ 558 w 558"/>
                  <a:gd name="T109" fmla="*/ 240 h 257"/>
                  <a:gd name="T110" fmla="*/ 557 w 558"/>
                  <a:gd name="T111" fmla="*/ 234 h 257"/>
                  <a:gd name="T112" fmla="*/ 553 w 558"/>
                  <a:gd name="T113" fmla="*/ 229 h 257"/>
                  <a:gd name="T114" fmla="*/ 553 w 558"/>
                  <a:gd name="T115" fmla="*/ 229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58" h="257">
                    <a:moveTo>
                      <a:pt x="553" y="229"/>
                    </a:moveTo>
                    <a:lnTo>
                      <a:pt x="354" y="30"/>
                    </a:lnTo>
                    <a:lnTo>
                      <a:pt x="354" y="30"/>
                    </a:lnTo>
                    <a:lnTo>
                      <a:pt x="346" y="24"/>
                    </a:lnTo>
                    <a:lnTo>
                      <a:pt x="339" y="17"/>
                    </a:lnTo>
                    <a:lnTo>
                      <a:pt x="329" y="12"/>
                    </a:lnTo>
                    <a:lnTo>
                      <a:pt x="320" y="7"/>
                    </a:lnTo>
                    <a:lnTo>
                      <a:pt x="310" y="3"/>
                    </a:lnTo>
                    <a:lnTo>
                      <a:pt x="300" y="1"/>
                    </a:lnTo>
                    <a:lnTo>
                      <a:pt x="290" y="0"/>
                    </a:lnTo>
                    <a:lnTo>
                      <a:pt x="280" y="0"/>
                    </a:lnTo>
                    <a:lnTo>
                      <a:pt x="280" y="0"/>
                    </a:lnTo>
                    <a:lnTo>
                      <a:pt x="268" y="0"/>
                    </a:lnTo>
                    <a:lnTo>
                      <a:pt x="258" y="1"/>
                    </a:lnTo>
                    <a:lnTo>
                      <a:pt x="248" y="3"/>
                    </a:lnTo>
                    <a:lnTo>
                      <a:pt x="238" y="7"/>
                    </a:lnTo>
                    <a:lnTo>
                      <a:pt x="229" y="12"/>
                    </a:lnTo>
                    <a:lnTo>
                      <a:pt x="220" y="17"/>
                    </a:lnTo>
                    <a:lnTo>
                      <a:pt x="212" y="24"/>
                    </a:lnTo>
                    <a:lnTo>
                      <a:pt x="204" y="30"/>
                    </a:lnTo>
                    <a:lnTo>
                      <a:pt x="169" y="65"/>
                    </a:lnTo>
                    <a:lnTo>
                      <a:pt x="169" y="17"/>
                    </a:lnTo>
                    <a:lnTo>
                      <a:pt x="84" y="17"/>
                    </a:lnTo>
                    <a:lnTo>
                      <a:pt x="84" y="151"/>
                    </a:lnTo>
                    <a:lnTo>
                      <a:pt x="5" y="229"/>
                    </a:lnTo>
                    <a:lnTo>
                      <a:pt x="5" y="229"/>
                    </a:lnTo>
                    <a:lnTo>
                      <a:pt x="1" y="234"/>
                    </a:lnTo>
                    <a:lnTo>
                      <a:pt x="0" y="240"/>
                    </a:lnTo>
                    <a:lnTo>
                      <a:pt x="1" y="247"/>
                    </a:lnTo>
                    <a:lnTo>
                      <a:pt x="5" y="252"/>
                    </a:lnTo>
                    <a:lnTo>
                      <a:pt x="5" y="252"/>
                    </a:lnTo>
                    <a:lnTo>
                      <a:pt x="10" y="255"/>
                    </a:lnTo>
                    <a:lnTo>
                      <a:pt x="16" y="257"/>
                    </a:lnTo>
                    <a:lnTo>
                      <a:pt x="23" y="255"/>
                    </a:lnTo>
                    <a:lnTo>
                      <a:pt x="29" y="252"/>
                    </a:lnTo>
                    <a:lnTo>
                      <a:pt x="227" y="54"/>
                    </a:lnTo>
                    <a:lnTo>
                      <a:pt x="227" y="54"/>
                    </a:lnTo>
                    <a:lnTo>
                      <a:pt x="238" y="45"/>
                    </a:lnTo>
                    <a:lnTo>
                      <a:pt x="251" y="37"/>
                    </a:lnTo>
                    <a:lnTo>
                      <a:pt x="265" y="34"/>
                    </a:lnTo>
                    <a:lnTo>
                      <a:pt x="280" y="32"/>
                    </a:lnTo>
                    <a:lnTo>
                      <a:pt x="280" y="32"/>
                    </a:lnTo>
                    <a:lnTo>
                      <a:pt x="293" y="34"/>
                    </a:lnTo>
                    <a:lnTo>
                      <a:pt x="307" y="37"/>
                    </a:lnTo>
                    <a:lnTo>
                      <a:pt x="320" y="45"/>
                    </a:lnTo>
                    <a:lnTo>
                      <a:pt x="331" y="54"/>
                    </a:lnTo>
                    <a:lnTo>
                      <a:pt x="530" y="252"/>
                    </a:lnTo>
                    <a:lnTo>
                      <a:pt x="530" y="252"/>
                    </a:lnTo>
                    <a:lnTo>
                      <a:pt x="535" y="255"/>
                    </a:lnTo>
                    <a:lnTo>
                      <a:pt x="542" y="257"/>
                    </a:lnTo>
                    <a:lnTo>
                      <a:pt x="548" y="255"/>
                    </a:lnTo>
                    <a:lnTo>
                      <a:pt x="553" y="252"/>
                    </a:lnTo>
                    <a:lnTo>
                      <a:pt x="553" y="252"/>
                    </a:lnTo>
                    <a:lnTo>
                      <a:pt x="557" y="247"/>
                    </a:lnTo>
                    <a:lnTo>
                      <a:pt x="558" y="240"/>
                    </a:lnTo>
                    <a:lnTo>
                      <a:pt x="557" y="234"/>
                    </a:lnTo>
                    <a:lnTo>
                      <a:pt x="553" y="229"/>
                    </a:lnTo>
                    <a:lnTo>
                      <a:pt x="553" y="22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15"/>
              <p:cNvSpPr/>
              <p:nvPr/>
            </p:nvSpPr>
            <p:spPr bwMode="auto">
              <a:xfrm>
                <a:off x="2543175" y="65088"/>
                <a:ext cx="322263" cy="309563"/>
              </a:xfrm>
              <a:custGeom>
                <a:avLst/>
                <a:gdLst>
                  <a:gd name="T0" fmla="*/ 249 w 404"/>
                  <a:gd name="T1" fmla="*/ 20 h 389"/>
                  <a:gd name="T2" fmla="*/ 249 w 404"/>
                  <a:gd name="T3" fmla="*/ 20 h 389"/>
                  <a:gd name="T4" fmla="*/ 239 w 404"/>
                  <a:gd name="T5" fmla="*/ 11 h 389"/>
                  <a:gd name="T6" fmla="*/ 228 w 404"/>
                  <a:gd name="T7" fmla="*/ 5 h 389"/>
                  <a:gd name="T8" fmla="*/ 215 w 404"/>
                  <a:gd name="T9" fmla="*/ 1 h 389"/>
                  <a:gd name="T10" fmla="*/ 203 w 404"/>
                  <a:gd name="T11" fmla="*/ 0 h 389"/>
                  <a:gd name="T12" fmla="*/ 203 w 404"/>
                  <a:gd name="T13" fmla="*/ 0 h 389"/>
                  <a:gd name="T14" fmla="*/ 189 w 404"/>
                  <a:gd name="T15" fmla="*/ 1 h 389"/>
                  <a:gd name="T16" fmla="*/ 177 w 404"/>
                  <a:gd name="T17" fmla="*/ 5 h 389"/>
                  <a:gd name="T18" fmla="*/ 166 w 404"/>
                  <a:gd name="T19" fmla="*/ 11 h 389"/>
                  <a:gd name="T20" fmla="*/ 156 w 404"/>
                  <a:gd name="T21" fmla="*/ 20 h 389"/>
                  <a:gd name="T22" fmla="*/ 0 w 404"/>
                  <a:gd name="T23" fmla="*/ 175 h 389"/>
                  <a:gd name="T24" fmla="*/ 0 w 404"/>
                  <a:gd name="T25" fmla="*/ 354 h 389"/>
                  <a:gd name="T26" fmla="*/ 0 w 404"/>
                  <a:gd name="T27" fmla="*/ 354 h 389"/>
                  <a:gd name="T28" fmla="*/ 1 w 404"/>
                  <a:gd name="T29" fmla="*/ 360 h 389"/>
                  <a:gd name="T30" fmla="*/ 2 w 404"/>
                  <a:gd name="T31" fmla="*/ 367 h 389"/>
                  <a:gd name="T32" fmla="*/ 6 w 404"/>
                  <a:gd name="T33" fmla="*/ 373 h 389"/>
                  <a:gd name="T34" fmla="*/ 10 w 404"/>
                  <a:gd name="T35" fmla="*/ 378 h 389"/>
                  <a:gd name="T36" fmla="*/ 16 w 404"/>
                  <a:gd name="T37" fmla="*/ 383 h 389"/>
                  <a:gd name="T38" fmla="*/ 21 w 404"/>
                  <a:gd name="T39" fmla="*/ 385 h 389"/>
                  <a:gd name="T40" fmla="*/ 29 w 404"/>
                  <a:gd name="T41" fmla="*/ 388 h 389"/>
                  <a:gd name="T42" fmla="*/ 35 w 404"/>
                  <a:gd name="T43" fmla="*/ 389 h 389"/>
                  <a:gd name="T44" fmla="*/ 122 w 404"/>
                  <a:gd name="T45" fmla="*/ 389 h 389"/>
                  <a:gd name="T46" fmla="*/ 122 w 404"/>
                  <a:gd name="T47" fmla="*/ 283 h 389"/>
                  <a:gd name="T48" fmla="*/ 122 w 404"/>
                  <a:gd name="T49" fmla="*/ 283 h 389"/>
                  <a:gd name="T50" fmla="*/ 122 w 404"/>
                  <a:gd name="T51" fmla="*/ 278 h 389"/>
                  <a:gd name="T52" fmla="*/ 123 w 404"/>
                  <a:gd name="T53" fmla="*/ 275 h 389"/>
                  <a:gd name="T54" fmla="*/ 126 w 404"/>
                  <a:gd name="T55" fmla="*/ 271 h 389"/>
                  <a:gd name="T56" fmla="*/ 128 w 404"/>
                  <a:gd name="T57" fmla="*/ 267 h 389"/>
                  <a:gd name="T58" fmla="*/ 132 w 404"/>
                  <a:gd name="T59" fmla="*/ 264 h 389"/>
                  <a:gd name="T60" fmla="*/ 136 w 404"/>
                  <a:gd name="T61" fmla="*/ 262 h 389"/>
                  <a:gd name="T62" fmla="*/ 140 w 404"/>
                  <a:gd name="T63" fmla="*/ 261 h 389"/>
                  <a:gd name="T64" fmla="*/ 145 w 404"/>
                  <a:gd name="T65" fmla="*/ 259 h 389"/>
                  <a:gd name="T66" fmla="*/ 259 w 404"/>
                  <a:gd name="T67" fmla="*/ 259 h 389"/>
                  <a:gd name="T68" fmla="*/ 259 w 404"/>
                  <a:gd name="T69" fmla="*/ 259 h 389"/>
                  <a:gd name="T70" fmla="*/ 264 w 404"/>
                  <a:gd name="T71" fmla="*/ 261 h 389"/>
                  <a:gd name="T72" fmla="*/ 268 w 404"/>
                  <a:gd name="T73" fmla="*/ 262 h 389"/>
                  <a:gd name="T74" fmla="*/ 272 w 404"/>
                  <a:gd name="T75" fmla="*/ 264 h 389"/>
                  <a:gd name="T76" fmla="*/ 276 w 404"/>
                  <a:gd name="T77" fmla="*/ 267 h 389"/>
                  <a:gd name="T78" fmla="*/ 278 w 404"/>
                  <a:gd name="T79" fmla="*/ 271 h 389"/>
                  <a:gd name="T80" fmla="*/ 281 w 404"/>
                  <a:gd name="T81" fmla="*/ 275 h 389"/>
                  <a:gd name="T82" fmla="*/ 282 w 404"/>
                  <a:gd name="T83" fmla="*/ 278 h 389"/>
                  <a:gd name="T84" fmla="*/ 283 w 404"/>
                  <a:gd name="T85" fmla="*/ 283 h 389"/>
                  <a:gd name="T86" fmla="*/ 283 w 404"/>
                  <a:gd name="T87" fmla="*/ 389 h 389"/>
                  <a:gd name="T88" fmla="*/ 369 w 404"/>
                  <a:gd name="T89" fmla="*/ 389 h 389"/>
                  <a:gd name="T90" fmla="*/ 369 w 404"/>
                  <a:gd name="T91" fmla="*/ 389 h 389"/>
                  <a:gd name="T92" fmla="*/ 376 w 404"/>
                  <a:gd name="T93" fmla="*/ 388 h 389"/>
                  <a:gd name="T94" fmla="*/ 383 w 404"/>
                  <a:gd name="T95" fmla="*/ 385 h 389"/>
                  <a:gd name="T96" fmla="*/ 389 w 404"/>
                  <a:gd name="T97" fmla="*/ 383 h 389"/>
                  <a:gd name="T98" fmla="*/ 394 w 404"/>
                  <a:gd name="T99" fmla="*/ 378 h 389"/>
                  <a:gd name="T100" fmla="*/ 398 w 404"/>
                  <a:gd name="T101" fmla="*/ 373 h 389"/>
                  <a:gd name="T102" fmla="*/ 402 w 404"/>
                  <a:gd name="T103" fmla="*/ 367 h 389"/>
                  <a:gd name="T104" fmla="*/ 403 w 404"/>
                  <a:gd name="T105" fmla="*/ 360 h 389"/>
                  <a:gd name="T106" fmla="*/ 404 w 404"/>
                  <a:gd name="T107" fmla="*/ 354 h 389"/>
                  <a:gd name="T108" fmla="*/ 404 w 404"/>
                  <a:gd name="T109" fmla="*/ 175 h 389"/>
                  <a:gd name="T110" fmla="*/ 249 w 404"/>
                  <a:gd name="T111" fmla="*/ 20 h 3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404" h="389">
                    <a:moveTo>
                      <a:pt x="249" y="20"/>
                    </a:moveTo>
                    <a:lnTo>
                      <a:pt x="249" y="20"/>
                    </a:lnTo>
                    <a:lnTo>
                      <a:pt x="239" y="11"/>
                    </a:lnTo>
                    <a:lnTo>
                      <a:pt x="228" y="5"/>
                    </a:lnTo>
                    <a:lnTo>
                      <a:pt x="215" y="1"/>
                    </a:lnTo>
                    <a:lnTo>
                      <a:pt x="203" y="0"/>
                    </a:lnTo>
                    <a:lnTo>
                      <a:pt x="203" y="0"/>
                    </a:lnTo>
                    <a:lnTo>
                      <a:pt x="189" y="1"/>
                    </a:lnTo>
                    <a:lnTo>
                      <a:pt x="177" y="5"/>
                    </a:lnTo>
                    <a:lnTo>
                      <a:pt x="166" y="11"/>
                    </a:lnTo>
                    <a:lnTo>
                      <a:pt x="156" y="20"/>
                    </a:lnTo>
                    <a:lnTo>
                      <a:pt x="0" y="175"/>
                    </a:lnTo>
                    <a:lnTo>
                      <a:pt x="0" y="354"/>
                    </a:lnTo>
                    <a:lnTo>
                      <a:pt x="0" y="354"/>
                    </a:lnTo>
                    <a:lnTo>
                      <a:pt x="1" y="360"/>
                    </a:lnTo>
                    <a:lnTo>
                      <a:pt x="2" y="367"/>
                    </a:lnTo>
                    <a:lnTo>
                      <a:pt x="6" y="373"/>
                    </a:lnTo>
                    <a:lnTo>
                      <a:pt x="10" y="378"/>
                    </a:lnTo>
                    <a:lnTo>
                      <a:pt x="16" y="383"/>
                    </a:lnTo>
                    <a:lnTo>
                      <a:pt x="21" y="385"/>
                    </a:lnTo>
                    <a:lnTo>
                      <a:pt x="29" y="388"/>
                    </a:lnTo>
                    <a:lnTo>
                      <a:pt x="35" y="389"/>
                    </a:lnTo>
                    <a:lnTo>
                      <a:pt x="122" y="389"/>
                    </a:lnTo>
                    <a:lnTo>
                      <a:pt x="122" y="283"/>
                    </a:lnTo>
                    <a:lnTo>
                      <a:pt x="122" y="283"/>
                    </a:lnTo>
                    <a:lnTo>
                      <a:pt x="122" y="278"/>
                    </a:lnTo>
                    <a:lnTo>
                      <a:pt x="123" y="275"/>
                    </a:lnTo>
                    <a:lnTo>
                      <a:pt x="126" y="271"/>
                    </a:lnTo>
                    <a:lnTo>
                      <a:pt x="128" y="267"/>
                    </a:lnTo>
                    <a:lnTo>
                      <a:pt x="132" y="264"/>
                    </a:lnTo>
                    <a:lnTo>
                      <a:pt x="136" y="262"/>
                    </a:lnTo>
                    <a:lnTo>
                      <a:pt x="140" y="261"/>
                    </a:lnTo>
                    <a:lnTo>
                      <a:pt x="145" y="259"/>
                    </a:lnTo>
                    <a:lnTo>
                      <a:pt x="259" y="259"/>
                    </a:lnTo>
                    <a:lnTo>
                      <a:pt x="259" y="259"/>
                    </a:lnTo>
                    <a:lnTo>
                      <a:pt x="264" y="261"/>
                    </a:lnTo>
                    <a:lnTo>
                      <a:pt x="268" y="262"/>
                    </a:lnTo>
                    <a:lnTo>
                      <a:pt x="272" y="264"/>
                    </a:lnTo>
                    <a:lnTo>
                      <a:pt x="276" y="267"/>
                    </a:lnTo>
                    <a:lnTo>
                      <a:pt x="278" y="271"/>
                    </a:lnTo>
                    <a:lnTo>
                      <a:pt x="281" y="275"/>
                    </a:lnTo>
                    <a:lnTo>
                      <a:pt x="282" y="278"/>
                    </a:lnTo>
                    <a:lnTo>
                      <a:pt x="283" y="283"/>
                    </a:lnTo>
                    <a:lnTo>
                      <a:pt x="283" y="389"/>
                    </a:lnTo>
                    <a:lnTo>
                      <a:pt x="369" y="389"/>
                    </a:lnTo>
                    <a:lnTo>
                      <a:pt x="369" y="389"/>
                    </a:lnTo>
                    <a:lnTo>
                      <a:pt x="376" y="388"/>
                    </a:lnTo>
                    <a:lnTo>
                      <a:pt x="383" y="385"/>
                    </a:lnTo>
                    <a:lnTo>
                      <a:pt x="389" y="383"/>
                    </a:lnTo>
                    <a:lnTo>
                      <a:pt x="394" y="378"/>
                    </a:lnTo>
                    <a:lnTo>
                      <a:pt x="398" y="373"/>
                    </a:lnTo>
                    <a:lnTo>
                      <a:pt x="402" y="367"/>
                    </a:lnTo>
                    <a:lnTo>
                      <a:pt x="403" y="360"/>
                    </a:lnTo>
                    <a:lnTo>
                      <a:pt x="404" y="354"/>
                    </a:lnTo>
                    <a:lnTo>
                      <a:pt x="404" y="175"/>
                    </a:lnTo>
                    <a:lnTo>
                      <a:pt x="249" y="2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21" name="Freeform 137"/>
            <p:cNvSpPr>
              <a:spLocks noChangeAspect="1" noEditPoints="1"/>
            </p:cNvSpPr>
            <p:nvPr userDrawn="1"/>
          </p:nvSpPr>
          <p:spPr bwMode="auto">
            <a:xfrm>
              <a:off x="6738501" y="3502882"/>
              <a:ext cx="537400" cy="351802"/>
            </a:xfrm>
            <a:custGeom>
              <a:avLst/>
              <a:gdLst>
                <a:gd name="T0" fmla="*/ 112 w 128"/>
                <a:gd name="T1" fmla="*/ 0 h 84"/>
                <a:gd name="T2" fmla="*/ 16 w 128"/>
                <a:gd name="T3" fmla="*/ 0 h 84"/>
                <a:gd name="T4" fmla="*/ 0 w 128"/>
                <a:gd name="T5" fmla="*/ 16 h 84"/>
                <a:gd name="T6" fmla="*/ 0 w 128"/>
                <a:gd name="T7" fmla="*/ 68 h 84"/>
                <a:gd name="T8" fmla="*/ 16 w 128"/>
                <a:gd name="T9" fmla="*/ 84 h 84"/>
                <a:gd name="T10" fmla="*/ 112 w 128"/>
                <a:gd name="T11" fmla="*/ 84 h 84"/>
                <a:gd name="T12" fmla="*/ 128 w 128"/>
                <a:gd name="T13" fmla="*/ 68 h 84"/>
                <a:gd name="T14" fmla="*/ 128 w 128"/>
                <a:gd name="T15" fmla="*/ 16 h 84"/>
                <a:gd name="T16" fmla="*/ 112 w 128"/>
                <a:gd name="T17" fmla="*/ 0 h 84"/>
                <a:gd name="T18" fmla="*/ 8 w 128"/>
                <a:gd name="T19" fmla="*/ 21 h 84"/>
                <a:gd name="T20" fmla="*/ 36 w 128"/>
                <a:gd name="T21" fmla="*/ 42 h 84"/>
                <a:gd name="T22" fmla="*/ 8 w 128"/>
                <a:gd name="T23" fmla="*/ 63 h 84"/>
                <a:gd name="T24" fmla="*/ 8 w 128"/>
                <a:gd name="T25" fmla="*/ 21 h 84"/>
                <a:gd name="T26" fmla="*/ 120 w 128"/>
                <a:gd name="T27" fmla="*/ 68 h 84"/>
                <a:gd name="T28" fmla="*/ 112 w 128"/>
                <a:gd name="T29" fmla="*/ 76 h 84"/>
                <a:gd name="T30" fmla="*/ 16 w 128"/>
                <a:gd name="T31" fmla="*/ 76 h 84"/>
                <a:gd name="T32" fmla="*/ 8 w 128"/>
                <a:gd name="T33" fmla="*/ 68 h 84"/>
                <a:gd name="T34" fmla="*/ 40 w 128"/>
                <a:gd name="T35" fmla="*/ 45 h 84"/>
                <a:gd name="T36" fmla="*/ 57 w 128"/>
                <a:gd name="T37" fmla="*/ 58 h 84"/>
                <a:gd name="T38" fmla="*/ 64 w 128"/>
                <a:gd name="T39" fmla="*/ 60 h 84"/>
                <a:gd name="T40" fmla="*/ 71 w 128"/>
                <a:gd name="T41" fmla="*/ 58 h 84"/>
                <a:gd name="T42" fmla="*/ 89 w 128"/>
                <a:gd name="T43" fmla="*/ 45 h 84"/>
                <a:gd name="T44" fmla="*/ 120 w 128"/>
                <a:gd name="T45" fmla="*/ 68 h 84"/>
                <a:gd name="T46" fmla="*/ 120 w 128"/>
                <a:gd name="T47" fmla="*/ 63 h 84"/>
                <a:gd name="T48" fmla="*/ 92 w 128"/>
                <a:gd name="T49" fmla="*/ 42 h 84"/>
                <a:gd name="T50" fmla="*/ 120 w 128"/>
                <a:gd name="T51" fmla="*/ 21 h 84"/>
                <a:gd name="T52" fmla="*/ 120 w 128"/>
                <a:gd name="T53" fmla="*/ 63 h 84"/>
                <a:gd name="T54" fmla="*/ 69 w 128"/>
                <a:gd name="T55" fmla="*/ 54 h 84"/>
                <a:gd name="T56" fmla="*/ 64 w 128"/>
                <a:gd name="T57" fmla="*/ 56 h 84"/>
                <a:gd name="T58" fmla="*/ 59 w 128"/>
                <a:gd name="T59" fmla="*/ 54 h 84"/>
                <a:gd name="T60" fmla="*/ 43 w 128"/>
                <a:gd name="T61" fmla="*/ 42 h 84"/>
                <a:gd name="T62" fmla="*/ 40 w 128"/>
                <a:gd name="T63" fmla="*/ 40 h 84"/>
                <a:gd name="T64" fmla="*/ 8 w 128"/>
                <a:gd name="T65" fmla="*/ 16 h 84"/>
                <a:gd name="T66" fmla="*/ 8 w 128"/>
                <a:gd name="T67" fmla="*/ 16 h 84"/>
                <a:gd name="T68" fmla="*/ 16 w 128"/>
                <a:gd name="T69" fmla="*/ 8 h 84"/>
                <a:gd name="T70" fmla="*/ 112 w 128"/>
                <a:gd name="T71" fmla="*/ 8 h 84"/>
                <a:gd name="T72" fmla="*/ 120 w 128"/>
                <a:gd name="T73" fmla="*/ 16 h 84"/>
                <a:gd name="T74" fmla="*/ 69 w 128"/>
                <a:gd name="T75" fmla="*/ 54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8" h="84">
                  <a:moveTo>
                    <a:pt x="112" y="0"/>
                  </a:moveTo>
                  <a:cubicBezTo>
                    <a:pt x="16" y="0"/>
                    <a:pt x="16" y="0"/>
                    <a:pt x="16" y="0"/>
                  </a:cubicBezTo>
                  <a:cubicBezTo>
                    <a:pt x="7" y="0"/>
                    <a:pt x="0" y="7"/>
                    <a:pt x="0" y="16"/>
                  </a:cubicBezTo>
                  <a:cubicBezTo>
                    <a:pt x="0" y="68"/>
                    <a:pt x="0" y="68"/>
                    <a:pt x="0" y="68"/>
                  </a:cubicBezTo>
                  <a:cubicBezTo>
                    <a:pt x="0" y="77"/>
                    <a:pt x="7" y="84"/>
                    <a:pt x="16" y="84"/>
                  </a:cubicBezTo>
                  <a:cubicBezTo>
                    <a:pt x="112" y="84"/>
                    <a:pt x="112" y="84"/>
                    <a:pt x="112" y="84"/>
                  </a:cubicBezTo>
                  <a:cubicBezTo>
                    <a:pt x="121" y="84"/>
                    <a:pt x="128" y="77"/>
                    <a:pt x="128" y="68"/>
                  </a:cubicBezTo>
                  <a:cubicBezTo>
                    <a:pt x="128" y="16"/>
                    <a:pt x="128" y="16"/>
                    <a:pt x="128" y="16"/>
                  </a:cubicBezTo>
                  <a:cubicBezTo>
                    <a:pt x="128" y="7"/>
                    <a:pt x="121" y="0"/>
                    <a:pt x="112" y="0"/>
                  </a:cubicBezTo>
                  <a:moveTo>
                    <a:pt x="8" y="21"/>
                  </a:moveTo>
                  <a:cubicBezTo>
                    <a:pt x="36" y="42"/>
                    <a:pt x="36" y="42"/>
                    <a:pt x="36" y="42"/>
                  </a:cubicBezTo>
                  <a:cubicBezTo>
                    <a:pt x="8" y="63"/>
                    <a:pt x="8" y="63"/>
                    <a:pt x="8" y="63"/>
                  </a:cubicBezTo>
                  <a:lnTo>
                    <a:pt x="8" y="21"/>
                  </a:lnTo>
                  <a:close/>
                  <a:moveTo>
                    <a:pt x="120" y="68"/>
                  </a:moveTo>
                  <a:cubicBezTo>
                    <a:pt x="120" y="72"/>
                    <a:pt x="117" y="76"/>
                    <a:pt x="112" y="76"/>
                  </a:cubicBezTo>
                  <a:cubicBezTo>
                    <a:pt x="16" y="76"/>
                    <a:pt x="16" y="76"/>
                    <a:pt x="16" y="76"/>
                  </a:cubicBezTo>
                  <a:cubicBezTo>
                    <a:pt x="12" y="76"/>
                    <a:pt x="8" y="72"/>
                    <a:pt x="8" y="68"/>
                  </a:cubicBezTo>
                  <a:cubicBezTo>
                    <a:pt x="40" y="45"/>
                    <a:pt x="40" y="45"/>
                    <a:pt x="40" y="45"/>
                  </a:cubicBezTo>
                  <a:cubicBezTo>
                    <a:pt x="57" y="58"/>
                    <a:pt x="57" y="58"/>
                    <a:pt x="57" y="58"/>
                  </a:cubicBezTo>
                  <a:cubicBezTo>
                    <a:pt x="59" y="59"/>
                    <a:pt x="62" y="60"/>
                    <a:pt x="64" y="60"/>
                  </a:cubicBezTo>
                  <a:cubicBezTo>
                    <a:pt x="67" y="60"/>
                    <a:pt x="69" y="59"/>
                    <a:pt x="71" y="58"/>
                  </a:cubicBezTo>
                  <a:cubicBezTo>
                    <a:pt x="89" y="45"/>
                    <a:pt x="89" y="45"/>
                    <a:pt x="89" y="45"/>
                  </a:cubicBezTo>
                  <a:lnTo>
                    <a:pt x="120" y="68"/>
                  </a:lnTo>
                  <a:close/>
                  <a:moveTo>
                    <a:pt x="120" y="63"/>
                  </a:moveTo>
                  <a:cubicBezTo>
                    <a:pt x="92" y="42"/>
                    <a:pt x="92" y="42"/>
                    <a:pt x="92" y="42"/>
                  </a:cubicBezTo>
                  <a:cubicBezTo>
                    <a:pt x="120" y="21"/>
                    <a:pt x="120" y="21"/>
                    <a:pt x="120" y="21"/>
                  </a:cubicBezTo>
                  <a:lnTo>
                    <a:pt x="120" y="63"/>
                  </a:lnTo>
                  <a:close/>
                  <a:moveTo>
                    <a:pt x="69" y="54"/>
                  </a:moveTo>
                  <a:cubicBezTo>
                    <a:pt x="68" y="55"/>
                    <a:pt x="66" y="56"/>
                    <a:pt x="64" y="56"/>
                  </a:cubicBezTo>
                  <a:cubicBezTo>
                    <a:pt x="62" y="56"/>
                    <a:pt x="61" y="55"/>
                    <a:pt x="59" y="54"/>
                  </a:cubicBezTo>
                  <a:cubicBezTo>
                    <a:pt x="43" y="42"/>
                    <a:pt x="43" y="42"/>
                    <a:pt x="43" y="42"/>
                  </a:cubicBezTo>
                  <a:cubicBezTo>
                    <a:pt x="40" y="40"/>
                    <a:pt x="40" y="40"/>
                    <a:pt x="40" y="40"/>
                  </a:cubicBezTo>
                  <a:cubicBezTo>
                    <a:pt x="8" y="16"/>
                    <a:pt x="8" y="16"/>
                    <a:pt x="8" y="16"/>
                  </a:cubicBezTo>
                  <a:cubicBezTo>
                    <a:pt x="8" y="16"/>
                    <a:pt x="8" y="16"/>
                    <a:pt x="8" y="16"/>
                  </a:cubicBezTo>
                  <a:cubicBezTo>
                    <a:pt x="8" y="12"/>
                    <a:pt x="12" y="8"/>
                    <a:pt x="16" y="8"/>
                  </a:cubicBezTo>
                  <a:cubicBezTo>
                    <a:pt x="112" y="8"/>
                    <a:pt x="112" y="8"/>
                    <a:pt x="112" y="8"/>
                  </a:cubicBezTo>
                  <a:cubicBezTo>
                    <a:pt x="117" y="8"/>
                    <a:pt x="120" y="12"/>
                    <a:pt x="120" y="16"/>
                  </a:cubicBezTo>
                  <a:lnTo>
                    <a:pt x="69" y="54"/>
                  </a:lnTo>
                  <a:close/>
                </a:path>
              </a:pathLst>
            </a:custGeom>
            <a:solidFill>
              <a:schemeClr val="bg1"/>
            </a:solidFill>
            <a:ln>
              <a:noFill/>
            </a:ln>
          </p:spPr>
          <p:txBody>
            <a:bodyPr vert="horz" wrap="square" lIns="91440" tIns="45720" rIns="91440" bIns="45720" numCol="1" anchor="t" anchorCtr="0" compatLnSpc="1"/>
            <a:lstStyle/>
            <a:p>
              <a:endParaRPr lang="zh-CN" altLang="en-US"/>
            </a:p>
          </p:txBody>
        </p:sp>
      </p:grpSp>
      <p:sp>
        <p:nvSpPr>
          <p:cNvPr id="23" name="文本框 22"/>
          <p:cNvSpPr txBox="1"/>
          <p:nvPr userDrawn="1"/>
        </p:nvSpPr>
        <p:spPr>
          <a:xfrm>
            <a:off x="7274349" y="1507128"/>
            <a:ext cx="3621504" cy="2154436"/>
          </a:xfrm>
          <a:prstGeom prst="rect">
            <a:avLst/>
          </a:prstGeom>
          <a:noFill/>
        </p:spPr>
        <p:txBody>
          <a:bodyPr wrap="none" rtlCol="0">
            <a:spAutoFit/>
          </a:bodyPr>
          <a:lstStyle/>
          <a:p>
            <a:r>
              <a:rPr lang="zh-CN" altLang="en-US" sz="13400" b="1" dirty="0" smtClean="0">
                <a:solidFill>
                  <a:schemeClr val="bg1"/>
                </a:solidFill>
                <a:effectLst>
                  <a:outerShdw blurRad="101600" dist="127000" dir="8100000" sx="101000" sy="101000" algn="tr" rotWithShape="0">
                    <a:prstClr val="black">
                      <a:alpha val="40000"/>
                    </a:prstClr>
                  </a:outerShdw>
                </a:effectLst>
                <a:latin typeface="微软雅黑" panose="020B0503020204020204" pitchFamily="34" charset="-122"/>
                <a:ea typeface="微软雅黑" panose="020B0503020204020204" pitchFamily="34" charset="-122"/>
              </a:rPr>
              <a:t>谢谢</a:t>
            </a:r>
            <a:endParaRPr lang="en-US" altLang="zh-CN" sz="13400" b="1" dirty="0" smtClean="0">
              <a:solidFill>
                <a:schemeClr val="bg1"/>
              </a:solidFill>
              <a:effectLst>
                <a:outerShdw blurRad="101600" dist="127000" dir="8100000" sx="101000" sy="101000" algn="tr" rotWithShape="0">
                  <a:prstClr val="black">
                    <a:alpha val="40000"/>
                  </a:prstClr>
                </a:outerShdw>
              </a:effectLst>
              <a:latin typeface="微软雅黑" panose="020B0503020204020204" pitchFamily="34" charset="-122"/>
              <a:ea typeface="微软雅黑" panose="020B0503020204020204" pitchFamily="34" charset="-122"/>
            </a:endParaRPr>
          </a:p>
        </p:txBody>
      </p:sp>
      <p:sp>
        <p:nvSpPr>
          <p:cNvPr id="24" name="文本框 23"/>
          <p:cNvSpPr txBox="1"/>
          <p:nvPr userDrawn="1"/>
        </p:nvSpPr>
        <p:spPr>
          <a:xfrm>
            <a:off x="6444342" y="5109035"/>
            <a:ext cx="5032148" cy="369332"/>
          </a:xfrm>
          <a:prstGeom prst="rect">
            <a:avLst/>
          </a:prstGeom>
          <a:solidFill>
            <a:srgbClr val="DD3645"/>
          </a:solidFill>
          <a:effectLst/>
        </p:spPr>
        <p:txBody>
          <a:bodyPr wrap="none" rtlCol="0">
            <a:spAutoFit/>
          </a:bodyPr>
          <a:lstStyle/>
          <a:p>
            <a:pPr algn="ctr"/>
            <a:r>
              <a:rPr lang="zh-CN" altLang="en-US" dirty="0" smtClean="0">
                <a:solidFill>
                  <a:schemeClr val="bg1"/>
                </a:solidFill>
              </a:rPr>
              <a:t>严正声明：请勿将此作品挪作商用，违者必究。</a:t>
            </a:r>
            <a:endParaRPr lang="zh-CN" altLang="en-US" dirty="0">
              <a:solidFill>
                <a:schemeClr val="bg1"/>
              </a:solidFill>
            </a:endParaRPr>
          </a:p>
        </p:txBody>
      </p:sp>
    </p:spTree>
  </p:cSld>
  <p:clrMapOvr>
    <a:masterClrMapping/>
  </p:clrMapOvr>
  <p:transition spd="med">
    <p:cover/>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2" name="矩形 1"/>
          <p:cNvSpPr/>
          <p:nvPr userDrawn="1"/>
        </p:nvSpPr>
        <p:spPr>
          <a:xfrm>
            <a:off x="1438836" y="0"/>
            <a:ext cx="162000" cy="121023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userDrawn="1"/>
        </p:nvSpPr>
        <p:spPr>
          <a:xfrm>
            <a:off x="1640540" y="605117"/>
            <a:ext cx="161366" cy="605118"/>
          </a:xfrm>
          <a:prstGeom prst="rect">
            <a:avLst/>
          </a:prstGeom>
          <a:solidFill>
            <a:srgbClr val="1D8D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latin typeface="微软雅黑" panose="020B0503020204020204" pitchFamily="34" charset="-122"/>
              <a:ea typeface="微软雅黑" panose="020B0503020204020204" pitchFamily="34" charset="-122"/>
            </a:endParaRPr>
          </a:p>
        </p:txBody>
      </p:sp>
      <p:sp>
        <p:nvSpPr>
          <p:cNvPr id="4" name="矩形 3"/>
          <p:cNvSpPr/>
          <p:nvPr userDrawn="1"/>
        </p:nvSpPr>
        <p:spPr>
          <a:xfrm>
            <a:off x="1815351" y="516800"/>
            <a:ext cx="1288796" cy="781752"/>
          </a:xfrm>
          <a:prstGeom prst="rect">
            <a:avLst/>
          </a:prstGeom>
        </p:spPr>
        <p:txBody>
          <a:bodyPr wrap="square">
            <a:spAutoFit/>
          </a:bodyPr>
          <a:lstStyle/>
          <a:p>
            <a:pPr marL="0" marR="0" lvl="0" indent="0" defTabSz="914400" eaLnBrk="1" fontAlgn="auto" latinLnBrk="0" hangingPunct="1">
              <a:lnSpc>
                <a:spcPct val="112000"/>
              </a:lnSpc>
              <a:spcBef>
                <a:spcPts val="0"/>
              </a:spcBef>
              <a:spcAft>
                <a:spcPts val="0"/>
              </a:spcAft>
              <a:buClrTx/>
              <a:buSzTx/>
              <a:buFontTx/>
              <a:buNone/>
              <a:defRPr/>
            </a:pPr>
            <a:r>
              <a:rPr kumimoji="0" lang="zh-CN" altLang="en-US" sz="2400" b="1" i="0" u="none" strike="noStrike" kern="1200" cap="none" spc="0" normalizeH="0" baseline="0" noProof="0" dirty="0" smtClean="0">
                <a:ln>
                  <a:noFill/>
                </a:ln>
                <a:solidFill>
                  <a:srgbClr val="1D8DE5"/>
                </a:solidFill>
                <a:effectLst/>
                <a:uLnTx/>
                <a:uFillTx/>
                <a:latin typeface="微软雅黑" panose="020B0503020204020204" pitchFamily="34" charset="-122"/>
                <a:ea typeface="微软雅黑" panose="020B0503020204020204" pitchFamily="34" charset="-122"/>
              </a:rPr>
              <a:t>目录页 </a:t>
            </a:r>
            <a:r>
              <a:rPr kumimoji="0" lang="en-US" altLang="zh-CN" sz="2400" b="1" i="0" u="none" strike="noStrike" kern="1200" cap="none" spc="0" normalizeH="0" baseline="0" noProof="0" dirty="0" smtClean="0">
                <a:ln>
                  <a:noFill/>
                </a:ln>
                <a:solidFill>
                  <a:srgbClr val="1D8DE5"/>
                </a:solidFill>
                <a:effectLst/>
                <a:uLnTx/>
                <a:uFillTx/>
                <a:latin typeface="微软雅黑" panose="020B0503020204020204" pitchFamily="34" charset="-122"/>
                <a:ea typeface="微软雅黑" panose="020B0503020204020204" pitchFamily="34" charset="-122"/>
              </a:rPr>
              <a:t> </a:t>
            </a:r>
            <a:endParaRPr kumimoji="0" lang="en-US" altLang="zh-CN" sz="2400" b="1" i="0" u="none" strike="noStrike" kern="1200" cap="none" spc="0" normalizeH="0" baseline="0" noProof="0" dirty="0" smtClean="0">
              <a:ln>
                <a:noFill/>
              </a:ln>
              <a:solidFill>
                <a:srgbClr val="1D8DE5"/>
              </a:solidFill>
              <a:effectLst/>
              <a:uLnTx/>
              <a:uFillTx/>
              <a:latin typeface="微软雅黑" panose="020B0503020204020204" pitchFamily="34" charset="-122"/>
              <a:ea typeface="微软雅黑" panose="020B0503020204020204" pitchFamily="34" charset="-122"/>
            </a:endParaRPr>
          </a:p>
          <a:p>
            <a:pPr marL="0" marR="0" lvl="0" indent="0" defTabSz="914400" eaLnBrk="1" fontAlgn="auto" latinLnBrk="0" hangingPunct="1">
              <a:lnSpc>
                <a:spcPct val="112000"/>
              </a:lnSpc>
              <a:spcBef>
                <a:spcPts val="0"/>
              </a:spcBef>
              <a:spcAft>
                <a:spcPts val="0"/>
              </a:spcAft>
              <a:buClrTx/>
              <a:buSzTx/>
              <a:buFontTx/>
              <a:buNone/>
              <a:defRPr/>
            </a:pPr>
            <a:r>
              <a:rPr kumimoji="0" lang="en-US" altLang="zh-CN" sz="1600" b="0" i="0" u="none" strike="noStrike" kern="1200" cap="none" spc="0" normalizeH="0" baseline="0" noProof="0" dirty="0" smtClean="0">
                <a:ln>
                  <a:noFill/>
                </a:ln>
                <a:solidFill>
                  <a:schemeClr val="tx1">
                    <a:lumMod val="65000"/>
                    <a:lumOff val="35000"/>
                  </a:schemeClr>
                </a:solidFill>
                <a:effectLst/>
                <a:uLnTx/>
                <a:uFillTx/>
                <a:latin typeface="Agency FB" panose="020B0503020202020204" pitchFamily="34" charset="0"/>
                <a:ea typeface="宋体" panose="02010600030101010101" pitchFamily="2" charset="-122"/>
              </a:rPr>
              <a:t>Contents Page</a:t>
            </a:r>
            <a:endParaRPr kumimoji="0" lang="en-US" altLang="zh-CN" sz="1600" b="0" i="0" u="none" strike="noStrike" kern="1200" cap="none" spc="0" normalizeH="0" baseline="0" noProof="0" dirty="0" smtClean="0">
              <a:ln>
                <a:noFill/>
              </a:ln>
              <a:solidFill>
                <a:schemeClr val="tx1">
                  <a:lumMod val="65000"/>
                  <a:lumOff val="35000"/>
                </a:schemeClr>
              </a:solidFill>
              <a:effectLst/>
              <a:uLnTx/>
              <a:uFillTx/>
              <a:latin typeface="Agency FB" panose="020B0503020202020204" pitchFamily="34" charset="0"/>
              <a:ea typeface="宋体" panose="02010600030101010101" pitchFamily="2" charset="-122"/>
            </a:endParaRPr>
          </a:p>
        </p:txBody>
      </p:sp>
      <p:pic>
        <p:nvPicPr>
          <p:cNvPr id="6" name="图片 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349061" y="1317568"/>
            <a:ext cx="9499345" cy="7398466"/>
          </a:xfrm>
          <a:prstGeom prst="rect">
            <a:avLst/>
          </a:prstGeom>
          <a:effectLst>
            <a:outerShdw blurRad="254000" dist="190500" dir="2700000" sx="102000" sy="102000" algn="tl" rotWithShape="0">
              <a:prstClr val="black">
                <a:alpha val="28000"/>
              </a:prstClr>
            </a:outerShdw>
          </a:effectLst>
        </p:spPr>
      </p:pic>
      <p:sp>
        <p:nvSpPr>
          <p:cNvPr id="7" name="文本框 6"/>
          <p:cNvSpPr txBox="1"/>
          <p:nvPr userDrawn="1"/>
        </p:nvSpPr>
        <p:spPr>
          <a:xfrm>
            <a:off x="4903075" y="1923393"/>
            <a:ext cx="2472152" cy="523220"/>
          </a:xfrm>
          <a:prstGeom prst="rect">
            <a:avLst/>
          </a:prstGeom>
          <a:noFill/>
        </p:spPr>
        <p:txBody>
          <a:bodyPr wrap="none" rtlCol="0">
            <a:spAutoFit/>
          </a:bodyPr>
          <a:lstStyle/>
          <a:p>
            <a:r>
              <a:rPr lang="zh-CN" altLang="en-US" sz="1800" dirty="0" smtClean="0">
                <a:solidFill>
                  <a:schemeClr val="bg1"/>
                </a:solidFill>
              </a:rPr>
              <a:t>第一章   </a:t>
            </a:r>
            <a:r>
              <a:rPr lang="zh-CN" altLang="en-US" sz="2800" dirty="0" smtClean="0">
                <a:solidFill>
                  <a:schemeClr val="bg1"/>
                </a:solidFill>
              </a:rPr>
              <a:t>并列关系</a:t>
            </a:r>
            <a:endParaRPr lang="zh-CN" altLang="en-US" sz="2800" dirty="0">
              <a:solidFill>
                <a:schemeClr val="bg1"/>
              </a:solidFill>
            </a:endParaRPr>
          </a:p>
        </p:txBody>
      </p:sp>
      <p:sp>
        <p:nvSpPr>
          <p:cNvPr id="8" name="文本框 7"/>
          <p:cNvSpPr txBox="1"/>
          <p:nvPr userDrawn="1"/>
        </p:nvSpPr>
        <p:spPr>
          <a:xfrm>
            <a:off x="4903075" y="2603282"/>
            <a:ext cx="2472152" cy="523220"/>
          </a:xfrm>
          <a:prstGeom prst="rect">
            <a:avLst/>
          </a:prstGeom>
          <a:noFill/>
        </p:spPr>
        <p:txBody>
          <a:bodyPr wrap="none" rtlCol="0">
            <a:spAutoFit/>
          </a:bodyPr>
          <a:lstStyle/>
          <a:p>
            <a:r>
              <a:rPr lang="zh-CN" altLang="en-US" sz="1800" dirty="0" smtClean="0">
                <a:solidFill>
                  <a:srgbClr val="859B7B"/>
                </a:solidFill>
              </a:rPr>
              <a:t>第二章   </a:t>
            </a:r>
            <a:r>
              <a:rPr lang="zh-CN" altLang="en-US" sz="2800" dirty="0" smtClean="0">
                <a:solidFill>
                  <a:srgbClr val="859B7B"/>
                </a:solidFill>
              </a:rPr>
              <a:t>递进关系</a:t>
            </a:r>
            <a:endParaRPr lang="zh-CN" altLang="en-US" sz="2800" dirty="0">
              <a:solidFill>
                <a:srgbClr val="859B7B"/>
              </a:solidFill>
            </a:endParaRPr>
          </a:p>
        </p:txBody>
      </p:sp>
      <p:sp>
        <p:nvSpPr>
          <p:cNvPr id="9" name="文本框 8"/>
          <p:cNvSpPr txBox="1"/>
          <p:nvPr userDrawn="1"/>
        </p:nvSpPr>
        <p:spPr>
          <a:xfrm>
            <a:off x="4903075" y="3283171"/>
            <a:ext cx="2472152" cy="523220"/>
          </a:xfrm>
          <a:prstGeom prst="rect">
            <a:avLst/>
          </a:prstGeom>
          <a:noFill/>
        </p:spPr>
        <p:txBody>
          <a:bodyPr wrap="none" rtlCol="0">
            <a:spAutoFit/>
          </a:bodyPr>
          <a:lstStyle/>
          <a:p>
            <a:r>
              <a:rPr lang="zh-CN" altLang="en-US" sz="1800" dirty="0" smtClean="0">
                <a:solidFill>
                  <a:schemeClr val="bg1"/>
                </a:solidFill>
              </a:rPr>
              <a:t>第三章   </a:t>
            </a:r>
            <a:r>
              <a:rPr lang="zh-CN" altLang="en-US" sz="2800" dirty="0" smtClean="0">
                <a:solidFill>
                  <a:schemeClr val="bg1"/>
                </a:solidFill>
              </a:rPr>
              <a:t>循环关系</a:t>
            </a:r>
            <a:endParaRPr lang="zh-CN" altLang="en-US" sz="2800" dirty="0">
              <a:solidFill>
                <a:schemeClr val="bg1"/>
              </a:solidFill>
            </a:endParaRPr>
          </a:p>
        </p:txBody>
      </p:sp>
      <p:sp>
        <p:nvSpPr>
          <p:cNvPr id="10" name="文本框 9"/>
          <p:cNvSpPr txBox="1"/>
          <p:nvPr userDrawn="1"/>
        </p:nvSpPr>
        <p:spPr>
          <a:xfrm>
            <a:off x="4903075" y="3963060"/>
            <a:ext cx="2472152" cy="523220"/>
          </a:xfrm>
          <a:prstGeom prst="rect">
            <a:avLst/>
          </a:prstGeom>
          <a:noFill/>
        </p:spPr>
        <p:txBody>
          <a:bodyPr wrap="none" rtlCol="0">
            <a:spAutoFit/>
          </a:bodyPr>
          <a:lstStyle/>
          <a:p>
            <a:r>
              <a:rPr lang="zh-CN" altLang="en-US" sz="1800" dirty="0" smtClean="0">
                <a:solidFill>
                  <a:schemeClr val="bg1"/>
                </a:solidFill>
              </a:rPr>
              <a:t>第四章   </a:t>
            </a:r>
            <a:r>
              <a:rPr lang="zh-CN" altLang="en-US" sz="2800" dirty="0" smtClean="0">
                <a:solidFill>
                  <a:schemeClr val="bg1"/>
                </a:solidFill>
              </a:rPr>
              <a:t>其他类型</a:t>
            </a:r>
            <a:endParaRPr lang="zh-CN" altLang="en-US" sz="2800" dirty="0">
              <a:solidFill>
                <a:schemeClr val="bg1"/>
              </a:solidFill>
            </a:endParaRPr>
          </a:p>
        </p:txBody>
      </p:sp>
    </p:spTree>
  </p:cSld>
  <p:clrMapOvr>
    <a:masterClrMapping/>
  </p:clrMapOvr>
  <mc:AlternateContent xmlns:mc="http://schemas.openxmlformats.org/markup-compatibility/2006">
    <mc:Choice xmlns:p14="http://schemas.microsoft.com/office/powerpoint/2010/main" Requires="p14">
      <p:transition spd="med">
        <p14:flip dir="r"/>
      </p:transition>
    </mc:Choice>
    <mc:Fallback>
      <p:transition spd="med">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标题幻灯片">
    <p:spTree>
      <p:nvGrpSpPr>
        <p:cNvPr id="1" name=""/>
        <p:cNvGrpSpPr/>
        <p:nvPr/>
      </p:nvGrpSpPr>
      <p:grpSpPr>
        <a:xfrm>
          <a:off x="0" y="0"/>
          <a:ext cx="0" cy="0"/>
          <a:chOff x="0" y="0"/>
          <a:chExt cx="0" cy="0"/>
        </a:xfrm>
      </p:grpSpPr>
      <p:sp>
        <p:nvSpPr>
          <p:cNvPr id="2" name="矩形 1"/>
          <p:cNvSpPr/>
          <p:nvPr userDrawn="1"/>
        </p:nvSpPr>
        <p:spPr>
          <a:xfrm>
            <a:off x="1438836" y="0"/>
            <a:ext cx="162000" cy="1210235"/>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userDrawn="1"/>
        </p:nvSpPr>
        <p:spPr>
          <a:xfrm>
            <a:off x="1640540" y="605117"/>
            <a:ext cx="161366" cy="605118"/>
          </a:xfrm>
          <a:prstGeom prst="rect">
            <a:avLst/>
          </a:prstGeom>
          <a:solidFill>
            <a:srgbClr val="1D8D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latin typeface="微软雅黑" panose="020B0503020204020204" pitchFamily="34" charset="-122"/>
              <a:ea typeface="微软雅黑" panose="020B0503020204020204" pitchFamily="34" charset="-122"/>
            </a:endParaRPr>
          </a:p>
        </p:txBody>
      </p:sp>
      <p:sp>
        <p:nvSpPr>
          <p:cNvPr id="4" name="矩形 3"/>
          <p:cNvSpPr/>
          <p:nvPr userDrawn="1"/>
        </p:nvSpPr>
        <p:spPr>
          <a:xfrm>
            <a:off x="1815351" y="516800"/>
            <a:ext cx="1288796" cy="781752"/>
          </a:xfrm>
          <a:prstGeom prst="rect">
            <a:avLst/>
          </a:prstGeom>
        </p:spPr>
        <p:txBody>
          <a:bodyPr wrap="square">
            <a:spAutoFit/>
          </a:bodyPr>
          <a:lstStyle/>
          <a:p>
            <a:pPr marL="0" marR="0" lvl="0" indent="0" defTabSz="914400" eaLnBrk="1" fontAlgn="auto" latinLnBrk="0" hangingPunct="1">
              <a:lnSpc>
                <a:spcPct val="112000"/>
              </a:lnSpc>
              <a:spcBef>
                <a:spcPts val="0"/>
              </a:spcBef>
              <a:spcAft>
                <a:spcPts val="0"/>
              </a:spcAft>
              <a:buClrTx/>
              <a:buSzTx/>
              <a:buFontTx/>
              <a:buNone/>
              <a:defRPr/>
            </a:pPr>
            <a:r>
              <a:rPr kumimoji="0" lang="zh-CN" altLang="en-US" sz="2400" b="1" i="0" u="none" strike="noStrike" kern="1200" cap="none" spc="0" normalizeH="0" baseline="0" noProof="0" dirty="0" smtClean="0">
                <a:ln>
                  <a:noFill/>
                </a:ln>
                <a:solidFill>
                  <a:srgbClr val="1D8DE5"/>
                </a:solidFill>
                <a:effectLst/>
                <a:uLnTx/>
                <a:uFillTx/>
                <a:latin typeface="微软雅黑" panose="020B0503020204020204" pitchFamily="34" charset="-122"/>
                <a:ea typeface="微软雅黑" panose="020B0503020204020204" pitchFamily="34" charset="-122"/>
              </a:rPr>
              <a:t>过渡页 </a:t>
            </a:r>
            <a:r>
              <a:rPr kumimoji="0" lang="en-US" altLang="zh-CN" sz="2400" b="1" i="0" u="none" strike="noStrike" kern="1200" cap="none" spc="0" normalizeH="0" baseline="0" noProof="0" dirty="0" smtClean="0">
                <a:ln>
                  <a:noFill/>
                </a:ln>
                <a:solidFill>
                  <a:srgbClr val="1D8DE5"/>
                </a:solidFill>
                <a:effectLst/>
                <a:uLnTx/>
                <a:uFillTx/>
                <a:latin typeface="微软雅黑" panose="020B0503020204020204" pitchFamily="34" charset="-122"/>
                <a:ea typeface="微软雅黑" panose="020B0503020204020204" pitchFamily="34" charset="-122"/>
              </a:rPr>
              <a:t> </a:t>
            </a:r>
            <a:endParaRPr kumimoji="0" lang="en-US" altLang="zh-CN" sz="2400" b="1" i="0" u="none" strike="noStrike" kern="1200" cap="none" spc="0" normalizeH="0" baseline="0" noProof="0" dirty="0" smtClean="0">
              <a:ln>
                <a:noFill/>
              </a:ln>
              <a:solidFill>
                <a:srgbClr val="1D8DE5"/>
              </a:solidFill>
              <a:effectLst/>
              <a:uLnTx/>
              <a:uFillTx/>
              <a:latin typeface="微软雅黑" panose="020B0503020204020204" pitchFamily="34" charset="-122"/>
              <a:ea typeface="微软雅黑" panose="020B0503020204020204" pitchFamily="34" charset="-122"/>
            </a:endParaRPr>
          </a:p>
          <a:p>
            <a:pPr marL="0" marR="0" lvl="0" indent="0" defTabSz="914400" eaLnBrk="1" fontAlgn="auto" latinLnBrk="0" hangingPunct="1">
              <a:lnSpc>
                <a:spcPct val="112000"/>
              </a:lnSpc>
              <a:spcBef>
                <a:spcPts val="0"/>
              </a:spcBef>
              <a:spcAft>
                <a:spcPts val="0"/>
              </a:spcAft>
              <a:buClrTx/>
              <a:buSzTx/>
              <a:buFontTx/>
              <a:buNone/>
              <a:defRPr/>
            </a:pPr>
            <a:r>
              <a:rPr kumimoji="0" lang="en-US" altLang="zh-CN" sz="1600" b="0" i="0" u="none" strike="noStrike" kern="1200" cap="none" spc="0" normalizeH="0" baseline="0" noProof="0" dirty="0" smtClean="0">
                <a:ln>
                  <a:noFill/>
                </a:ln>
                <a:solidFill>
                  <a:schemeClr val="tx1">
                    <a:lumMod val="65000"/>
                    <a:lumOff val="35000"/>
                  </a:schemeClr>
                </a:solidFill>
                <a:effectLst/>
                <a:uLnTx/>
                <a:uFillTx/>
                <a:latin typeface="Agency FB" panose="020B0503020202020204" pitchFamily="34" charset="0"/>
                <a:ea typeface="宋体" panose="02010600030101010101" pitchFamily="2" charset="-122"/>
              </a:rPr>
              <a:t>Transition Page</a:t>
            </a:r>
            <a:endParaRPr kumimoji="0" lang="en-US" altLang="zh-CN" sz="1600" b="0" i="0" u="none" strike="noStrike" kern="1200" cap="none" spc="0" normalizeH="0" baseline="0" noProof="0" dirty="0" smtClean="0">
              <a:ln>
                <a:noFill/>
              </a:ln>
              <a:solidFill>
                <a:schemeClr val="tx1">
                  <a:lumMod val="65000"/>
                  <a:lumOff val="35000"/>
                </a:schemeClr>
              </a:solidFill>
              <a:effectLst/>
              <a:uLnTx/>
              <a:uFillTx/>
              <a:latin typeface="Agency FB" panose="020B0503020202020204" pitchFamily="34" charset="0"/>
              <a:ea typeface="宋体" panose="02010600030101010101" pitchFamily="2" charset="-122"/>
            </a:endParaRPr>
          </a:p>
        </p:txBody>
      </p:sp>
      <p:grpSp>
        <p:nvGrpSpPr>
          <p:cNvPr id="17" name="组合 16"/>
          <p:cNvGrpSpPr/>
          <p:nvPr userDrawn="1"/>
        </p:nvGrpSpPr>
        <p:grpSpPr>
          <a:xfrm>
            <a:off x="1284049" y="1778530"/>
            <a:ext cx="2673351" cy="6878638"/>
            <a:chOff x="-420688" y="1854200"/>
            <a:chExt cx="2673351" cy="6878638"/>
          </a:xfrm>
          <a:effectLst>
            <a:outerShdw blurRad="254000" dist="190500" dir="2700000" sx="102000" sy="102000" algn="tl" rotWithShape="0">
              <a:prstClr val="black">
                <a:alpha val="28000"/>
              </a:prstClr>
            </a:outerShdw>
          </a:effectLst>
        </p:grpSpPr>
        <p:sp>
          <p:nvSpPr>
            <p:cNvPr id="18" name="AutoShape 3"/>
            <p:cNvSpPr>
              <a:spLocks noChangeAspect="1" noChangeArrowheads="1" noTextEdit="1"/>
            </p:cNvSpPr>
            <p:nvPr userDrawn="1"/>
          </p:nvSpPr>
          <p:spPr bwMode="auto">
            <a:xfrm>
              <a:off x="-385763" y="1854200"/>
              <a:ext cx="2622551" cy="686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9" name="Freeform 5"/>
            <p:cNvSpPr/>
            <p:nvPr userDrawn="1"/>
          </p:nvSpPr>
          <p:spPr bwMode="auto">
            <a:xfrm>
              <a:off x="214312" y="2141538"/>
              <a:ext cx="633413" cy="542925"/>
            </a:xfrm>
            <a:custGeom>
              <a:avLst/>
              <a:gdLst>
                <a:gd name="T0" fmla="*/ 19 w 37"/>
                <a:gd name="T1" fmla="*/ 0 h 32"/>
                <a:gd name="T2" fmla="*/ 0 w 37"/>
                <a:gd name="T3" fmla="*/ 18 h 32"/>
                <a:gd name="T4" fmla="*/ 7 w 37"/>
                <a:gd name="T5" fmla="*/ 32 h 32"/>
                <a:gd name="T6" fmla="*/ 7 w 37"/>
                <a:gd name="T7" fmla="*/ 24 h 32"/>
                <a:gd name="T8" fmla="*/ 5 w 37"/>
                <a:gd name="T9" fmla="*/ 18 h 32"/>
                <a:gd name="T10" fmla="*/ 19 w 37"/>
                <a:gd name="T11" fmla="*/ 5 h 32"/>
                <a:gd name="T12" fmla="*/ 32 w 37"/>
                <a:gd name="T13" fmla="*/ 18 h 32"/>
                <a:gd name="T14" fmla="*/ 31 w 37"/>
                <a:gd name="T15" fmla="*/ 25 h 32"/>
                <a:gd name="T16" fmla="*/ 31 w 37"/>
                <a:gd name="T17" fmla="*/ 32 h 32"/>
                <a:gd name="T18" fmla="*/ 37 w 37"/>
                <a:gd name="T19" fmla="*/ 18 h 32"/>
                <a:gd name="T20" fmla="*/ 19 w 37"/>
                <a:gd name="T21" fmla="*/ 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 h="32">
                  <a:moveTo>
                    <a:pt x="19" y="0"/>
                  </a:moveTo>
                  <a:cubicBezTo>
                    <a:pt x="9" y="0"/>
                    <a:pt x="0" y="8"/>
                    <a:pt x="0" y="18"/>
                  </a:cubicBezTo>
                  <a:cubicBezTo>
                    <a:pt x="0" y="24"/>
                    <a:pt x="3" y="29"/>
                    <a:pt x="7" y="32"/>
                  </a:cubicBezTo>
                  <a:cubicBezTo>
                    <a:pt x="7" y="24"/>
                    <a:pt x="7" y="24"/>
                    <a:pt x="7" y="24"/>
                  </a:cubicBezTo>
                  <a:cubicBezTo>
                    <a:pt x="6" y="22"/>
                    <a:pt x="5" y="20"/>
                    <a:pt x="5" y="18"/>
                  </a:cubicBezTo>
                  <a:cubicBezTo>
                    <a:pt x="5" y="11"/>
                    <a:pt x="11" y="5"/>
                    <a:pt x="19" y="5"/>
                  </a:cubicBezTo>
                  <a:cubicBezTo>
                    <a:pt x="26" y="5"/>
                    <a:pt x="32" y="11"/>
                    <a:pt x="32" y="18"/>
                  </a:cubicBezTo>
                  <a:cubicBezTo>
                    <a:pt x="32" y="21"/>
                    <a:pt x="32" y="23"/>
                    <a:pt x="31" y="25"/>
                  </a:cubicBezTo>
                  <a:cubicBezTo>
                    <a:pt x="31" y="32"/>
                    <a:pt x="31" y="32"/>
                    <a:pt x="31" y="32"/>
                  </a:cubicBezTo>
                  <a:cubicBezTo>
                    <a:pt x="35" y="29"/>
                    <a:pt x="37" y="24"/>
                    <a:pt x="37" y="18"/>
                  </a:cubicBezTo>
                  <a:cubicBezTo>
                    <a:pt x="37" y="8"/>
                    <a:pt x="29" y="0"/>
                    <a:pt x="19" y="0"/>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6"/>
            <p:cNvSpPr/>
            <p:nvPr userDrawn="1"/>
          </p:nvSpPr>
          <p:spPr bwMode="auto">
            <a:xfrm>
              <a:off x="-60325" y="1870075"/>
              <a:ext cx="1182688" cy="1135063"/>
            </a:xfrm>
            <a:custGeom>
              <a:avLst/>
              <a:gdLst>
                <a:gd name="T0" fmla="*/ 35 w 69"/>
                <a:gd name="T1" fmla="*/ 0 h 67"/>
                <a:gd name="T2" fmla="*/ 0 w 69"/>
                <a:gd name="T3" fmla="*/ 34 h 67"/>
                <a:gd name="T4" fmla="*/ 23 w 69"/>
                <a:gd name="T5" fmla="*/ 66 h 67"/>
                <a:gd name="T6" fmla="*/ 23 w 69"/>
                <a:gd name="T7" fmla="*/ 61 h 67"/>
                <a:gd name="T8" fmla="*/ 5 w 69"/>
                <a:gd name="T9" fmla="*/ 34 h 67"/>
                <a:gd name="T10" fmla="*/ 35 w 69"/>
                <a:gd name="T11" fmla="*/ 5 h 67"/>
                <a:gd name="T12" fmla="*/ 64 w 69"/>
                <a:gd name="T13" fmla="*/ 34 h 67"/>
                <a:gd name="T14" fmla="*/ 47 w 69"/>
                <a:gd name="T15" fmla="*/ 61 h 67"/>
                <a:gd name="T16" fmla="*/ 47 w 69"/>
                <a:gd name="T17" fmla="*/ 67 h 67"/>
                <a:gd name="T18" fmla="*/ 69 w 69"/>
                <a:gd name="T19" fmla="*/ 34 h 67"/>
                <a:gd name="T20" fmla="*/ 35 w 69"/>
                <a:gd name="T21" fmla="*/ 0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9" h="67">
                  <a:moveTo>
                    <a:pt x="35" y="0"/>
                  </a:moveTo>
                  <a:cubicBezTo>
                    <a:pt x="16" y="0"/>
                    <a:pt x="0" y="15"/>
                    <a:pt x="0" y="34"/>
                  </a:cubicBezTo>
                  <a:cubicBezTo>
                    <a:pt x="0" y="49"/>
                    <a:pt x="10" y="61"/>
                    <a:pt x="23" y="66"/>
                  </a:cubicBezTo>
                  <a:cubicBezTo>
                    <a:pt x="23" y="61"/>
                    <a:pt x="23" y="61"/>
                    <a:pt x="23" y="61"/>
                  </a:cubicBezTo>
                  <a:cubicBezTo>
                    <a:pt x="12" y="56"/>
                    <a:pt x="5" y="46"/>
                    <a:pt x="5" y="34"/>
                  </a:cubicBezTo>
                  <a:cubicBezTo>
                    <a:pt x="5" y="18"/>
                    <a:pt x="19" y="5"/>
                    <a:pt x="35" y="5"/>
                  </a:cubicBezTo>
                  <a:cubicBezTo>
                    <a:pt x="51" y="5"/>
                    <a:pt x="64" y="18"/>
                    <a:pt x="64" y="34"/>
                  </a:cubicBezTo>
                  <a:cubicBezTo>
                    <a:pt x="64" y="46"/>
                    <a:pt x="57" y="57"/>
                    <a:pt x="47" y="61"/>
                  </a:cubicBezTo>
                  <a:cubicBezTo>
                    <a:pt x="47" y="67"/>
                    <a:pt x="47" y="67"/>
                    <a:pt x="47" y="67"/>
                  </a:cubicBezTo>
                  <a:cubicBezTo>
                    <a:pt x="60" y="62"/>
                    <a:pt x="69" y="49"/>
                    <a:pt x="69" y="34"/>
                  </a:cubicBezTo>
                  <a:cubicBezTo>
                    <a:pt x="69" y="15"/>
                    <a:pt x="54" y="0"/>
                    <a:pt x="35" y="0"/>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Freeform 7"/>
            <p:cNvSpPr/>
            <p:nvPr userDrawn="1"/>
          </p:nvSpPr>
          <p:spPr bwMode="auto">
            <a:xfrm>
              <a:off x="-420688" y="2243138"/>
              <a:ext cx="2468563" cy="3778250"/>
            </a:xfrm>
            <a:custGeom>
              <a:avLst/>
              <a:gdLst>
                <a:gd name="T0" fmla="*/ 139 w 144"/>
                <a:gd name="T1" fmla="*/ 95 h 223"/>
                <a:gd name="T2" fmla="*/ 138 w 144"/>
                <a:gd name="T3" fmla="*/ 87 h 223"/>
                <a:gd name="T4" fmla="*/ 126 w 144"/>
                <a:gd name="T5" fmla="*/ 77 h 223"/>
                <a:gd name="T6" fmla="*/ 115 w 144"/>
                <a:gd name="T7" fmla="*/ 87 h 223"/>
                <a:gd name="T8" fmla="*/ 115 w 144"/>
                <a:gd name="T9" fmla="*/ 79 h 223"/>
                <a:gd name="T10" fmla="*/ 103 w 144"/>
                <a:gd name="T11" fmla="*/ 70 h 223"/>
                <a:gd name="T12" fmla="*/ 91 w 144"/>
                <a:gd name="T13" fmla="*/ 79 h 223"/>
                <a:gd name="T14" fmla="*/ 91 w 144"/>
                <a:gd name="T15" fmla="*/ 72 h 223"/>
                <a:gd name="T16" fmla="*/ 79 w 144"/>
                <a:gd name="T17" fmla="*/ 63 h 223"/>
                <a:gd name="T18" fmla="*/ 67 w 144"/>
                <a:gd name="T19" fmla="*/ 70 h 223"/>
                <a:gd name="T20" fmla="*/ 67 w 144"/>
                <a:gd name="T21" fmla="*/ 9 h 223"/>
                <a:gd name="T22" fmla="*/ 56 w 144"/>
                <a:gd name="T23" fmla="*/ 0 h 223"/>
                <a:gd name="T24" fmla="*/ 44 w 144"/>
                <a:gd name="T25" fmla="*/ 9 h 223"/>
                <a:gd name="T26" fmla="*/ 44 w 144"/>
                <a:gd name="T27" fmla="*/ 129 h 223"/>
                <a:gd name="T28" fmla="*/ 44 w 144"/>
                <a:gd name="T29" fmla="*/ 130 h 223"/>
                <a:gd name="T30" fmla="*/ 44 w 144"/>
                <a:gd name="T31" fmla="*/ 133 h 223"/>
                <a:gd name="T32" fmla="*/ 44 w 144"/>
                <a:gd name="T33" fmla="*/ 136 h 223"/>
                <a:gd name="T34" fmla="*/ 24 w 144"/>
                <a:gd name="T35" fmla="*/ 96 h 223"/>
                <a:gd name="T36" fmla="*/ 9 w 144"/>
                <a:gd name="T37" fmla="*/ 93 h 223"/>
                <a:gd name="T38" fmla="*/ 3 w 144"/>
                <a:gd name="T39" fmla="*/ 107 h 223"/>
                <a:gd name="T40" fmla="*/ 31 w 144"/>
                <a:gd name="T41" fmla="*/ 175 h 223"/>
                <a:gd name="T42" fmla="*/ 52 w 144"/>
                <a:gd name="T43" fmla="*/ 202 h 223"/>
                <a:gd name="T44" fmla="*/ 58 w 144"/>
                <a:gd name="T45" fmla="*/ 216 h 223"/>
                <a:gd name="T46" fmla="*/ 133 w 144"/>
                <a:gd name="T47" fmla="*/ 215 h 223"/>
                <a:gd name="T48" fmla="*/ 141 w 144"/>
                <a:gd name="T49" fmla="*/ 188 h 223"/>
                <a:gd name="T50" fmla="*/ 143 w 144"/>
                <a:gd name="T51" fmla="*/ 146 h 223"/>
                <a:gd name="T52" fmla="*/ 139 w 144"/>
                <a:gd name="T53" fmla="*/ 95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44" h="223">
                  <a:moveTo>
                    <a:pt x="139" y="95"/>
                  </a:moveTo>
                  <a:cubicBezTo>
                    <a:pt x="138" y="87"/>
                    <a:pt x="138" y="87"/>
                    <a:pt x="138" y="87"/>
                  </a:cubicBezTo>
                  <a:cubicBezTo>
                    <a:pt x="138" y="82"/>
                    <a:pt x="133" y="77"/>
                    <a:pt x="126" y="77"/>
                  </a:cubicBezTo>
                  <a:cubicBezTo>
                    <a:pt x="120" y="77"/>
                    <a:pt x="115" y="82"/>
                    <a:pt x="115" y="87"/>
                  </a:cubicBezTo>
                  <a:cubicBezTo>
                    <a:pt x="115" y="79"/>
                    <a:pt x="115" y="79"/>
                    <a:pt x="115" y="79"/>
                  </a:cubicBezTo>
                  <a:cubicBezTo>
                    <a:pt x="115" y="74"/>
                    <a:pt x="109" y="70"/>
                    <a:pt x="103" y="70"/>
                  </a:cubicBezTo>
                  <a:cubicBezTo>
                    <a:pt x="96" y="70"/>
                    <a:pt x="91" y="74"/>
                    <a:pt x="91" y="79"/>
                  </a:cubicBezTo>
                  <a:cubicBezTo>
                    <a:pt x="91" y="72"/>
                    <a:pt x="91" y="72"/>
                    <a:pt x="91" y="72"/>
                  </a:cubicBezTo>
                  <a:cubicBezTo>
                    <a:pt x="91" y="67"/>
                    <a:pt x="86" y="63"/>
                    <a:pt x="79" y="63"/>
                  </a:cubicBezTo>
                  <a:cubicBezTo>
                    <a:pt x="73" y="63"/>
                    <a:pt x="68" y="66"/>
                    <a:pt x="67" y="70"/>
                  </a:cubicBezTo>
                  <a:cubicBezTo>
                    <a:pt x="67" y="9"/>
                    <a:pt x="67" y="9"/>
                    <a:pt x="67" y="9"/>
                  </a:cubicBezTo>
                  <a:cubicBezTo>
                    <a:pt x="67" y="4"/>
                    <a:pt x="62" y="0"/>
                    <a:pt x="56" y="0"/>
                  </a:cubicBezTo>
                  <a:cubicBezTo>
                    <a:pt x="49" y="0"/>
                    <a:pt x="44" y="4"/>
                    <a:pt x="44" y="9"/>
                  </a:cubicBezTo>
                  <a:cubicBezTo>
                    <a:pt x="44" y="129"/>
                    <a:pt x="44" y="129"/>
                    <a:pt x="44" y="129"/>
                  </a:cubicBezTo>
                  <a:cubicBezTo>
                    <a:pt x="44" y="130"/>
                    <a:pt x="44" y="130"/>
                    <a:pt x="44" y="130"/>
                  </a:cubicBezTo>
                  <a:cubicBezTo>
                    <a:pt x="44" y="131"/>
                    <a:pt x="44" y="132"/>
                    <a:pt x="44" y="133"/>
                  </a:cubicBezTo>
                  <a:cubicBezTo>
                    <a:pt x="44" y="136"/>
                    <a:pt x="44" y="136"/>
                    <a:pt x="44" y="136"/>
                  </a:cubicBezTo>
                  <a:cubicBezTo>
                    <a:pt x="24" y="96"/>
                    <a:pt x="24" y="96"/>
                    <a:pt x="24" y="96"/>
                  </a:cubicBezTo>
                  <a:cubicBezTo>
                    <a:pt x="22" y="92"/>
                    <a:pt x="15" y="90"/>
                    <a:pt x="9" y="93"/>
                  </a:cubicBezTo>
                  <a:cubicBezTo>
                    <a:pt x="3" y="96"/>
                    <a:pt x="0" y="102"/>
                    <a:pt x="3" y="107"/>
                  </a:cubicBezTo>
                  <a:cubicBezTo>
                    <a:pt x="31" y="175"/>
                    <a:pt x="31" y="175"/>
                    <a:pt x="31" y="175"/>
                  </a:cubicBezTo>
                  <a:cubicBezTo>
                    <a:pt x="34" y="180"/>
                    <a:pt x="44" y="187"/>
                    <a:pt x="52" y="202"/>
                  </a:cubicBezTo>
                  <a:cubicBezTo>
                    <a:pt x="56" y="211"/>
                    <a:pt x="58" y="216"/>
                    <a:pt x="58" y="216"/>
                  </a:cubicBezTo>
                  <a:cubicBezTo>
                    <a:pt x="58" y="216"/>
                    <a:pt x="73" y="223"/>
                    <a:pt x="133" y="215"/>
                  </a:cubicBezTo>
                  <a:cubicBezTo>
                    <a:pt x="133" y="215"/>
                    <a:pt x="138" y="204"/>
                    <a:pt x="141" y="188"/>
                  </a:cubicBezTo>
                  <a:cubicBezTo>
                    <a:pt x="141" y="188"/>
                    <a:pt x="144" y="159"/>
                    <a:pt x="143" y="146"/>
                  </a:cubicBezTo>
                  <a:cubicBezTo>
                    <a:pt x="142" y="126"/>
                    <a:pt x="140" y="112"/>
                    <a:pt x="139" y="95"/>
                  </a:cubicBezTo>
                </a:path>
              </a:pathLst>
            </a:custGeom>
            <a:solidFill>
              <a:srgbClr val="FFB57D"/>
            </a:solidFill>
            <a:ln>
              <a:noFill/>
            </a:ln>
          </p:spPr>
          <p:txBody>
            <a:bodyPr vert="horz" wrap="square" lIns="91440" tIns="45720" rIns="91440" bIns="45720" numCol="1" anchor="t" anchorCtr="0" compatLnSpc="1"/>
            <a:lstStyle/>
            <a:p>
              <a:endParaRPr lang="zh-CN" altLang="en-US"/>
            </a:p>
          </p:txBody>
        </p:sp>
        <p:sp>
          <p:nvSpPr>
            <p:cNvPr id="22" name="Freeform 8"/>
            <p:cNvSpPr>
              <a:spLocks noEditPoints="1"/>
            </p:cNvSpPr>
            <p:nvPr userDrawn="1"/>
          </p:nvSpPr>
          <p:spPr bwMode="auto">
            <a:xfrm>
              <a:off x="-420688" y="2243138"/>
              <a:ext cx="2468563" cy="3709988"/>
            </a:xfrm>
            <a:custGeom>
              <a:avLst/>
              <a:gdLst>
                <a:gd name="T0" fmla="*/ 83 w 144"/>
                <a:gd name="T1" fmla="*/ 219 h 219"/>
                <a:gd name="T2" fmla="*/ 58 w 144"/>
                <a:gd name="T3" fmla="*/ 216 h 219"/>
                <a:gd name="T4" fmla="*/ 51 w 144"/>
                <a:gd name="T5" fmla="*/ 202 h 219"/>
                <a:gd name="T6" fmla="*/ 31 w 144"/>
                <a:gd name="T7" fmla="*/ 175 h 219"/>
                <a:gd name="T8" fmla="*/ 9 w 144"/>
                <a:gd name="T9" fmla="*/ 93 h 219"/>
                <a:gd name="T10" fmla="*/ 24 w 144"/>
                <a:gd name="T11" fmla="*/ 96 h 219"/>
                <a:gd name="T12" fmla="*/ 43 w 144"/>
                <a:gd name="T13" fmla="*/ 133 h 219"/>
                <a:gd name="T14" fmla="*/ 44 w 144"/>
                <a:gd name="T15" fmla="*/ 129 h 219"/>
                <a:gd name="T16" fmla="*/ 56 w 144"/>
                <a:gd name="T17" fmla="*/ 0 h 219"/>
                <a:gd name="T18" fmla="*/ 68 w 144"/>
                <a:gd name="T19" fmla="*/ 69 h 219"/>
                <a:gd name="T20" fmla="*/ 91 w 144"/>
                <a:gd name="T21" fmla="*/ 72 h 219"/>
                <a:gd name="T22" fmla="*/ 103 w 144"/>
                <a:gd name="T23" fmla="*/ 70 h 219"/>
                <a:gd name="T24" fmla="*/ 115 w 144"/>
                <a:gd name="T25" fmla="*/ 84 h 219"/>
                <a:gd name="T26" fmla="*/ 139 w 144"/>
                <a:gd name="T27" fmla="*/ 87 h 219"/>
                <a:gd name="T28" fmla="*/ 141 w 144"/>
                <a:gd name="T29" fmla="*/ 121 h 219"/>
                <a:gd name="T30" fmla="*/ 141 w 144"/>
                <a:gd name="T31" fmla="*/ 188 h 219"/>
                <a:gd name="T32" fmla="*/ 133 w 144"/>
                <a:gd name="T33" fmla="*/ 215 h 219"/>
                <a:gd name="T34" fmla="*/ 83 w 144"/>
                <a:gd name="T35" fmla="*/ 219 h 219"/>
                <a:gd name="T36" fmla="*/ 83 w 144"/>
                <a:gd name="T37" fmla="*/ 219 h 219"/>
                <a:gd name="T38" fmla="*/ 133 w 144"/>
                <a:gd name="T39" fmla="*/ 214 h 219"/>
                <a:gd name="T40" fmla="*/ 143 w 144"/>
                <a:gd name="T41" fmla="*/ 146 h 219"/>
                <a:gd name="T42" fmla="*/ 139 w 144"/>
                <a:gd name="T43" fmla="*/ 95 h 219"/>
                <a:gd name="T44" fmla="*/ 126 w 144"/>
                <a:gd name="T45" fmla="*/ 78 h 219"/>
                <a:gd name="T46" fmla="*/ 114 w 144"/>
                <a:gd name="T47" fmla="*/ 87 h 219"/>
                <a:gd name="T48" fmla="*/ 103 w 144"/>
                <a:gd name="T49" fmla="*/ 70 h 219"/>
                <a:gd name="T50" fmla="*/ 91 w 144"/>
                <a:gd name="T51" fmla="*/ 79 h 219"/>
                <a:gd name="T52" fmla="*/ 79 w 144"/>
                <a:gd name="T53" fmla="*/ 63 h 219"/>
                <a:gd name="T54" fmla="*/ 67 w 144"/>
                <a:gd name="T55" fmla="*/ 72 h 219"/>
                <a:gd name="T56" fmla="*/ 56 w 144"/>
                <a:gd name="T57" fmla="*/ 0 h 219"/>
                <a:gd name="T58" fmla="*/ 44 w 144"/>
                <a:gd name="T59" fmla="*/ 129 h 219"/>
                <a:gd name="T60" fmla="*/ 44 w 144"/>
                <a:gd name="T61" fmla="*/ 133 h 219"/>
                <a:gd name="T62" fmla="*/ 24 w 144"/>
                <a:gd name="T63" fmla="*/ 96 h 219"/>
                <a:gd name="T64" fmla="*/ 9 w 144"/>
                <a:gd name="T65" fmla="*/ 94 h 219"/>
                <a:gd name="T66" fmla="*/ 31 w 144"/>
                <a:gd name="T67" fmla="*/ 175 h 219"/>
                <a:gd name="T68" fmla="*/ 52 w 144"/>
                <a:gd name="T69" fmla="*/ 202 h 2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44" h="219">
                  <a:moveTo>
                    <a:pt x="83" y="219"/>
                  </a:moveTo>
                  <a:cubicBezTo>
                    <a:pt x="83" y="219"/>
                    <a:pt x="83" y="219"/>
                    <a:pt x="83" y="219"/>
                  </a:cubicBezTo>
                  <a:cubicBezTo>
                    <a:pt x="64" y="219"/>
                    <a:pt x="58" y="216"/>
                    <a:pt x="58" y="216"/>
                  </a:cubicBezTo>
                  <a:cubicBezTo>
                    <a:pt x="58" y="216"/>
                    <a:pt x="58" y="216"/>
                    <a:pt x="58" y="216"/>
                  </a:cubicBezTo>
                  <a:cubicBezTo>
                    <a:pt x="58" y="216"/>
                    <a:pt x="58" y="216"/>
                    <a:pt x="58" y="216"/>
                  </a:cubicBezTo>
                  <a:cubicBezTo>
                    <a:pt x="58" y="216"/>
                    <a:pt x="56" y="211"/>
                    <a:pt x="51" y="202"/>
                  </a:cubicBezTo>
                  <a:cubicBezTo>
                    <a:pt x="46" y="192"/>
                    <a:pt x="41" y="186"/>
                    <a:pt x="36" y="182"/>
                  </a:cubicBezTo>
                  <a:cubicBezTo>
                    <a:pt x="34" y="179"/>
                    <a:pt x="32" y="177"/>
                    <a:pt x="31" y="175"/>
                  </a:cubicBezTo>
                  <a:cubicBezTo>
                    <a:pt x="2" y="107"/>
                    <a:pt x="2" y="107"/>
                    <a:pt x="2" y="107"/>
                  </a:cubicBezTo>
                  <a:cubicBezTo>
                    <a:pt x="0" y="102"/>
                    <a:pt x="3" y="96"/>
                    <a:pt x="9" y="93"/>
                  </a:cubicBezTo>
                  <a:cubicBezTo>
                    <a:pt x="11" y="92"/>
                    <a:pt x="14" y="92"/>
                    <a:pt x="16" y="92"/>
                  </a:cubicBezTo>
                  <a:cubicBezTo>
                    <a:pt x="20" y="92"/>
                    <a:pt x="23" y="93"/>
                    <a:pt x="24" y="96"/>
                  </a:cubicBezTo>
                  <a:cubicBezTo>
                    <a:pt x="43" y="135"/>
                    <a:pt x="43" y="135"/>
                    <a:pt x="43" y="135"/>
                  </a:cubicBezTo>
                  <a:cubicBezTo>
                    <a:pt x="43" y="133"/>
                    <a:pt x="43" y="133"/>
                    <a:pt x="43" y="133"/>
                  </a:cubicBezTo>
                  <a:cubicBezTo>
                    <a:pt x="43" y="132"/>
                    <a:pt x="43" y="131"/>
                    <a:pt x="44" y="130"/>
                  </a:cubicBezTo>
                  <a:cubicBezTo>
                    <a:pt x="44" y="129"/>
                    <a:pt x="44" y="129"/>
                    <a:pt x="44" y="129"/>
                  </a:cubicBezTo>
                  <a:cubicBezTo>
                    <a:pt x="44" y="9"/>
                    <a:pt x="44" y="9"/>
                    <a:pt x="44" y="9"/>
                  </a:cubicBezTo>
                  <a:cubicBezTo>
                    <a:pt x="44" y="4"/>
                    <a:pt x="49" y="0"/>
                    <a:pt x="56" y="0"/>
                  </a:cubicBezTo>
                  <a:cubicBezTo>
                    <a:pt x="62" y="0"/>
                    <a:pt x="68" y="4"/>
                    <a:pt x="68" y="9"/>
                  </a:cubicBezTo>
                  <a:cubicBezTo>
                    <a:pt x="68" y="69"/>
                    <a:pt x="68" y="69"/>
                    <a:pt x="68" y="69"/>
                  </a:cubicBezTo>
                  <a:cubicBezTo>
                    <a:pt x="69" y="65"/>
                    <a:pt x="74" y="63"/>
                    <a:pt x="79" y="63"/>
                  </a:cubicBezTo>
                  <a:cubicBezTo>
                    <a:pt x="86" y="63"/>
                    <a:pt x="91" y="67"/>
                    <a:pt x="91" y="72"/>
                  </a:cubicBezTo>
                  <a:cubicBezTo>
                    <a:pt x="91" y="76"/>
                    <a:pt x="91" y="76"/>
                    <a:pt x="91" y="76"/>
                  </a:cubicBezTo>
                  <a:cubicBezTo>
                    <a:pt x="93" y="72"/>
                    <a:pt x="97" y="70"/>
                    <a:pt x="103" y="70"/>
                  </a:cubicBezTo>
                  <a:cubicBezTo>
                    <a:pt x="109" y="70"/>
                    <a:pt x="115" y="74"/>
                    <a:pt x="115" y="79"/>
                  </a:cubicBezTo>
                  <a:cubicBezTo>
                    <a:pt x="115" y="84"/>
                    <a:pt x="115" y="84"/>
                    <a:pt x="115" y="84"/>
                  </a:cubicBezTo>
                  <a:cubicBezTo>
                    <a:pt x="116" y="80"/>
                    <a:pt x="121" y="77"/>
                    <a:pt x="126" y="77"/>
                  </a:cubicBezTo>
                  <a:cubicBezTo>
                    <a:pt x="133" y="77"/>
                    <a:pt x="139" y="81"/>
                    <a:pt x="139" y="87"/>
                  </a:cubicBezTo>
                  <a:cubicBezTo>
                    <a:pt x="139" y="95"/>
                    <a:pt x="139" y="95"/>
                    <a:pt x="139" y="95"/>
                  </a:cubicBezTo>
                  <a:cubicBezTo>
                    <a:pt x="140" y="104"/>
                    <a:pt x="140" y="112"/>
                    <a:pt x="141" y="121"/>
                  </a:cubicBezTo>
                  <a:cubicBezTo>
                    <a:pt x="142" y="129"/>
                    <a:pt x="143" y="137"/>
                    <a:pt x="143" y="146"/>
                  </a:cubicBezTo>
                  <a:cubicBezTo>
                    <a:pt x="144" y="159"/>
                    <a:pt x="141" y="187"/>
                    <a:pt x="141" y="188"/>
                  </a:cubicBezTo>
                  <a:cubicBezTo>
                    <a:pt x="138" y="204"/>
                    <a:pt x="133" y="215"/>
                    <a:pt x="133" y="215"/>
                  </a:cubicBezTo>
                  <a:cubicBezTo>
                    <a:pt x="133" y="215"/>
                    <a:pt x="133" y="215"/>
                    <a:pt x="133" y="215"/>
                  </a:cubicBezTo>
                  <a:cubicBezTo>
                    <a:pt x="133" y="215"/>
                    <a:pt x="133" y="215"/>
                    <a:pt x="133" y="215"/>
                  </a:cubicBezTo>
                  <a:cubicBezTo>
                    <a:pt x="114" y="218"/>
                    <a:pt x="97" y="219"/>
                    <a:pt x="83" y="219"/>
                  </a:cubicBezTo>
                  <a:moveTo>
                    <a:pt x="58" y="216"/>
                  </a:moveTo>
                  <a:cubicBezTo>
                    <a:pt x="59" y="216"/>
                    <a:pt x="65" y="219"/>
                    <a:pt x="83" y="219"/>
                  </a:cubicBezTo>
                  <a:cubicBezTo>
                    <a:pt x="83" y="219"/>
                    <a:pt x="83" y="219"/>
                    <a:pt x="83" y="219"/>
                  </a:cubicBezTo>
                  <a:cubicBezTo>
                    <a:pt x="97" y="219"/>
                    <a:pt x="113" y="217"/>
                    <a:pt x="133" y="214"/>
                  </a:cubicBezTo>
                  <a:cubicBezTo>
                    <a:pt x="133" y="213"/>
                    <a:pt x="138" y="203"/>
                    <a:pt x="141" y="188"/>
                  </a:cubicBezTo>
                  <a:cubicBezTo>
                    <a:pt x="141" y="187"/>
                    <a:pt x="143" y="159"/>
                    <a:pt x="143" y="146"/>
                  </a:cubicBezTo>
                  <a:cubicBezTo>
                    <a:pt x="142" y="137"/>
                    <a:pt x="141" y="129"/>
                    <a:pt x="141" y="121"/>
                  </a:cubicBezTo>
                  <a:cubicBezTo>
                    <a:pt x="140" y="112"/>
                    <a:pt x="139" y="104"/>
                    <a:pt x="139" y="95"/>
                  </a:cubicBezTo>
                  <a:cubicBezTo>
                    <a:pt x="138" y="87"/>
                    <a:pt x="138" y="87"/>
                    <a:pt x="138" y="87"/>
                  </a:cubicBezTo>
                  <a:cubicBezTo>
                    <a:pt x="138" y="82"/>
                    <a:pt x="133" y="78"/>
                    <a:pt x="126" y="78"/>
                  </a:cubicBezTo>
                  <a:cubicBezTo>
                    <a:pt x="120" y="78"/>
                    <a:pt x="115" y="82"/>
                    <a:pt x="115" y="87"/>
                  </a:cubicBezTo>
                  <a:cubicBezTo>
                    <a:pt x="114" y="87"/>
                    <a:pt x="114" y="87"/>
                    <a:pt x="114" y="87"/>
                  </a:cubicBezTo>
                  <a:cubicBezTo>
                    <a:pt x="114" y="79"/>
                    <a:pt x="114" y="79"/>
                    <a:pt x="114" y="79"/>
                  </a:cubicBezTo>
                  <a:cubicBezTo>
                    <a:pt x="114" y="74"/>
                    <a:pt x="109" y="70"/>
                    <a:pt x="103" y="70"/>
                  </a:cubicBezTo>
                  <a:cubicBezTo>
                    <a:pt x="96" y="70"/>
                    <a:pt x="91" y="74"/>
                    <a:pt x="91" y="79"/>
                  </a:cubicBezTo>
                  <a:cubicBezTo>
                    <a:pt x="91" y="79"/>
                    <a:pt x="91" y="79"/>
                    <a:pt x="91" y="79"/>
                  </a:cubicBezTo>
                  <a:cubicBezTo>
                    <a:pt x="91" y="72"/>
                    <a:pt x="91" y="72"/>
                    <a:pt x="91" y="72"/>
                  </a:cubicBezTo>
                  <a:cubicBezTo>
                    <a:pt x="91" y="67"/>
                    <a:pt x="85" y="63"/>
                    <a:pt x="79" y="63"/>
                  </a:cubicBezTo>
                  <a:cubicBezTo>
                    <a:pt x="73" y="63"/>
                    <a:pt x="69" y="66"/>
                    <a:pt x="68" y="70"/>
                  </a:cubicBezTo>
                  <a:cubicBezTo>
                    <a:pt x="67" y="72"/>
                    <a:pt x="67" y="72"/>
                    <a:pt x="67" y="72"/>
                  </a:cubicBezTo>
                  <a:cubicBezTo>
                    <a:pt x="67" y="9"/>
                    <a:pt x="67" y="9"/>
                    <a:pt x="67" y="9"/>
                  </a:cubicBezTo>
                  <a:cubicBezTo>
                    <a:pt x="67" y="4"/>
                    <a:pt x="62" y="0"/>
                    <a:pt x="56" y="0"/>
                  </a:cubicBezTo>
                  <a:cubicBezTo>
                    <a:pt x="49" y="0"/>
                    <a:pt x="44" y="4"/>
                    <a:pt x="44" y="9"/>
                  </a:cubicBezTo>
                  <a:cubicBezTo>
                    <a:pt x="44" y="129"/>
                    <a:pt x="44" y="129"/>
                    <a:pt x="44" y="129"/>
                  </a:cubicBezTo>
                  <a:cubicBezTo>
                    <a:pt x="44" y="129"/>
                    <a:pt x="44" y="129"/>
                    <a:pt x="44" y="130"/>
                  </a:cubicBezTo>
                  <a:cubicBezTo>
                    <a:pt x="44" y="131"/>
                    <a:pt x="44" y="132"/>
                    <a:pt x="44" y="133"/>
                  </a:cubicBezTo>
                  <a:cubicBezTo>
                    <a:pt x="44" y="137"/>
                    <a:pt x="44" y="137"/>
                    <a:pt x="44" y="137"/>
                  </a:cubicBezTo>
                  <a:cubicBezTo>
                    <a:pt x="24" y="96"/>
                    <a:pt x="24" y="96"/>
                    <a:pt x="24" y="96"/>
                  </a:cubicBezTo>
                  <a:cubicBezTo>
                    <a:pt x="22" y="94"/>
                    <a:pt x="19" y="92"/>
                    <a:pt x="16" y="92"/>
                  </a:cubicBezTo>
                  <a:cubicBezTo>
                    <a:pt x="14" y="92"/>
                    <a:pt x="11" y="93"/>
                    <a:pt x="9" y="94"/>
                  </a:cubicBezTo>
                  <a:cubicBezTo>
                    <a:pt x="4" y="96"/>
                    <a:pt x="1" y="102"/>
                    <a:pt x="3" y="107"/>
                  </a:cubicBezTo>
                  <a:cubicBezTo>
                    <a:pt x="31" y="175"/>
                    <a:pt x="31" y="175"/>
                    <a:pt x="31" y="175"/>
                  </a:cubicBezTo>
                  <a:cubicBezTo>
                    <a:pt x="32" y="177"/>
                    <a:pt x="34" y="179"/>
                    <a:pt x="37" y="181"/>
                  </a:cubicBezTo>
                  <a:cubicBezTo>
                    <a:pt x="41" y="186"/>
                    <a:pt x="47" y="192"/>
                    <a:pt x="52" y="202"/>
                  </a:cubicBezTo>
                  <a:cubicBezTo>
                    <a:pt x="56" y="210"/>
                    <a:pt x="58" y="215"/>
                    <a:pt x="58" y="216"/>
                  </a:cubicBezTo>
                </a:path>
              </a:pathLst>
            </a:custGeom>
            <a:solidFill>
              <a:srgbClr val="FFB57D"/>
            </a:solidFill>
            <a:ln>
              <a:noFill/>
            </a:ln>
          </p:spPr>
          <p:txBody>
            <a:bodyPr vert="horz" wrap="square" lIns="91440" tIns="45720" rIns="91440" bIns="45720" numCol="1" anchor="t" anchorCtr="0" compatLnSpc="1"/>
            <a:lstStyle/>
            <a:p>
              <a:endParaRPr lang="zh-CN" altLang="en-US"/>
            </a:p>
          </p:txBody>
        </p:sp>
        <p:sp>
          <p:nvSpPr>
            <p:cNvPr id="23" name="Freeform 9"/>
            <p:cNvSpPr/>
            <p:nvPr userDrawn="1"/>
          </p:nvSpPr>
          <p:spPr bwMode="auto">
            <a:xfrm>
              <a:off x="368300" y="2293938"/>
              <a:ext cx="325438" cy="322263"/>
            </a:xfrm>
            <a:custGeom>
              <a:avLst/>
              <a:gdLst>
                <a:gd name="T0" fmla="*/ 12 w 19"/>
                <a:gd name="T1" fmla="*/ 0 h 19"/>
                <a:gd name="T2" fmla="*/ 12 w 19"/>
                <a:gd name="T3" fmla="*/ 0 h 19"/>
                <a:gd name="T4" fmla="*/ 6 w 19"/>
                <a:gd name="T5" fmla="*/ 0 h 19"/>
                <a:gd name="T6" fmla="*/ 0 w 19"/>
                <a:gd name="T7" fmla="*/ 6 h 19"/>
                <a:gd name="T8" fmla="*/ 0 w 19"/>
                <a:gd name="T9" fmla="*/ 13 h 19"/>
                <a:gd name="T10" fmla="*/ 6 w 19"/>
                <a:gd name="T11" fmla="*/ 19 h 19"/>
                <a:gd name="T12" fmla="*/ 7 w 19"/>
                <a:gd name="T13" fmla="*/ 19 h 19"/>
                <a:gd name="T14" fmla="*/ 13 w 19"/>
                <a:gd name="T15" fmla="*/ 19 h 19"/>
                <a:gd name="T16" fmla="*/ 19 w 19"/>
                <a:gd name="T17" fmla="*/ 13 h 19"/>
                <a:gd name="T18" fmla="*/ 19 w 19"/>
                <a:gd name="T19" fmla="*/ 6 h 19"/>
                <a:gd name="T20" fmla="*/ 12 w 19"/>
                <a:gd name="T21"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 h="19">
                  <a:moveTo>
                    <a:pt x="12" y="0"/>
                  </a:moveTo>
                  <a:cubicBezTo>
                    <a:pt x="12" y="0"/>
                    <a:pt x="12" y="0"/>
                    <a:pt x="12" y="0"/>
                  </a:cubicBezTo>
                  <a:cubicBezTo>
                    <a:pt x="6" y="0"/>
                    <a:pt x="6" y="0"/>
                    <a:pt x="6" y="0"/>
                  </a:cubicBezTo>
                  <a:cubicBezTo>
                    <a:pt x="3" y="0"/>
                    <a:pt x="0" y="3"/>
                    <a:pt x="0" y="6"/>
                  </a:cubicBezTo>
                  <a:cubicBezTo>
                    <a:pt x="0" y="13"/>
                    <a:pt x="0" y="13"/>
                    <a:pt x="0" y="13"/>
                  </a:cubicBezTo>
                  <a:cubicBezTo>
                    <a:pt x="0" y="17"/>
                    <a:pt x="3" y="19"/>
                    <a:pt x="6" y="19"/>
                  </a:cubicBezTo>
                  <a:cubicBezTo>
                    <a:pt x="7" y="19"/>
                    <a:pt x="7" y="19"/>
                    <a:pt x="7" y="19"/>
                  </a:cubicBezTo>
                  <a:cubicBezTo>
                    <a:pt x="13" y="19"/>
                    <a:pt x="13" y="19"/>
                    <a:pt x="13" y="19"/>
                  </a:cubicBezTo>
                  <a:cubicBezTo>
                    <a:pt x="16" y="19"/>
                    <a:pt x="19" y="16"/>
                    <a:pt x="19" y="13"/>
                  </a:cubicBezTo>
                  <a:cubicBezTo>
                    <a:pt x="19" y="6"/>
                    <a:pt x="19" y="6"/>
                    <a:pt x="19" y="6"/>
                  </a:cubicBezTo>
                  <a:cubicBezTo>
                    <a:pt x="19" y="2"/>
                    <a:pt x="16" y="0"/>
                    <a:pt x="12" y="0"/>
                  </a:cubicBezTo>
                </a:path>
              </a:pathLst>
            </a:custGeom>
            <a:solidFill>
              <a:srgbClr val="FFD8BD"/>
            </a:solidFill>
            <a:ln>
              <a:noFill/>
            </a:ln>
          </p:spPr>
          <p:txBody>
            <a:bodyPr vert="horz" wrap="square" lIns="91440" tIns="45720" rIns="91440" bIns="45720" numCol="1" anchor="t" anchorCtr="0" compatLnSpc="1"/>
            <a:lstStyle/>
            <a:p>
              <a:endParaRPr lang="zh-CN" altLang="en-US"/>
            </a:p>
          </p:txBody>
        </p:sp>
        <p:sp>
          <p:nvSpPr>
            <p:cNvPr id="24" name="Freeform 10"/>
            <p:cNvSpPr/>
            <p:nvPr userDrawn="1"/>
          </p:nvSpPr>
          <p:spPr bwMode="auto">
            <a:xfrm>
              <a:off x="-352425" y="3835400"/>
              <a:ext cx="377825" cy="373063"/>
            </a:xfrm>
            <a:custGeom>
              <a:avLst/>
              <a:gdLst>
                <a:gd name="T0" fmla="*/ 12 w 22"/>
                <a:gd name="T1" fmla="*/ 0 h 22"/>
                <a:gd name="T2" fmla="*/ 10 w 22"/>
                <a:gd name="T3" fmla="*/ 1 h 22"/>
                <a:gd name="T4" fmla="*/ 4 w 22"/>
                <a:gd name="T5" fmla="*/ 3 h 22"/>
                <a:gd name="T6" fmla="*/ 1 w 22"/>
                <a:gd name="T7" fmla="*/ 12 h 22"/>
                <a:gd name="T8" fmla="*/ 4 w 22"/>
                <a:gd name="T9" fmla="*/ 18 h 22"/>
                <a:gd name="T10" fmla="*/ 10 w 22"/>
                <a:gd name="T11" fmla="*/ 22 h 22"/>
                <a:gd name="T12" fmla="*/ 12 w 22"/>
                <a:gd name="T13" fmla="*/ 21 h 22"/>
                <a:gd name="T14" fmla="*/ 18 w 22"/>
                <a:gd name="T15" fmla="*/ 18 h 22"/>
                <a:gd name="T16" fmla="*/ 21 w 22"/>
                <a:gd name="T17" fmla="*/ 10 h 22"/>
                <a:gd name="T18" fmla="*/ 18 w 22"/>
                <a:gd name="T19" fmla="*/ 4 h 22"/>
                <a:gd name="T20" fmla="*/ 12 w 22"/>
                <a:gd name="T21" fmla="*/ 0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 h="22">
                  <a:moveTo>
                    <a:pt x="12" y="0"/>
                  </a:moveTo>
                  <a:cubicBezTo>
                    <a:pt x="11" y="0"/>
                    <a:pt x="10" y="0"/>
                    <a:pt x="10" y="1"/>
                  </a:cubicBezTo>
                  <a:cubicBezTo>
                    <a:pt x="4" y="3"/>
                    <a:pt x="4" y="3"/>
                    <a:pt x="4" y="3"/>
                  </a:cubicBezTo>
                  <a:cubicBezTo>
                    <a:pt x="1" y="5"/>
                    <a:pt x="0" y="9"/>
                    <a:pt x="1" y="12"/>
                  </a:cubicBezTo>
                  <a:cubicBezTo>
                    <a:pt x="4" y="18"/>
                    <a:pt x="4" y="18"/>
                    <a:pt x="4" y="18"/>
                  </a:cubicBezTo>
                  <a:cubicBezTo>
                    <a:pt x="5" y="20"/>
                    <a:pt x="8" y="22"/>
                    <a:pt x="10" y="22"/>
                  </a:cubicBezTo>
                  <a:cubicBezTo>
                    <a:pt x="11" y="22"/>
                    <a:pt x="12" y="21"/>
                    <a:pt x="12" y="21"/>
                  </a:cubicBezTo>
                  <a:cubicBezTo>
                    <a:pt x="18" y="18"/>
                    <a:pt x="18" y="18"/>
                    <a:pt x="18" y="18"/>
                  </a:cubicBezTo>
                  <a:cubicBezTo>
                    <a:pt x="21" y="17"/>
                    <a:pt x="22" y="13"/>
                    <a:pt x="21" y="10"/>
                  </a:cubicBezTo>
                  <a:cubicBezTo>
                    <a:pt x="18" y="4"/>
                    <a:pt x="18" y="4"/>
                    <a:pt x="18" y="4"/>
                  </a:cubicBezTo>
                  <a:cubicBezTo>
                    <a:pt x="17" y="2"/>
                    <a:pt x="15" y="0"/>
                    <a:pt x="12" y="0"/>
                  </a:cubicBezTo>
                </a:path>
              </a:pathLst>
            </a:custGeom>
            <a:solidFill>
              <a:srgbClr val="FFD8BD"/>
            </a:solidFill>
            <a:ln>
              <a:noFill/>
            </a:ln>
          </p:spPr>
          <p:txBody>
            <a:bodyPr vert="horz" wrap="square" lIns="91440" tIns="45720" rIns="91440" bIns="45720" numCol="1" anchor="t" anchorCtr="0" compatLnSpc="1"/>
            <a:lstStyle/>
            <a:p>
              <a:endParaRPr lang="zh-CN" altLang="en-US"/>
            </a:p>
          </p:txBody>
        </p:sp>
        <p:sp>
          <p:nvSpPr>
            <p:cNvPr id="25" name="Rectangle 11"/>
            <p:cNvSpPr>
              <a:spLocks noChangeArrowheads="1"/>
            </p:cNvSpPr>
            <p:nvPr userDrawn="1"/>
          </p:nvSpPr>
          <p:spPr bwMode="auto">
            <a:xfrm>
              <a:off x="300037" y="5784850"/>
              <a:ext cx="1798638" cy="423863"/>
            </a:xfrm>
            <a:prstGeom prst="rect">
              <a:avLst/>
            </a:prstGeom>
            <a:solidFill>
              <a:srgbClr val="FFFFFF"/>
            </a:solidFill>
            <a:ln>
              <a:noFill/>
            </a:ln>
          </p:spPr>
          <p:txBody>
            <a:bodyPr vert="horz" wrap="square" lIns="91440" tIns="45720" rIns="91440" bIns="45720" numCol="1" anchor="t" anchorCtr="0" compatLnSpc="1"/>
            <a:lstStyle/>
            <a:p>
              <a:endParaRPr lang="zh-CN" altLang="en-US"/>
            </a:p>
          </p:txBody>
        </p:sp>
        <p:sp>
          <p:nvSpPr>
            <p:cNvPr id="26" name="Rectangle 12"/>
            <p:cNvSpPr>
              <a:spLocks noChangeArrowheads="1"/>
            </p:cNvSpPr>
            <p:nvPr userDrawn="1"/>
          </p:nvSpPr>
          <p:spPr bwMode="auto">
            <a:xfrm>
              <a:off x="179387" y="5970588"/>
              <a:ext cx="2073276" cy="2762250"/>
            </a:xfrm>
            <a:prstGeom prst="rect">
              <a:avLst/>
            </a:prstGeom>
            <a:solidFill>
              <a:srgbClr val="515A66"/>
            </a:solidFill>
            <a:ln>
              <a:noFill/>
            </a:ln>
          </p:spPr>
          <p:txBody>
            <a:bodyPr vert="horz" wrap="square" lIns="91440" tIns="45720" rIns="91440" bIns="45720" numCol="1" anchor="t" anchorCtr="0" compatLnSpc="1"/>
            <a:lstStyle/>
            <a:p>
              <a:endParaRPr lang="zh-CN" altLang="en-US"/>
            </a:p>
          </p:txBody>
        </p:sp>
      </p:grpSp>
    </p:spTree>
  </p:cSld>
  <p:clrMapOvr>
    <a:masterClrMapping/>
  </p:clrMapOvr>
  <mc:AlternateContent xmlns:mc="http://schemas.openxmlformats.org/markup-compatibility/2006">
    <mc:Choice xmlns:p14="http://schemas.microsoft.com/office/powerpoint/2010/main" Requires="p14">
      <p:transition spd="med">
        <p14:prism/>
      </p:transition>
    </mc:Choice>
    <mc:Fallback>
      <p:transition spd="med">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标题幻灯片">
    <p:spTree>
      <p:nvGrpSpPr>
        <p:cNvPr id="1" name=""/>
        <p:cNvGrpSpPr/>
        <p:nvPr/>
      </p:nvGrpSpPr>
      <p:grpSpPr>
        <a:xfrm>
          <a:off x="0" y="0"/>
          <a:ext cx="0" cy="0"/>
          <a:chOff x="0" y="0"/>
          <a:chExt cx="0" cy="0"/>
        </a:xfrm>
      </p:grpSpPr>
      <p:sp>
        <p:nvSpPr>
          <p:cNvPr id="2" name="矩形 1"/>
          <p:cNvSpPr/>
          <p:nvPr userDrawn="1"/>
        </p:nvSpPr>
        <p:spPr>
          <a:xfrm>
            <a:off x="1" y="336177"/>
            <a:ext cx="820270" cy="376518"/>
          </a:xfrm>
          <a:prstGeom prst="rect">
            <a:avLst/>
          </a:prstGeom>
          <a:solidFill>
            <a:srgbClr val="1D8D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userDrawn="1"/>
        </p:nvSpPr>
        <p:spPr>
          <a:xfrm>
            <a:off x="820271" y="336177"/>
            <a:ext cx="1393540" cy="37651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7" name="图片 6"/>
          <p:cNvPicPr>
            <a:picLocks noChangeAspect="1"/>
          </p:cNvPicPr>
          <p:nvPr userDrawn="1"/>
        </p:nvPicPr>
        <p:blipFill rotWithShape="1">
          <a:blip r:embed="rId2" cstate="email"/>
          <a:srcRect/>
          <a:stretch>
            <a:fillRect/>
          </a:stretch>
        </p:blipFill>
        <p:spPr>
          <a:xfrm>
            <a:off x="6096000" y="0"/>
            <a:ext cx="6096000" cy="6858000"/>
          </a:xfrm>
          <a:prstGeom prst="rect">
            <a:avLst/>
          </a:prstGeom>
          <a:ln w="28575">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_标题幻灯片">
    <p:spTree>
      <p:nvGrpSpPr>
        <p:cNvPr id="1" name=""/>
        <p:cNvGrpSpPr/>
        <p:nvPr/>
      </p:nvGrpSpPr>
      <p:grpSpPr>
        <a:xfrm>
          <a:off x="0" y="0"/>
          <a:ext cx="0" cy="0"/>
          <a:chOff x="0" y="0"/>
          <a:chExt cx="0" cy="0"/>
        </a:xfrm>
      </p:grpSpPr>
      <p:sp>
        <p:nvSpPr>
          <p:cNvPr id="2" name="矩形 1"/>
          <p:cNvSpPr/>
          <p:nvPr userDrawn="1"/>
        </p:nvSpPr>
        <p:spPr>
          <a:xfrm>
            <a:off x="1" y="336177"/>
            <a:ext cx="820270" cy="376518"/>
          </a:xfrm>
          <a:prstGeom prst="rect">
            <a:avLst/>
          </a:prstGeom>
          <a:solidFill>
            <a:srgbClr val="1D8D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userDrawn="1"/>
        </p:nvSpPr>
        <p:spPr>
          <a:xfrm>
            <a:off x="820271" y="336177"/>
            <a:ext cx="1393540" cy="37651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reserve="1" showMasterSp="0">
  <p:cSld name="标题幻灯片">
    <p:spTree>
      <p:nvGrpSpPr>
        <p:cNvPr id="1" name=""/>
        <p:cNvGrpSpPr/>
        <p:nvPr/>
      </p:nvGrpSpPr>
      <p:grpSpPr>
        <a:xfrm>
          <a:off x="0" y="0"/>
          <a:ext cx="0" cy="0"/>
          <a:chOff x="0" y="0"/>
          <a:chExt cx="0" cy="0"/>
        </a:xfrm>
      </p:grpSpPr>
      <p:pic>
        <p:nvPicPr>
          <p:cNvPr id="560134" name="Picture 6" descr="1"/>
          <p:cNvPicPr>
            <a:picLocks noChangeAspect="1" noChangeArrowheads="1"/>
          </p:cNvPicPr>
          <p:nvPr userDrawn="1"/>
        </p:nvPicPr>
        <p:blipFill>
          <a:blip r:embed="rId2" cstate="print"/>
          <a:srcRect/>
          <a:stretch>
            <a:fillRect/>
          </a:stretch>
        </p:blipFill>
        <p:spPr bwMode="auto">
          <a:xfrm>
            <a:off x="0" y="0"/>
            <a:ext cx="12192000" cy="6858000"/>
          </a:xfrm>
          <a:prstGeom prst="rect">
            <a:avLst/>
          </a:prstGeom>
          <a:noFill/>
        </p:spPr>
      </p:pic>
    </p:spTree>
  </p:cSld>
  <p:clrMapOvr>
    <a:masterClrMapping/>
  </p:clrMapOvr>
  <p:transition>
    <p:fade/>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084" y="4406901"/>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Tree>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24418" y="981075"/>
            <a:ext cx="5369983" cy="53736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97600" y="981075"/>
            <a:ext cx="5369984" cy="53736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transition>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Tree>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transition>
    <p:fade/>
  </p:transition>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1" y="273050"/>
            <a:ext cx="4011084"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Tree>
  </p:cSld>
  <p:clrMapOvr>
    <a:masterClrMapping/>
  </p:clrMapOvr>
  <p:transition>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717" y="4800600"/>
            <a:ext cx="73152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Tree>
  </p:cSld>
  <p:clrMapOvr>
    <a:masterClrMapping/>
  </p:clrMapOvr>
  <p:transition>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transition>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2851" y="115889"/>
            <a:ext cx="2734733" cy="623887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24418" y="115889"/>
            <a:ext cx="8005233" cy="6238875"/>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transition>
    <p:fade/>
  </p:transition>
</p:sldLayout>
</file>

<file path=ppt/slideMasters/_rels/slideMaster1.xml.rels><?xml version="1.0" encoding="UTF-8" standalone="yes"?>
<Relationships xmlns="http://schemas.openxmlformats.org/package/2006/relationships"><Relationship Id="rId9" Type="http://schemas.openxmlformats.org/officeDocument/2006/relationships/theme" Target="../theme/theme1.xml"/><Relationship Id="rId8" Type="http://schemas.microsoft.com/office/2007/relationships/hdphoto" Target="../media/image6.wdp"/><Relationship Id="rId7" Type="http://schemas.openxmlformats.org/officeDocument/2006/relationships/image" Target="../media/image5.png"/><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15.xml"/><Relationship Id="rId8" Type="http://schemas.openxmlformats.org/officeDocument/2006/relationships/slideLayout" Target="../slideLayouts/slideLayout14.xml"/><Relationship Id="rId7" Type="http://schemas.openxmlformats.org/officeDocument/2006/relationships/slideLayout" Target="../slideLayouts/slideLayout13.xml"/><Relationship Id="rId6" Type="http://schemas.openxmlformats.org/officeDocument/2006/relationships/slideLayout" Target="../slideLayouts/slideLayout12.xml"/><Relationship Id="rId5" Type="http://schemas.openxmlformats.org/officeDocument/2006/relationships/slideLayout" Target="../slideLayouts/slideLayout11.xml"/><Relationship Id="rId4" Type="http://schemas.openxmlformats.org/officeDocument/2006/relationships/slideLayout" Target="../slideLayouts/slideLayout10.xml"/><Relationship Id="rId3" Type="http://schemas.openxmlformats.org/officeDocument/2006/relationships/slideLayout" Target="../slideLayouts/slideLayout9.xml"/><Relationship Id="rId2" Type="http://schemas.openxmlformats.org/officeDocument/2006/relationships/slideLayout" Target="../slideLayouts/slideLayout8.xml"/><Relationship Id="rId13" Type="http://schemas.openxmlformats.org/officeDocument/2006/relationships/theme" Target="../theme/theme2.xml"/><Relationship Id="rId12" Type="http://schemas.openxmlformats.org/officeDocument/2006/relationships/image" Target="../media/image8.jpeg"/><Relationship Id="rId11" Type="http://schemas.openxmlformats.org/officeDocument/2006/relationships/slideLayout" Target="../slideLayouts/slideLayout17.xml"/><Relationship Id="rId10" Type="http://schemas.openxmlformats.org/officeDocument/2006/relationships/slideLayout" Target="../slideLayouts/slideLayout16.xml"/><Relationship Id="rId1"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7" cstate="print">
            <a:duotone>
              <a:schemeClr val="bg2">
                <a:shade val="45000"/>
                <a:satMod val="135000"/>
              </a:schemeClr>
              <a:prstClr val="white"/>
            </a:duotone>
            <a:extLst>
              <a:ext uri="{BEBA8EAE-BF5A-486C-A8C5-ECC9F3942E4B}">
                <a14:imgProps xmlns:a14="http://schemas.microsoft.com/office/drawing/2010/main">
                  <a14:imgLayer r:embed="rId8">
                    <a14:imgEffect>
                      <a14:saturation sat="0"/>
                    </a14:imgEffect>
                  </a14:imgLayer>
                </a14:imgProps>
              </a:ex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559106" name="Picture 2" descr="2-2"/>
          <p:cNvPicPr>
            <a:picLocks noChangeAspect="1" noChangeArrowheads="1"/>
          </p:cNvPicPr>
          <p:nvPr userDrawn="1"/>
        </p:nvPicPr>
        <p:blipFill>
          <a:blip r:embed="rId12" cstate="print"/>
          <a:srcRect/>
          <a:stretch>
            <a:fillRect/>
          </a:stretch>
        </p:blipFill>
        <p:spPr bwMode="auto">
          <a:xfrm>
            <a:off x="0" y="0"/>
            <a:ext cx="12192000" cy="6858000"/>
          </a:xfrm>
          <a:prstGeom prst="rect">
            <a:avLst/>
          </a:prstGeom>
          <a:noFill/>
        </p:spPr>
      </p:pic>
      <p:sp>
        <p:nvSpPr>
          <p:cNvPr id="559107" name="Rectangle 3"/>
          <p:cNvSpPr>
            <a:spLocks noGrp="1" noChangeArrowheads="1"/>
          </p:cNvSpPr>
          <p:nvPr>
            <p:ph type="title"/>
          </p:nvPr>
        </p:nvSpPr>
        <p:spPr bwMode="auto">
          <a:xfrm>
            <a:off x="624418" y="115889"/>
            <a:ext cx="10943167" cy="649287"/>
          </a:xfrm>
          <a:prstGeom prst="rect">
            <a:avLst/>
          </a:prstGeom>
          <a:noFill/>
          <a:ln w="9525">
            <a:noFill/>
            <a:miter lim="800000"/>
          </a:ln>
          <a:effectLst/>
        </p:spPr>
        <p:txBody>
          <a:bodyPr vert="horz" wrap="square" lIns="91440" tIns="45720" rIns="91440" bIns="45720" numCol="1" anchor="ctr" anchorCtr="0" compatLnSpc="1"/>
          <a:lstStyle/>
          <a:p>
            <a:pPr lvl="0"/>
            <a:r>
              <a:rPr lang="zh-CN" altLang="en-US" smtClean="0"/>
              <a:t>标题文本样式：微软雅黑</a:t>
            </a:r>
            <a:r>
              <a:rPr lang="en-US" altLang="zh-CN" smtClean="0"/>
              <a:t>/28</a:t>
            </a:r>
            <a:r>
              <a:rPr lang="zh-CN" altLang="en-US" smtClean="0"/>
              <a:t>号  </a:t>
            </a:r>
            <a:r>
              <a:rPr lang="en-US" altLang="zh-CN" smtClean="0"/>
              <a:t>Arial/28pt</a:t>
            </a:r>
            <a:endParaRPr lang="en-US" altLang="zh-CN" smtClean="0"/>
          </a:p>
        </p:txBody>
      </p:sp>
      <p:sp>
        <p:nvSpPr>
          <p:cNvPr id="559108" name="Rectangle 4"/>
          <p:cNvSpPr>
            <a:spLocks noGrp="1" noChangeArrowheads="1"/>
          </p:cNvSpPr>
          <p:nvPr>
            <p:ph type="body" idx="1"/>
          </p:nvPr>
        </p:nvSpPr>
        <p:spPr bwMode="auto">
          <a:xfrm>
            <a:off x="624418" y="981075"/>
            <a:ext cx="10943167" cy="5373688"/>
          </a:xfrm>
          <a:prstGeom prst="rect">
            <a:avLst/>
          </a:prstGeom>
          <a:noFill/>
          <a:ln w="9525">
            <a:noFill/>
            <a:miter lim="800000"/>
          </a:ln>
          <a:effectLst/>
        </p:spPr>
        <p:txBody>
          <a:bodyPr vert="horz" wrap="square" lIns="91440" tIns="45720" rIns="91440" bIns="45720" numCol="1" anchor="t" anchorCtr="0" compatLnSpc="1"/>
          <a:lstStyle/>
          <a:p>
            <a:pPr lvl="0"/>
            <a:r>
              <a:rPr lang="zh-CN" altLang="en-US" smtClean="0"/>
              <a:t>第一级内容文本样式：微软雅黑</a:t>
            </a:r>
            <a:r>
              <a:rPr lang="en-US" altLang="zh-CN" smtClean="0"/>
              <a:t>/20</a:t>
            </a:r>
            <a:r>
              <a:rPr lang="zh-CN" altLang="en-US" smtClean="0"/>
              <a:t>号  </a:t>
            </a:r>
            <a:r>
              <a:rPr lang="en-US" altLang="zh-CN" smtClean="0"/>
              <a:t>Arial/20pt</a:t>
            </a:r>
            <a:endParaRPr lang="en-US" altLang="zh-CN" smtClean="0"/>
          </a:p>
          <a:p>
            <a:pPr lvl="1"/>
            <a:r>
              <a:rPr lang="zh-CN" altLang="en-US" smtClean="0"/>
              <a:t>第二级内容文本样式：微软雅黑</a:t>
            </a:r>
            <a:r>
              <a:rPr lang="en-US" altLang="zh-CN" smtClean="0"/>
              <a:t>/18</a:t>
            </a:r>
            <a:r>
              <a:rPr lang="zh-CN" altLang="en-US" smtClean="0"/>
              <a:t>号  </a:t>
            </a:r>
            <a:r>
              <a:rPr lang="en-US" altLang="zh-CN" smtClean="0"/>
              <a:t>Arial/18pt</a:t>
            </a:r>
            <a:endParaRPr lang="en-US" altLang="zh-CN" smtClean="0"/>
          </a:p>
          <a:p>
            <a:pPr lvl="2"/>
            <a:r>
              <a:rPr lang="zh-CN" altLang="en-US" smtClean="0"/>
              <a:t>第三级内容文本样式：微软雅黑</a:t>
            </a:r>
            <a:r>
              <a:rPr lang="en-US" altLang="zh-CN" smtClean="0"/>
              <a:t>/16</a:t>
            </a:r>
            <a:r>
              <a:rPr lang="zh-CN" altLang="en-US" smtClean="0"/>
              <a:t>号  </a:t>
            </a:r>
            <a:r>
              <a:rPr lang="en-US" altLang="zh-CN" smtClean="0"/>
              <a:t>Arial/16pt</a:t>
            </a:r>
            <a:endParaRPr lang="en-US" altLang="zh-CN" smtClean="0"/>
          </a:p>
          <a:p>
            <a:pPr lvl="3"/>
            <a:r>
              <a:rPr lang="zh-CN" altLang="en-US" smtClean="0"/>
              <a:t>第四级内容文本样式：微软雅黑</a:t>
            </a:r>
            <a:r>
              <a:rPr lang="en-US" altLang="zh-CN" smtClean="0"/>
              <a:t>/14</a:t>
            </a:r>
            <a:r>
              <a:rPr lang="zh-CN" altLang="en-US" smtClean="0"/>
              <a:t>号  </a:t>
            </a:r>
            <a:r>
              <a:rPr lang="en-US" altLang="zh-CN" smtClean="0"/>
              <a:t>Arial/14pt</a:t>
            </a:r>
            <a:endParaRPr lang="en-US" altLang="zh-CN" smtClean="0"/>
          </a:p>
          <a:p>
            <a:pPr lvl="4"/>
            <a:r>
              <a:rPr lang="zh-CN" altLang="en-US" smtClean="0"/>
              <a:t>第五级内容文本样式：微软雅黑</a:t>
            </a:r>
            <a:r>
              <a:rPr lang="en-US" altLang="zh-CN" smtClean="0"/>
              <a:t>/12</a:t>
            </a:r>
            <a:r>
              <a:rPr lang="zh-CN" altLang="en-US" smtClean="0"/>
              <a:t>号  </a:t>
            </a:r>
            <a:r>
              <a:rPr lang="en-US" altLang="zh-CN" smtClean="0"/>
              <a:t>Arial/12pt</a:t>
            </a:r>
            <a:endParaRPr lang="en-US" altLang="zh-CN" smtClean="0"/>
          </a:p>
        </p:txBody>
      </p:sp>
    </p:spTree>
  </p:cSld>
  <p:clrMap bg1="lt1" tx1="dk1" bg2="lt2" tx2="dk2" accent1="accent1" accent2="accent2" accent3="accent3" accent4="accent4" accent5="accent5" accent6="accent6" hlink="hlink" folHlink="folHlink"/>
  <p:sldLayoutIdLst>
    <p:sldLayoutId id="2147483656" r:id="rId1"/>
    <p:sldLayoutId id="2147483657" r:id="rId2"/>
    <p:sldLayoutId id="2147483658" r:id="rId3"/>
    <p:sldLayoutId id="2147483659" r:id="rId4"/>
    <p:sldLayoutId id="2147483660" r:id="rId5"/>
    <p:sldLayoutId id="2147483661" r:id="rId6"/>
    <p:sldLayoutId id="2147483662" r:id="rId7"/>
    <p:sldLayoutId id="2147483663" r:id="rId8"/>
    <p:sldLayoutId id="2147483664" r:id="rId9"/>
    <p:sldLayoutId id="2147483665" r:id="rId10"/>
    <p:sldLayoutId id="2147483666" r:id="rId11"/>
  </p:sldLayoutIdLst>
  <p:transition>
    <p:fade/>
  </p:transition>
  <p:timing>
    <p:tnLst>
      <p:par>
        <p:cTn id="1" dur="indefinite" restart="never" nodeType="tmRoot"/>
      </p:par>
    </p:tnLst>
  </p:timing>
  <p:txStyles>
    <p:titleStyle>
      <a:lvl1pPr algn="l" rtl="0" fontAlgn="base">
        <a:spcBef>
          <a:spcPct val="0"/>
        </a:spcBef>
        <a:spcAft>
          <a:spcPct val="0"/>
        </a:spcAft>
        <a:defRPr sz="2800" b="1">
          <a:solidFill>
            <a:schemeClr val="tx1"/>
          </a:solidFill>
          <a:latin typeface="+mj-lt"/>
          <a:ea typeface="+mj-ea"/>
          <a:cs typeface="+mj-cs"/>
        </a:defRPr>
      </a:lvl1pPr>
      <a:lvl2pPr algn="l" rtl="0" fontAlgn="base">
        <a:spcBef>
          <a:spcPct val="0"/>
        </a:spcBef>
        <a:spcAft>
          <a:spcPct val="0"/>
        </a:spcAft>
        <a:defRPr sz="2800" b="1">
          <a:solidFill>
            <a:schemeClr val="tx1"/>
          </a:solidFill>
          <a:latin typeface="Arial" panose="020B0604020202020204" pitchFamily="34" charset="0"/>
          <a:ea typeface="微软雅黑" panose="020B0503020204020204" pitchFamily="34" charset="-122"/>
          <a:cs typeface="宋体" panose="02010600030101010101" pitchFamily="2" charset="-122"/>
        </a:defRPr>
      </a:lvl2pPr>
      <a:lvl3pPr algn="l" rtl="0" fontAlgn="base">
        <a:spcBef>
          <a:spcPct val="0"/>
        </a:spcBef>
        <a:spcAft>
          <a:spcPct val="0"/>
        </a:spcAft>
        <a:defRPr sz="2800" b="1">
          <a:solidFill>
            <a:schemeClr val="tx1"/>
          </a:solidFill>
          <a:latin typeface="Arial" panose="020B0604020202020204" pitchFamily="34" charset="0"/>
          <a:ea typeface="微软雅黑" panose="020B0503020204020204" pitchFamily="34" charset="-122"/>
          <a:cs typeface="宋体" panose="02010600030101010101" pitchFamily="2" charset="-122"/>
        </a:defRPr>
      </a:lvl3pPr>
      <a:lvl4pPr algn="l" rtl="0" fontAlgn="base">
        <a:spcBef>
          <a:spcPct val="0"/>
        </a:spcBef>
        <a:spcAft>
          <a:spcPct val="0"/>
        </a:spcAft>
        <a:defRPr sz="2800" b="1">
          <a:solidFill>
            <a:schemeClr val="tx1"/>
          </a:solidFill>
          <a:latin typeface="Arial" panose="020B0604020202020204" pitchFamily="34" charset="0"/>
          <a:ea typeface="微软雅黑" panose="020B0503020204020204" pitchFamily="34" charset="-122"/>
          <a:cs typeface="宋体" panose="02010600030101010101" pitchFamily="2" charset="-122"/>
        </a:defRPr>
      </a:lvl4pPr>
      <a:lvl5pPr algn="l" rtl="0" fontAlgn="base">
        <a:spcBef>
          <a:spcPct val="0"/>
        </a:spcBef>
        <a:spcAft>
          <a:spcPct val="0"/>
        </a:spcAft>
        <a:defRPr sz="2800" b="1">
          <a:solidFill>
            <a:schemeClr val="tx1"/>
          </a:solidFill>
          <a:latin typeface="Arial" panose="020B0604020202020204" pitchFamily="34" charset="0"/>
          <a:ea typeface="微软雅黑" panose="020B0503020204020204" pitchFamily="34" charset="-122"/>
          <a:cs typeface="宋体" panose="02010600030101010101" pitchFamily="2" charset="-122"/>
        </a:defRPr>
      </a:lvl5pPr>
      <a:lvl6pPr marL="457200" algn="l" rtl="0" fontAlgn="base">
        <a:spcBef>
          <a:spcPct val="0"/>
        </a:spcBef>
        <a:spcAft>
          <a:spcPct val="0"/>
        </a:spcAft>
        <a:defRPr sz="2800" b="1">
          <a:solidFill>
            <a:schemeClr val="tx1"/>
          </a:solidFill>
          <a:latin typeface="Arial" panose="020B0604020202020204" pitchFamily="34" charset="0"/>
          <a:ea typeface="微软雅黑" panose="020B0503020204020204" pitchFamily="34" charset="-122"/>
          <a:cs typeface="宋体" panose="02010600030101010101" pitchFamily="2" charset="-122"/>
        </a:defRPr>
      </a:lvl6pPr>
      <a:lvl7pPr marL="914400" algn="l" rtl="0" fontAlgn="base">
        <a:spcBef>
          <a:spcPct val="0"/>
        </a:spcBef>
        <a:spcAft>
          <a:spcPct val="0"/>
        </a:spcAft>
        <a:defRPr sz="2800" b="1">
          <a:solidFill>
            <a:schemeClr val="tx1"/>
          </a:solidFill>
          <a:latin typeface="Arial" panose="020B0604020202020204" pitchFamily="34" charset="0"/>
          <a:ea typeface="微软雅黑" panose="020B0503020204020204" pitchFamily="34" charset="-122"/>
          <a:cs typeface="宋体" panose="02010600030101010101" pitchFamily="2" charset="-122"/>
        </a:defRPr>
      </a:lvl7pPr>
      <a:lvl8pPr marL="1371600" algn="l" rtl="0" fontAlgn="base">
        <a:spcBef>
          <a:spcPct val="0"/>
        </a:spcBef>
        <a:spcAft>
          <a:spcPct val="0"/>
        </a:spcAft>
        <a:defRPr sz="2800" b="1">
          <a:solidFill>
            <a:schemeClr val="tx1"/>
          </a:solidFill>
          <a:latin typeface="Arial" panose="020B0604020202020204" pitchFamily="34" charset="0"/>
          <a:ea typeface="微软雅黑" panose="020B0503020204020204" pitchFamily="34" charset="-122"/>
          <a:cs typeface="宋体" panose="02010600030101010101" pitchFamily="2" charset="-122"/>
        </a:defRPr>
      </a:lvl8pPr>
      <a:lvl9pPr marL="1828800" algn="l" rtl="0" fontAlgn="base">
        <a:spcBef>
          <a:spcPct val="0"/>
        </a:spcBef>
        <a:spcAft>
          <a:spcPct val="0"/>
        </a:spcAft>
        <a:defRPr sz="2800" b="1">
          <a:solidFill>
            <a:schemeClr val="tx1"/>
          </a:solidFill>
          <a:latin typeface="Arial" panose="020B0604020202020204" pitchFamily="34" charset="0"/>
          <a:ea typeface="微软雅黑" panose="020B0503020204020204" pitchFamily="34" charset="-122"/>
          <a:cs typeface="宋体" panose="02010600030101010101" pitchFamily="2" charset="-122"/>
        </a:defRPr>
      </a:lvl9pPr>
    </p:titleStyle>
    <p:bodyStyle>
      <a:lvl1pPr marL="180975" indent="-180975" algn="l" rtl="0" fontAlgn="ctr">
        <a:lnSpc>
          <a:spcPct val="120000"/>
        </a:lnSpc>
        <a:spcBef>
          <a:spcPct val="20000"/>
        </a:spcBef>
        <a:spcAft>
          <a:spcPct val="0"/>
        </a:spcAft>
        <a:buClr>
          <a:schemeClr val="accent1"/>
        </a:buClr>
        <a:buSzPct val="60000"/>
        <a:buFont typeface="Wingdings" panose="05000000000000000000" pitchFamily="2" charset="2"/>
        <a:buChar char="l"/>
        <a:defRPr sz="2000" b="1">
          <a:solidFill>
            <a:schemeClr val="tx1"/>
          </a:solidFill>
          <a:latin typeface="+mn-lt"/>
          <a:ea typeface="+mn-ea"/>
          <a:cs typeface="+mn-cs"/>
        </a:defRPr>
      </a:lvl1pPr>
      <a:lvl2pPr marL="541655" indent="-180975" algn="l" rtl="0" fontAlgn="ctr">
        <a:lnSpc>
          <a:spcPct val="120000"/>
        </a:lnSpc>
        <a:spcBef>
          <a:spcPct val="20000"/>
        </a:spcBef>
        <a:spcAft>
          <a:spcPct val="0"/>
        </a:spcAft>
        <a:buClr>
          <a:schemeClr val="accent1"/>
        </a:buClr>
        <a:buSzPct val="60000"/>
        <a:buFont typeface="Wingdings" panose="05000000000000000000" pitchFamily="2" charset="2"/>
        <a:buChar char="l"/>
        <a:defRPr>
          <a:solidFill>
            <a:schemeClr val="tx1"/>
          </a:solidFill>
          <a:latin typeface="+mn-lt"/>
          <a:ea typeface="+mn-ea"/>
          <a:cs typeface="+mn-cs"/>
        </a:defRPr>
      </a:lvl2pPr>
      <a:lvl3pPr marL="895350" indent="-174625" algn="l" rtl="0" fontAlgn="ctr">
        <a:lnSpc>
          <a:spcPct val="120000"/>
        </a:lnSpc>
        <a:spcBef>
          <a:spcPct val="20000"/>
        </a:spcBef>
        <a:spcAft>
          <a:spcPct val="0"/>
        </a:spcAft>
        <a:buClr>
          <a:schemeClr val="accent1"/>
        </a:buClr>
        <a:buSzPct val="60000"/>
        <a:buFont typeface="Wingdings" panose="05000000000000000000" pitchFamily="2" charset="2"/>
        <a:buChar char="l"/>
        <a:defRPr sz="1600">
          <a:solidFill>
            <a:schemeClr val="tx1"/>
          </a:solidFill>
          <a:latin typeface="+mn-lt"/>
          <a:ea typeface="+mn-ea"/>
          <a:cs typeface="+mn-cs"/>
        </a:defRPr>
      </a:lvl3pPr>
      <a:lvl4pPr marL="1256030" indent="-180975" algn="l" rtl="0" fontAlgn="ctr">
        <a:lnSpc>
          <a:spcPct val="120000"/>
        </a:lnSpc>
        <a:spcBef>
          <a:spcPct val="20000"/>
        </a:spcBef>
        <a:spcAft>
          <a:spcPct val="0"/>
        </a:spcAft>
        <a:buClr>
          <a:schemeClr val="accent1"/>
        </a:buClr>
        <a:buSzPct val="60000"/>
        <a:buFont typeface="Wingdings" panose="05000000000000000000" pitchFamily="2" charset="2"/>
        <a:buChar char="l"/>
        <a:defRPr sz="1400">
          <a:solidFill>
            <a:schemeClr val="tx1"/>
          </a:solidFill>
          <a:latin typeface="+mn-lt"/>
          <a:ea typeface="+mn-ea"/>
          <a:cs typeface="+mn-cs"/>
        </a:defRPr>
      </a:lvl4pPr>
      <a:lvl5pPr marL="1619250" indent="-184150" algn="l" rtl="0" fontAlgn="ctr">
        <a:lnSpc>
          <a:spcPct val="120000"/>
        </a:lnSpc>
        <a:spcBef>
          <a:spcPct val="20000"/>
        </a:spcBef>
        <a:spcAft>
          <a:spcPct val="0"/>
        </a:spcAft>
        <a:buClr>
          <a:schemeClr val="accent1"/>
        </a:buClr>
        <a:buSzPct val="60000"/>
        <a:buFont typeface="Wingdings" panose="05000000000000000000" pitchFamily="2" charset="2"/>
        <a:buChar char="l"/>
        <a:defRPr sz="1200">
          <a:solidFill>
            <a:schemeClr val="tx1"/>
          </a:solidFill>
          <a:latin typeface="+mn-lt"/>
          <a:ea typeface="+mn-ea"/>
          <a:cs typeface="+mn-cs"/>
        </a:defRPr>
      </a:lvl5pPr>
      <a:lvl6pPr marL="2076450" indent="-184150" algn="l" rtl="0" fontAlgn="ctr">
        <a:lnSpc>
          <a:spcPct val="120000"/>
        </a:lnSpc>
        <a:spcBef>
          <a:spcPct val="20000"/>
        </a:spcBef>
        <a:spcAft>
          <a:spcPct val="0"/>
        </a:spcAft>
        <a:buClr>
          <a:schemeClr val="accent1"/>
        </a:buClr>
        <a:buSzPct val="60000"/>
        <a:buFont typeface="Wingdings" panose="05000000000000000000" pitchFamily="2" charset="2"/>
        <a:buChar char="l"/>
        <a:defRPr sz="1200">
          <a:solidFill>
            <a:schemeClr val="tx1"/>
          </a:solidFill>
          <a:latin typeface="+mn-lt"/>
          <a:ea typeface="+mn-ea"/>
          <a:cs typeface="+mn-cs"/>
        </a:defRPr>
      </a:lvl6pPr>
      <a:lvl7pPr marL="2533650" indent="-184150" algn="l" rtl="0" fontAlgn="ctr">
        <a:lnSpc>
          <a:spcPct val="120000"/>
        </a:lnSpc>
        <a:spcBef>
          <a:spcPct val="20000"/>
        </a:spcBef>
        <a:spcAft>
          <a:spcPct val="0"/>
        </a:spcAft>
        <a:buClr>
          <a:schemeClr val="accent1"/>
        </a:buClr>
        <a:buSzPct val="60000"/>
        <a:buFont typeface="Wingdings" panose="05000000000000000000" pitchFamily="2" charset="2"/>
        <a:buChar char="l"/>
        <a:defRPr sz="1200">
          <a:solidFill>
            <a:schemeClr val="tx1"/>
          </a:solidFill>
          <a:latin typeface="+mn-lt"/>
          <a:ea typeface="+mn-ea"/>
          <a:cs typeface="+mn-cs"/>
        </a:defRPr>
      </a:lvl7pPr>
      <a:lvl8pPr marL="2990850" indent="-184150" algn="l" rtl="0" fontAlgn="ctr">
        <a:lnSpc>
          <a:spcPct val="120000"/>
        </a:lnSpc>
        <a:spcBef>
          <a:spcPct val="20000"/>
        </a:spcBef>
        <a:spcAft>
          <a:spcPct val="0"/>
        </a:spcAft>
        <a:buClr>
          <a:schemeClr val="accent1"/>
        </a:buClr>
        <a:buSzPct val="60000"/>
        <a:buFont typeface="Wingdings" panose="05000000000000000000" pitchFamily="2" charset="2"/>
        <a:buChar char="l"/>
        <a:defRPr sz="1200">
          <a:solidFill>
            <a:schemeClr val="tx1"/>
          </a:solidFill>
          <a:latin typeface="+mn-lt"/>
          <a:ea typeface="+mn-ea"/>
          <a:cs typeface="+mn-cs"/>
        </a:defRPr>
      </a:lvl8pPr>
      <a:lvl9pPr marL="3448050" indent="-184150" algn="l" rtl="0" fontAlgn="ctr">
        <a:lnSpc>
          <a:spcPct val="120000"/>
        </a:lnSpc>
        <a:spcBef>
          <a:spcPct val="20000"/>
        </a:spcBef>
        <a:spcAft>
          <a:spcPct val="0"/>
        </a:spcAft>
        <a:buClr>
          <a:schemeClr val="accent1"/>
        </a:buClr>
        <a:buSzPct val="60000"/>
        <a:buFont typeface="Wingdings" panose="05000000000000000000" pitchFamily="2" charset="2"/>
        <a:buChar char="l"/>
        <a:defRPr sz="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4.xml"/><Relationship Id="rId1" Type="http://schemas.openxmlformats.org/officeDocument/2006/relationships/image" Target="../media/image9.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image" Target="../media/image10.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image" Target="../media/image1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image" Target="../media/image1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5.xml"/><Relationship Id="rId1" Type="http://schemas.openxmlformats.org/officeDocument/2006/relationships/image" Target="../media/image1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60"/>
          <p:cNvSpPr/>
          <p:nvPr/>
        </p:nvSpPr>
        <p:spPr bwMode="auto">
          <a:xfrm>
            <a:off x="727076" y="3025120"/>
            <a:ext cx="554943" cy="596101"/>
          </a:xfrm>
          <a:custGeom>
            <a:avLst/>
            <a:gdLst>
              <a:gd name="T0" fmla="*/ 415 w 437"/>
              <a:gd name="T1" fmla="*/ 364 h 470"/>
              <a:gd name="T2" fmla="*/ 388 w 437"/>
              <a:gd name="T3" fmla="*/ 335 h 470"/>
              <a:gd name="T4" fmla="*/ 307 w 437"/>
              <a:gd name="T5" fmla="*/ 291 h 470"/>
              <a:gd name="T6" fmla="*/ 273 w 437"/>
              <a:gd name="T7" fmla="*/ 257 h 470"/>
              <a:gd name="T8" fmla="*/ 262 w 437"/>
              <a:gd name="T9" fmla="*/ 240 h 470"/>
              <a:gd name="T10" fmla="*/ 288 w 437"/>
              <a:gd name="T11" fmla="*/ 199 h 470"/>
              <a:gd name="T12" fmla="*/ 294 w 437"/>
              <a:gd name="T13" fmla="*/ 185 h 470"/>
              <a:gd name="T14" fmla="*/ 298 w 437"/>
              <a:gd name="T15" fmla="*/ 147 h 470"/>
              <a:gd name="T16" fmla="*/ 285 w 437"/>
              <a:gd name="T17" fmla="*/ 57 h 470"/>
              <a:gd name="T18" fmla="*/ 280 w 437"/>
              <a:gd name="T19" fmla="*/ 52 h 470"/>
              <a:gd name="T20" fmla="*/ 262 w 437"/>
              <a:gd name="T21" fmla="*/ 37 h 470"/>
              <a:gd name="T22" fmla="*/ 155 w 437"/>
              <a:gd name="T23" fmla="*/ 50 h 470"/>
              <a:gd name="T24" fmla="*/ 140 w 437"/>
              <a:gd name="T25" fmla="*/ 140 h 470"/>
              <a:gd name="T26" fmla="*/ 142 w 437"/>
              <a:gd name="T27" fmla="*/ 179 h 470"/>
              <a:gd name="T28" fmla="*/ 150 w 437"/>
              <a:gd name="T29" fmla="*/ 195 h 470"/>
              <a:gd name="T30" fmla="*/ 153 w 437"/>
              <a:gd name="T31" fmla="*/ 202 h 470"/>
              <a:gd name="T32" fmla="*/ 155 w 437"/>
              <a:gd name="T33" fmla="*/ 201 h 470"/>
              <a:gd name="T34" fmla="*/ 178 w 437"/>
              <a:gd name="T35" fmla="*/ 239 h 470"/>
              <a:gd name="T36" fmla="*/ 159 w 437"/>
              <a:gd name="T37" fmla="*/ 256 h 470"/>
              <a:gd name="T38" fmla="*/ 129 w 437"/>
              <a:gd name="T39" fmla="*/ 291 h 470"/>
              <a:gd name="T40" fmla="*/ 48 w 437"/>
              <a:gd name="T41" fmla="*/ 335 h 470"/>
              <a:gd name="T42" fmla="*/ 21 w 437"/>
              <a:gd name="T43" fmla="*/ 364 h 470"/>
              <a:gd name="T44" fmla="*/ 0 w 437"/>
              <a:gd name="T45" fmla="*/ 451 h 470"/>
              <a:gd name="T46" fmla="*/ 0 w 437"/>
              <a:gd name="T47" fmla="*/ 470 h 470"/>
              <a:gd name="T48" fmla="*/ 437 w 437"/>
              <a:gd name="T49" fmla="*/ 470 h 470"/>
              <a:gd name="T50" fmla="*/ 437 w 437"/>
              <a:gd name="T51" fmla="*/ 451 h 470"/>
              <a:gd name="T52" fmla="*/ 415 w 437"/>
              <a:gd name="T53" fmla="*/ 364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37" h="470">
                <a:moveTo>
                  <a:pt x="415" y="364"/>
                </a:moveTo>
                <a:cubicBezTo>
                  <a:pt x="415" y="364"/>
                  <a:pt x="422" y="351"/>
                  <a:pt x="388" y="335"/>
                </a:cubicBezTo>
                <a:cubicBezTo>
                  <a:pt x="307" y="291"/>
                  <a:pt x="307" y="291"/>
                  <a:pt x="307" y="291"/>
                </a:cubicBezTo>
                <a:cubicBezTo>
                  <a:pt x="273" y="257"/>
                  <a:pt x="273" y="257"/>
                  <a:pt x="273" y="257"/>
                </a:cubicBezTo>
                <a:cubicBezTo>
                  <a:pt x="256" y="248"/>
                  <a:pt x="246" y="251"/>
                  <a:pt x="262" y="240"/>
                </a:cubicBezTo>
                <a:cubicBezTo>
                  <a:pt x="274" y="230"/>
                  <a:pt x="282" y="216"/>
                  <a:pt x="288" y="199"/>
                </a:cubicBezTo>
                <a:cubicBezTo>
                  <a:pt x="289" y="198"/>
                  <a:pt x="292" y="194"/>
                  <a:pt x="294" y="185"/>
                </a:cubicBezTo>
                <a:cubicBezTo>
                  <a:pt x="294" y="185"/>
                  <a:pt x="325" y="148"/>
                  <a:pt x="298" y="147"/>
                </a:cubicBezTo>
                <a:cubicBezTo>
                  <a:pt x="298" y="147"/>
                  <a:pt x="326" y="96"/>
                  <a:pt x="285" y="57"/>
                </a:cubicBezTo>
                <a:cubicBezTo>
                  <a:pt x="285" y="57"/>
                  <a:pt x="283" y="55"/>
                  <a:pt x="280" y="52"/>
                </a:cubicBezTo>
                <a:cubicBezTo>
                  <a:pt x="271" y="42"/>
                  <a:pt x="262" y="37"/>
                  <a:pt x="262" y="37"/>
                </a:cubicBezTo>
                <a:cubicBezTo>
                  <a:pt x="203" y="0"/>
                  <a:pt x="155" y="50"/>
                  <a:pt x="155" y="50"/>
                </a:cubicBezTo>
                <a:cubicBezTo>
                  <a:pt x="113" y="88"/>
                  <a:pt x="140" y="140"/>
                  <a:pt x="140" y="140"/>
                </a:cubicBezTo>
                <a:cubicBezTo>
                  <a:pt x="112" y="140"/>
                  <a:pt x="142" y="179"/>
                  <a:pt x="142" y="179"/>
                </a:cubicBezTo>
                <a:cubicBezTo>
                  <a:pt x="146" y="197"/>
                  <a:pt x="150" y="195"/>
                  <a:pt x="150" y="195"/>
                </a:cubicBezTo>
                <a:cubicBezTo>
                  <a:pt x="152" y="195"/>
                  <a:pt x="152" y="198"/>
                  <a:pt x="153" y="202"/>
                </a:cubicBezTo>
                <a:cubicBezTo>
                  <a:pt x="154" y="201"/>
                  <a:pt x="154" y="201"/>
                  <a:pt x="155" y="201"/>
                </a:cubicBezTo>
                <a:cubicBezTo>
                  <a:pt x="160" y="216"/>
                  <a:pt x="168" y="229"/>
                  <a:pt x="178" y="239"/>
                </a:cubicBezTo>
                <a:cubicBezTo>
                  <a:pt x="187" y="251"/>
                  <a:pt x="163" y="251"/>
                  <a:pt x="159" y="256"/>
                </a:cubicBezTo>
                <a:cubicBezTo>
                  <a:pt x="157" y="259"/>
                  <a:pt x="129" y="291"/>
                  <a:pt x="129" y="291"/>
                </a:cubicBezTo>
                <a:cubicBezTo>
                  <a:pt x="48" y="335"/>
                  <a:pt x="48" y="335"/>
                  <a:pt x="48" y="335"/>
                </a:cubicBezTo>
                <a:cubicBezTo>
                  <a:pt x="15" y="351"/>
                  <a:pt x="21" y="364"/>
                  <a:pt x="21" y="364"/>
                </a:cubicBezTo>
                <a:cubicBezTo>
                  <a:pt x="0" y="451"/>
                  <a:pt x="0" y="451"/>
                  <a:pt x="0" y="451"/>
                </a:cubicBezTo>
                <a:cubicBezTo>
                  <a:pt x="0" y="470"/>
                  <a:pt x="0" y="470"/>
                  <a:pt x="0" y="470"/>
                </a:cubicBezTo>
                <a:cubicBezTo>
                  <a:pt x="437" y="470"/>
                  <a:pt x="437" y="470"/>
                  <a:pt x="437" y="470"/>
                </a:cubicBezTo>
                <a:cubicBezTo>
                  <a:pt x="437" y="451"/>
                  <a:pt x="437" y="451"/>
                  <a:pt x="437" y="451"/>
                </a:cubicBezTo>
                <a:lnTo>
                  <a:pt x="415" y="364"/>
                </a:lnTo>
                <a:close/>
              </a:path>
            </a:pathLst>
          </a:custGeom>
          <a:solidFill>
            <a:schemeClr val="tx1">
              <a:lumMod val="95000"/>
              <a:lumOff val="5000"/>
            </a:schemeClr>
          </a:solidFill>
          <a:ln>
            <a:noFill/>
          </a:ln>
        </p:spPr>
        <p:txBody>
          <a:bodyPr vert="horz" wrap="square" lIns="91440" tIns="45720" rIns="91440" bIns="45720" numCol="1" anchor="t" anchorCtr="0" compatLnSpc="1"/>
          <a:lstStyle/>
          <a:p>
            <a:endParaRPr lang="zh-CN" altLang="en-US"/>
          </a:p>
        </p:txBody>
      </p:sp>
      <p:sp>
        <p:nvSpPr>
          <p:cNvPr id="3" name="文本框 90"/>
          <p:cNvSpPr txBox="1"/>
          <p:nvPr/>
        </p:nvSpPr>
        <p:spPr>
          <a:xfrm>
            <a:off x="554941" y="348527"/>
            <a:ext cx="1800493" cy="369332"/>
          </a:xfrm>
          <a:prstGeom prst="rect">
            <a:avLst/>
          </a:prstGeom>
          <a:noFill/>
        </p:spPr>
        <p:txBody>
          <a:bodyPr wrap="none" rtlCol="0">
            <a:spAutoFit/>
          </a:bodyPr>
          <a:lstStyle/>
          <a:p>
            <a:r>
              <a:rPr lang="zh-CN" altLang="en-US" b="1" dirty="0" smtClean="0">
                <a:solidFill>
                  <a:srgbClr val="C00000"/>
                </a:solidFill>
                <a:effectLst>
                  <a:outerShdw blurRad="38100" dist="38100" dir="2700000" algn="tl">
                    <a:srgbClr val="000000">
                      <a:alpha val="43137"/>
                    </a:srgbClr>
                  </a:outerShdw>
                </a:effectLst>
              </a:rPr>
              <a:t>红船律师事务所</a:t>
            </a:r>
            <a:endParaRPr lang="zh-CN" altLang="en-US" b="1" dirty="0">
              <a:solidFill>
                <a:srgbClr val="C00000"/>
              </a:solidFill>
              <a:effectLst>
                <a:outerShdw blurRad="38100" dist="38100" dir="2700000" algn="tl">
                  <a:srgbClr val="000000">
                    <a:alpha val="43137"/>
                  </a:srgbClr>
                </a:outerShdw>
              </a:effectLst>
            </a:endParaRPr>
          </a:p>
        </p:txBody>
      </p:sp>
      <p:sp>
        <p:nvSpPr>
          <p:cNvPr id="4" name="Rectangle 2"/>
          <p:cNvSpPr txBox="1">
            <a:spLocks noChangeArrowheads="1"/>
          </p:cNvSpPr>
          <p:nvPr/>
        </p:nvSpPr>
        <p:spPr>
          <a:xfrm>
            <a:off x="3386138" y="445642"/>
            <a:ext cx="7772400" cy="1470025"/>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sz="6600" b="1" dirty="0" smtClean="0">
                <a:solidFill>
                  <a:srgbClr val="C00000"/>
                </a:solidFill>
                <a:ea typeface="楷体_GB2312" charset="-122"/>
              </a:rPr>
              <a:t>控制风险  创造效益</a:t>
            </a:r>
            <a:r>
              <a:rPr lang="zh-CN" sz="4000" b="1" dirty="0" smtClean="0">
                <a:solidFill>
                  <a:srgbClr val="C00000"/>
                </a:solidFill>
              </a:rPr>
              <a:t> </a:t>
            </a:r>
            <a:endParaRPr lang="zh-CN" sz="4000" b="1" dirty="0">
              <a:solidFill>
                <a:srgbClr val="C00000"/>
              </a:solidFill>
            </a:endParaRPr>
          </a:p>
        </p:txBody>
      </p:sp>
      <p:sp>
        <p:nvSpPr>
          <p:cNvPr id="5" name="Rectangle 3"/>
          <p:cNvSpPr txBox="1">
            <a:spLocks noChangeArrowheads="1"/>
          </p:cNvSpPr>
          <p:nvPr/>
        </p:nvSpPr>
        <p:spPr>
          <a:xfrm>
            <a:off x="3386455" y="1268730"/>
            <a:ext cx="7238365" cy="14573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zh-CN" altLang="en-US" dirty="0" smtClean="0">
              <a:solidFill>
                <a:srgbClr val="0000CC"/>
              </a:solidFill>
              <a:ea typeface="楷体_GB2312" charset="-122"/>
            </a:endParaRPr>
          </a:p>
          <a:p>
            <a:pPr algn="ctr" defTabSz="914400">
              <a:lnSpc>
                <a:spcPct val="90000"/>
              </a:lnSpc>
              <a:buClrTx/>
              <a:buSzTx/>
              <a:buFontTx/>
            </a:pPr>
            <a:r>
              <a:rPr lang="zh-CN" altLang="en-US" dirty="0">
                <a:solidFill>
                  <a:srgbClr val="0000CC"/>
                </a:solidFill>
                <a:latin typeface="Arial" panose="020B0604020202020204" pitchFamily="34" charset="0"/>
                <a:ea typeface="楷体_GB2312" charset="-122"/>
                <a:sym typeface="+mn-ea"/>
              </a:rPr>
              <a:t>建筑施工企业法律风险控制的重点</a:t>
            </a:r>
            <a:endParaRPr lang="zh-CN" altLang="en-US" kern="1200" baseline="0" dirty="0">
              <a:solidFill>
                <a:srgbClr val="0000CC"/>
              </a:solidFill>
              <a:latin typeface="Arial" panose="020B0604020202020204" pitchFamily="34" charset="0"/>
              <a:ea typeface="楷体_GB2312" charset="-122"/>
            </a:endParaRPr>
          </a:p>
          <a:p>
            <a:pPr defTabSz="914400">
              <a:lnSpc>
                <a:spcPct val="90000"/>
              </a:lnSpc>
              <a:buClrTx/>
              <a:buSzTx/>
              <a:buFontTx/>
            </a:pPr>
            <a:r>
              <a:rPr lang="zh-CN" altLang="en-US" dirty="0">
                <a:solidFill>
                  <a:srgbClr val="FF0000"/>
                </a:solidFill>
                <a:latin typeface="Arial" panose="020B0604020202020204" pitchFamily="34" charset="0"/>
                <a:ea typeface="楷体_GB2312" charset="-122"/>
                <a:sym typeface="+mn-ea"/>
              </a:rPr>
              <a:t>建立以项目和项目承包人为管理核心的风险防控机制</a:t>
            </a:r>
            <a:endParaRPr lang="zh-CN" altLang="en-US" b="1" dirty="0" smtClean="0">
              <a:solidFill>
                <a:schemeClr val="tx1">
                  <a:lumMod val="85000"/>
                  <a:lumOff val="15000"/>
                </a:schemeClr>
              </a:solidFill>
              <a:ea typeface="仿宋_GB2312" pitchFamily="1" charset="-122"/>
            </a:endParaRPr>
          </a:p>
          <a:p>
            <a:pPr marL="0" indent="0">
              <a:buNone/>
            </a:pPr>
            <a:endParaRPr lang="en-US" b="1" dirty="0" smtClean="0">
              <a:solidFill>
                <a:schemeClr val="hlink"/>
              </a:solidFill>
              <a:latin typeface="楷体_GB2312" charset="-122"/>
              <a:ea typeface="楷体_GB2312" charset="-122"/>
            </a:endParaRPr>
          </a:p>
          <a:p>
            <a:pPr marL="0" indent="0">
              <a:buNone/>
            </a:pPr>
            <a:endParaRPr lang="en-US" b="1" dirty="0" smtClean="0">
              <a:solidFill>
                <a:schemeClr val="hlink"/>
              </a:solidFill>
              <a:latin typeface="楷体_GB2312" charset="-122"/>
              <a:ea typeface="楷体_GB2312" charset="-122"/>
            </a:endParaRPr>
          </a:p>
          <a:p>
            <a:endParaRPr lang="zh-CN" altLang="en-US" b="1" dirty="0">
              <a:solidFill>
                <a:schemeClr val="hlink"/>
              </a:solidFill>
              <a:latin typeface="楷体_GB2312" charset="-122"/>
              <a:ea typeface="楷体_GB2312" charset="-122"/>
            </a:endParaRPr>
          </a:p>
        </p:txBody>
      </p:sp>
      <p:grpSp>
        <p:nvGrpSpPr>
          <p:cNvPr id="6" name="组合 5"/>
          <p:cNvGrpSpPr/>
          <p:nvPr/>
        </p:nvGrpSpPr>
        <p:grpSpPr>
          <a:xfrm>
            <a:off x="7272338" y="2057068"/>
            <a:ext cx="5277065" cy="5284787"/>
            <a:chOff x="444500" y="1149351"/>
            <a:chExt cx="5254626" cy="5284787"/>
          </a:xfrm>
        </p:grpSpPr>
        <p:sp>
          <p:nvSpPr>
            <p:cNvPr id="7" name="Freeform 5"/>
            <p:cNvSpPr/>
            <p:nvPr/>
          </p:nvSpPr>
          <p:spPr bwMode="auto">
            <a:xfrm>
              <a:off x="779463" y="3943350"/>
              <a:ext cx="1727200" cy="2490787"/>
            </a:xfrm>
            <a:custGeom>
              <a:avLst/>
              <a:gdLst>
                <a:gd name="T0" fmla="*/ 370 w 399"/>
                <a:gd name="T1" fmla="*/ 239 h 575"/>
                <a:gd name="T2" fmla="*/ 325 w 399"/>
                <a:gd name="T3" fmla="*/ 160 h 575"/>
                <a:gd name="T4" fmla="*/ 292 w 399"/>
                <a:gd name="T5" fmla="*/ 127 h 575"/>
                <a:gd name="T6" fmla="*/ 283 w 399"/>
                <a:gd name="T7" fmla="*/ 120 h 575"/>
                <a:gd name="T8" fmla="*/ 274 w 399"/>
                <a:gd name="T9" fmla="*/ 113 h 575"/>
                <a:gd name="T10" fmla="*/ 255 w 399"/>
                <a:gd name="T11" fmla="*/ 100 h 575"/>
                <a:gd name="T12" fmla="*/ 171 w 399"/>
                <a:gd name="T13" fmla="*/ 61 h 575"/>
                <a:gd name="T14" fmla="*/ 129 w 399"/>
                <a:gd name="T15" fmla="*/ 52 h 575"/>
                <a:gd name="T16" fmla="*/ 77 w 399"/>
                <a:gd name="T17" fmla="*/ 5 h 575"/>
                <a:gd name="T18" fmla="*/ 5 w 399"/>
                <a:gd name="T19" fmla="*/ 58 h 575"/>
                <a:gd name="T20" fmla="*/ 58 w 399"/>
                <a:gd name="T21" fmla="*/ 130 h 575"/>
                <a:gd name="T22" fmla="*/ 127 w 399"/>
                <a:gd name="T23" fmla="*/ 89 h 575"/>
                <a:gd name="T24" fmla="*/ 162 w 399"/>
                <a:gd name="T25" fmla="*/ 95 h 575"/>
                <a:gd name="T26" fmla="*/ 240 w 399"/>
                <a:gd name="T27" fmla="*/ 125 h 575"/>
                <a:gd name="T28" fmla="*/ 258 w 399"/>
                <a:gd name="T29" fmla="*/ 136 h 575"/>
                <a:gd name="T30" fmla="*/ 266 w 399"/>
                <a:gd name="T31" fmla="*/ 142 h 575"/>
                <a:gd name="T32" fmla="*/ 275 w 399"/>
                <a:gd name="T33" fmla="*/ 148 h 575"/>
                <a:gd name="T34" fmla="*/ 306 w 399"/>
                <a:gd name="T35" fmla="*/ 177 h 575"/>
                <a:gd name="T36" fmla="*/ 352 w 399"/>
                <a:gd name="T37" fmla="*/ 247 h 575"/>
                <a:gd name="T38" fmla="*/ 380 w 399"/>
                <a:gd name="T39" fmla="*/ 416 h 575"/>
                <a:gd name="T40" fmla="*/ 361 w 399"/>
                <a:gd name="T41" fmla="*/ 500 h 575"/>
                <a:gd name="T42" fmla="*/ 316 w 399"/>
                <a:gd name="T43" fmla="*/ 575 h 575"/>
                <a:gd name="T44" fmla="*/ 365 w 399"/>
                <a:gd name="T45" fmla="*/ 502 h 575"/>
                <a:gd name="T46" fmla="*/ 390 w 399"/>
                <a:gd name="T47" fmla="*/ 417 h 575"/>
                <a:gd name="T48" fmla="*/ 370 w 399"/>
                <a:gd name="T49" fmla="*/ 239 h 5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99" h="575">
                  <a:moveTo>
                    <a:pt x="370" y="239"/>
                  </a:moveTo>
                  <a:cubicBezTo>
                    <a:pt x="359" y="211"/>
                    <a:pt x="344" y="184"/>
                    <a:pt x="325" y="160"/>
                  </a:cubicBezTo>
                  <a:cubicBezTo>
                    <a:pt x="315" y="148"/>
                    <a:pt x="304" y="137"/>
                    <a:pt x="292" y="127"/>
                  </a:cubicBezTo>
                  <a:cubicBezTo>
                    <a:pt x="289" y="125"/>
                    <a:pt x="286" y="122"/>
                    <a:pt x="283" y="120"/>
                  </a:cubicBezTo>
                  <a:cubicBezTo>
                    <a:pt x="280" y="117"/>
                    <a:pt x="277" y="115"/>
                    <a:pt x="274" y="113"/>
                  </a:cubicBezTo>
                  <a:cubicBezTo>
                    <a:pt x="268" y="108"/>
                    <a:pt x="262" y="104"/>
                    <a:pt x="255" y="100"/>
                  </a:cubicBezTo>
                  <a:cubicBezTo>
                    <a:pt x="229" y="83"/>
                    <a:pt x="201" y="70"/>
                    <a:pt x="171" y="61"/>
                  </a:cubicBezTo>
                  <a:cubicBezTo>
                    <a:pt x="157" y="57"/>
                    <a:pt x="143" y="54"/>
                    <a:pt x="129" y="52"/>
                  </a:cubicBezTo>
                  <a:cubicBezTo>
                    <a:pt x="123" y="28"/>
                    <a:pt x="103" y="9"/>
                    <a:pt x="77" y="5"/>
                  </a:cubicBezTo>
                  <a:cubicBezTo>
                    <a:pt x="42" y="0"/>
                    <a:pt x="10" y="24"/>
                    <a:pt x="5" y="58"/>
                  </a:cubicBezTo>
                  <a:cubicBezTo>
                    <a:pt x="0" y="93"/>
                    <a:pt x="24" y="125"/>
                    <a:pt x="58" y="130"/>
                  </a:cubicBezTo>
                  <a:cubicBezTo>
                    <a:pt x="89" y="134"/>
                    <a:pt x="117" y="117"/>
                    <a:pt x="127" y="89"/>
                  </a:cubicBezTo>
                  <a:cubicBezTo>
                    <a:pt x="139" y="90"/>
                    <a:pt x="150" y="92"/>
                    <a:pt x="162" y="95"/>
                  </a:cubicBezTo>
                  <a:cubicBezTo>
                    <a:pt x="189" y="101"/>
                    <a:pt x="215" y="111"/>
                    <a:pt x="240" y="125"/>
                  </a:cubicBezTo>
                  <a:cubicBezTo>
                    <a:pt x="246" y="129"/>
                    <a:pt x="252" y="132"/>
                    <a:pt x="258" y="136"/>
                  </a:cubicBezTo>
                  <a:cubicBezTo>
                    <a:pt x="261" y="138"/>
                    <a:pt x="264" y="140"/>
                    <a:pt x="266" y="142"/>
                  </a:cubicBezTo>
                  <a:cubicBezTo>
                    <a:pt x="269" y="144"/>
                    <a:pt x="272" y="146"/>
                    <a:pt x="275" y="148"/>
                  </a:cubicBezTo>
                  <a:cubicBezTo>
                    <a:pt x="286" y="157"/>
                    <a:pt x="296" y="166"/>
                    <a:pt x="306" y="177"/>
                  </a:cubicBezTo>
                  <a:cubicBezTo>
                    <a:pt x="325" y="197"/>
                    <a:pt x="340" y="221"/>
                    <a:pt x="352" y="247"/>
                  </a:cubicBezTo>
                  <a:cubicBezTo>
                    <a:pt x="376" y="299"/>
                    <a:pt x="385" y="358"/>
                    <a:pt x="380" y="416"/>
                  </a:cubicBezTo>
                  <a:cubicBezTo>
                    <a:pt x="378" y="445"/>
                    <a:pt x="371" y="473"/>
                    <a:pt x="361" y="500"/>
                  </a:cubicBezTo>
                  <a:cubicBezTo>
                    <a:pt x="350" y="528"/>
                    <a:pt x="335" y="553"/>
                    <a:pt x="316" y="575"/>
                  </a:cubicBezTo>
                  <a:cubicBezTo>
                    <a:pt x="337" y="555"/>
                    <a:pt x="353" y="529"/>
                    <a:pt x="365" y="502"/>
                  </a:cubicBezTo>
                  <a:cubicBezTo>
                    <a:pt x="378" y="475"/>
                    <a:pt x="386" y="446"/>
                    <a:pt x="390" y="417"/>
                  </a:cubicBezTo>
                  <a:cubicBezTo>
                    <a:pt x="399" y="358"/>
                    <a:pt x="392" y="296"/>
                    <a:pt x="370" y="239"/>
                  </a:cubicBezTo>
                  <a:close/>
                </a:path>
              </a:pathLst>
            </a:custGeom>
            <a:solidFill>
              <a:srgbClr val="FF6E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 name="Oval 6"/>
            <p:cNvSpPr>
              <a:spLocks noChangeArrowheads="1"/>
            </p:cNvSpPr>
            <p:nvPr/>
          </p:nvSpPr>
          <p:spPr bwMode="auto">
            <a:xfrm>
              <a:off x="895350" y="4068763"/>
              <a:ext cx="347663" cy="346075"/>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 name="Freeform 7"/>
            <p:cNvSpPr/>
            <p:nvPr/>
          </p:nvSpPr>
          <p:spPr bwMode="auto">
            <a:xfrm>
              <a:off x="908050" y="3168650"/>
              <a:ext cx="1681163" cy="3260725"/>
            </a:xfrm>
            <a:custGeom>
              <a:avLst/>
              <a:gdLst>
                <a:gd name="T0" fmla="*/ 382 w 388"/>
                <a:gd name="T1" fmla="*/ 450 h 753"/>
                <a:gd name="T2" fmla="*/ 372 w 388"/>
                <a:gd name="T3" fmla="*/ 399 h 753"/>
                <a:gd name="T4" fmla="*/ 357 w 388"/>
                <a:gd name="T5" fmla="*/ 349 h 753"/>
                <a:gd name="T6" fmla="*/ 241 w 388"/>
                <a:gd name="T7" fmla="*/ 175 h 753"/>
                <a:gd name="T8" fmla="*/ 133 w 388"/>
                <a:gd name="T9" fmla="*/ 89 h 753"/>
                <a:gd name="T10" fmla="*/ 102 w 388"/>
                <a:gd name="T11" fmla="*/ 17 h 753"/>
                <a:gd name="T12" fmla="*/ 17 w 388"/>
                <a:gd name="T13" fmla="*/ 42 h 753"/>
                <a:gd name="T14" fmla="*/ 43 w 388"/>
                <a:gd name="T15" fmla="*/ 128 h 753"/>
                <a:gd name="T16" fmla="*/ 113 w 388"/>
                <a:gd name="T17" fmla="*/ 120 h 753"/>
                <a:gd name="T18" fmla="*/ 221 w 388"/>
                <a:gd name="T19" fmla="*/ 197 h 753"/>
                <a:gd name="T20" fmla="*/ 338 w 388"/>
                <a:gd name="T21" fmla="*/ 356 h 753"/>
                <a:gd name="T22" fmla="*/ 367 w 388"/>
                <a:gd name="T23" fmla="*/ 452 h 753"/>
                <a:gd name="T24" fmla="*/ 377 w 388"/>
                <a:gd name="T25" fmla="*/ 553 h 753"/>
                <a:gd name="T26" fmla="*/ 346 w 388"/>
                <a:gd name="T27" fmla="*/ 753 h 753"/>
                <a:gd name="T28" fmla="*/ 387 w 388"/>
                <a:gd name="T29" fmla="*/ 553 h 753"/>
                <a:gd name="T30" fmla="*/ 382 w 388"/>
                <a:gd name="T31" fmla="*/ 450 h 7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88" h="753">
                  <a:moveTo>
                    <a:pt x="382" y="450"/>
                  </a:moveTo>
                  <a:cubicBezTo>
                    <a:pt x="379" y="433"/>
                    <a:pt x="376" y="416"/>
                    <a:pt x="372" y="399"/>
                  </a:cubicBezTo>
                  <a:cubicBezTo>
                    <a:pt x="368" y="382"/>
                    <a:pt x="363" y="365"/>
                    <a:pt x="357" y="349"/>
                  </a:cubicBezTo>
                  <a:cubicBezTo>
                    <a:pt x="332" y="283"/>
                    <a:pt x="291" y="225"/>
                    <a:pt x="241" y="175"/>
                  </a:cubicBezTo>
                  <a:cubicBezTo>
                    <a:pt x="209" y="143"/>
                    <a:pt x="172" y="114"/>
                    <a:pt x="133" y="89"/>
                  </a:cubicBezTo>
                  <a:cubicBezTo>
                    <a:pt x="141" y="61"/>
                    <a:pt x="129" y="31"/>
                    <a:pt x="102" y="17"/>
                  </a:cubicBezTo>
                  <a:cubicBezTo>
                    <a:pt x="72" y="0"/>
                    <a:pt x="33" y="11"/>
                    <a:pt x="17" y="42"/>
                  </a:cubicBezTo>
                  <a:cubicBezTo>
                    <a:pt x="0" y="73"/>
                    <a:pt x="12" y="111"/>
                    <a:pt x="43" y="128"/>
                  </a:cubicBezTo>
                  <a:cubicBezTo>
                    <a:pt x="66" y="140"/>
                    <a:pt x="94" y="136"/>
                    <a:pt x="113" y="120"/>
                  </a:cubicBezTo>
                  <a:cubicBezTo>
                    <a:pt x="152" y="142"/>
                    <a:pt x="188" y="168"/>
                    <a:pt x="221" y="197"/>
                  </a:cubicBezTo>
                  <a:cubicBezTo>
                    <a:pt x="270" y="242"/>
                    <a:pt x="312" y="295"/>
                    <a:pt x="338" y="356"/>
                  </a:cubicBezTo>
                  <a:cubicBezTo>
                    <a:pt x="352" y="387"/>
                    <a:pt x="360" y="419"/>
                    <a:pt x="367" y="452"/>
                  </a:cubicBezTo>
                  <a:cubicBezTo>
                    <a:pt x="373" y="485"/>
                    <a:pt x="377" y="519"/>
                    <a:pt x="377" y="553"/>
                  </a:cubicBezTo>
                  <a:cubicBezTo>
                    <a:pt x="378" y="621"/>
                    <a:pt x="368" y="689"/>
                    <a:pt x="346" y="753"/>
                  </a:cubicBezTo>
                  <a:cubicBezTo>
                    <a:pt x="371" y="690"/>
                    <a:pt x="385" y="622"/>
                    <a:pt x="387" y="553"/>
                  </a:cubicBezTo>
                  <a:cubicBezTo>
                    <a:pt x="388" y="519"/>
                    <a:pt x="387" y="484"/>
                    <a:pt x="382" y="450"/>
                  </a:cubicBezTo>
                  <a:close/>
                </a:path>
              </a:pathLst>
            </a:custGeom>
            <a:solidFill>
              <a:srgbClr val="58595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Oval 8"/>
            <p:cNvSpPr>
              <a:spLocks noChangeArrowheads="1"/>
            </p:cNvSpPr>
            <p:nvPr/>
          </p:nvSpPr>
          <p:spPr bwMode="auto">
            <a:xfrm>
              <a:off x="1042988" y="3311525"/>
              <a:ext cx="346075" cy="346075"/>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 name="Freeform 9"/>
            <p:cNvSpPr/>
            <p:nvPr/>
          </p:nvSpPr>
          <p:spPr bwMode="auto">
            <a:xfrm>
              <a:off x="1350963" y="2492375"/>
              <a:ext cx="1363663" cy="3937000"/>
            </a:xfrm>
            <a:custGeom>
              <a:avLst/>
              <a:gdLst>
                <a:gd name="T0" fmla="*/ 312 w 315"/>
                <a:gd name="T1" fmla="*/ 691 h 909"/>
                <a:gd name="T2" fmla="*/ 302 w 315"/>
                <a:gd name="T3" fmla="*/ 582 h 909"/>
                <a:gd name="T4" fmla="*/ 294 w 315"/>
                <a:gd name="T5" fmla="*/ 528 h 909"/>
                <a:gd name="T6" fmla="*/ 284 w 315"/>
                <a:gd name="T7" fmla="*/ 474 h 909"/>
                <a:gd name="T8" fmla="*/ 271 w 315"/>
                <a:gd name="T9" fmla="*/ 421 h 909"/>
                <a:gd name="T10" fmla="*/ 253 w 315"/>
                <a:gd name="T11" fmla="*/ 368 h 909"/>
                <a:gd name="T12" fmla="*/ 232 w 315"/>
                <a:gd name="T13" fmla="*/ 317 h 909"/>
                <a:gd name="T14" fmla="*/ 210 w 315"/>
                <a:gd name="T15" fmla="*/ 267 h 909"/>
                <a:gd name="T16" fmla="*/ 162 w 315"/>
                <a:gd name="T17" fmla="*/ 168 h 909"/>
                <a:gd name="T18" fmla="*/ 122 w 315"/>
                <a:gd name="T19" fmla="*/ 106 h 909"/>
                <a:gd name="T20" fmla="*/ 117 w 315"/>
                <a:gd name="T21" fmla="*/ 28 h 909"/>
                <a:gd name="T22" fmla="*/ 28 w 315"/>
                <a:gd name="T23" fmla="*/ 23 h 909"/>
                <a:gd name="T24" fmla="*/ 23 w 315"/>
                <a:gd name="T25" fmla="*/ 112 h 909"/>
                <a:gd name="T26" fmla="*/ 91 w 315"/>
                <a:gd name="T27" fmla="*/ 130 h 909"/>
                <a:gd name="T28" fmla="*/ 183 w 315"/>
                <a:gd name="T29" fmla="*/ 280 h 909"/>
                <a:gd name="T30" fmla="*/ 207 w 315"/>
                <a:gd name="T31" fmla="*/ 329 h 909"/>
                <a:gd name="T32" fmla="*/ 229 w 315"/>
                <a:gd name="T33" fmla="*/ 378 h 909"/>
                <a:gd name="T34" fmla="*/ 249 w 315"/>
                <a:gd name="T35" fmla="*/ 428 h 909"/>
                <a:gd name="T36" fmla="*/ 265 w 315"/>
                <a:gd name="T37" fmla="*/ 479 h 909"/>
                <a:gd name="T38" fmla="*/ 277 w 315"/>
                <a:gd name="T39" fmla="*/ 532 h 909"/>
                <a:gd name="T40" fmla="*/ 288 w 315"/>
                <a:gd name="T41" fmla="*/ 585 h 909"/>
                <a:gd name="T42" fmla="*/ 302 w 315"/>
                <a:gd name="T43" fmla="*/ 692 h 909"/>
                <a:gd name="T44" fmla="*/ 302 w 315"/>
                <a:gd name="T45" fmla="*/ 909 h 909"/>
                <a:gd name="T46" fmla="*/ 312 w 315"/>
                <a:gd name="T47" fmla="*/ 691 h 9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15" h="909">
                  <a:moveTo>
                    <a:pt x="312" y="691"/>
                  </a:moveTo>
                  <a:cubicBezTo>
                    <a:pt x="310" y="655"/>
                    <a:pt x="307" y="619"/>
                    <a:pt x="302" y="582"/>
                  </a:cubicBezTo>
                  <a:cubicBezTo>
                    <a:pt x="300" y="564"/>
                    <a:pt x="297" y="546"/>
                    <a:pt x="294" y="528"/>
                  </a:cubicBezTo>
                  <a:cubicBezTo>
                    <a:pt x="291" y="510"/>
                    <a:pt x="288" y="492"/>
                    <a:pt x="284" y="474"/>
                  </a:cubicBezTo>
                  <a:cubicBezTo>
                    <a:pt x="280" y="456"/>
                    <a:pt x="276" y="438"/>
                    <a:pt x="271" y="421"/>
                  </a:cubicBezTo>
                  <a:cubicBezTo>
                    <a:pt x="265" y="403"/>
                    <a:pt x="259" y="385"/>
                    <a:pt x="253" y="368"/>
                  </a:cubicBezTo>
                  <a:cubicBezTo>
                    <a:pt x="246" y="351"/>
                    <a:pt x="239" y="334"/>
                    <a:pt x="232" y="317"/>
                  </a:cubicBezTo>
                  <a:cubicBezTo>
                    <a:pt x="225" y="301"/>
                    <a:pt x="218" y="284"/>
                    <a:pt x="210" y="267"/>
                  </a:cubicBezTo>
                  <a:cubicBezTo>
                    <a:pt x="196" y="234"/>
                    <a:pt x="180" y="200"/>
                    <a:pt x="162" y="168"/>
                  </a:cubicBezTo>
                  <a:cubicBezTo>
                    <a:pt x="150" y="147"/>
                    <a:pt x="136" y="126"/>
                    <a:pt x="122" y="106"/>
                  </a:cubicBezTo>
                  <a:cubicBezTo>
                    <a:pt x="138" y="83"/>
                    <a:pt x="137" y="51"/>
                    <a:pt x="117" y="28"/>
                  </a:cubicBezTo>
                  <a:cubicBezTo>
                    <a:pt x="94" y="2"/>
                    <a:pt x="54" y="0"/>
                    <a:pt x="28" y="23"/>
                  </a:cubicBezTo>
                  <a:cubicBezTo>
                    <a:pt x="2" y="46"/>
                    <a:pt x="0" y="86"/>
                    <a:pt x="23" y="112"/>
                  </a:cubicBezTo>
                  <a:cubicBezTo>
                    <a:pt x="41" y="132"/>
                    <a:pt x="68" y="138"/>
                    <a:pt x="91" y="130"/>
                  </a:cubicBezTo>
                  <a:cubicBezTo>
                    <a:pt x="128" y="175"/>
                    <a:pt x="157" y="227"/>
                    <a:pt x="183" y="280"/>
                  </a:cubicBezTo>
                  <a:cubicBezTo>
                    <a:pt x="191" y="296"/>
                    <a:pt x="199" y="312"/>
                    <a:pt x="207" y="329"/>
                  </a:cubicBezTo>
                  <a:cubicBezTo>
                    <a:pt x="215" y="345"/>
                    <a:pt x="222" y="361"/>
                    <a:pt x="229" y="378"/>
                  </a:cubicBezTo>
                  <a:cubicBezTo>
                    <a:pt x="237" y="394"/>
                    <a:pt x="244" y="411"/>
                    <a:pt x="249" y="428"/>
                  </a:cubicBezTo>
                  <a:cubicBezTo>
                    <a:pt x="255" y="444"/>
                    <a:pt x="260" y="462"/>
                    <a:pt x="265" y="479"/>
                  </a:cubicBezTo>
                  <a:cubicBezTo>
                    <a:pt x="269" y="496"/>
                    <a:pt x="273" y="514"/>
                    <a:pt x="277" y="532"/>
                  </a:cubicBezTo>
                  <a:cubicBezTo>
                    <a:pt x="281" y="549"/>
                    <a:pt x="284" y="567"/>
                    <a:pt x="288" y="585"/>
                  </a:cubicBezTo>
                  <a:cubicBezTo>
                    <a:pt x="294" y="620"/>
                    <a:pt x="298" y="656"/>
                    <a:pt x="302" y="692"/>
                  </a:cubicBezTo>
                  <a:cubicBezTo>
                    <a:pt x="308" y="764"/>
                    <a:pt x="308" y="837"/>
                    <a:pt x="302" y="909"/>
                  </a:cubicBezTo>
                  <a:cubicBezTo>
                    <a:pt x="311" y="837"/>
                    <a:pt x="315" y="764"/>
                    <a:pt x="312" y="691"/>
                  </a:cubicBezTo>
                  <a:close/>
                </a:path>
              </a:pathLst>
            </a:custGeom>
            <a:solidFill>
              <a:srgbClr val="80828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 name="Oval 10"/>
            <p:cNvSpPr>
              <a:spLocks noChangeArrowheads="1"/>
            </p:cNvSpPr>
            <p:nvPr/>
          </p:nvSpPr>
          <p:spPr bwMode="auto">
            <a:xfrm>
              <a:off x="1481138" y="2630488"/>
              <a:ext cx="346075" cy="347662"/>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 name="Freeform 11"/>
            <p:cNvSpPr/>
            <p:nvPr/>
          </p:nvSpPr>
          <p:spPr bwMode="auto">
            <a:xfrm>
              <a:off x="1960563" y="2036763"/>
              <a:ext cx="893763" cy="4397375"/>
            </a:xfrm>
            <a:custGeom>
              <a:avLst/>
              <a:gdLst>
                <a:gd name="T0" fmla="*/ 185 w 206"/>
                <a:gd name="T1" fmla="*/ 547 h 1015"/>
                <a:gd name="T2" fmla="*/ 150 w 206"/>
                <a:gd name="T3" fmla="*/ 315 h 1015"/>
                <a:gd name="T4" fmla="*/ 107 w 206"/>
                <a:gd name="T5" fmla="*/ 124 h 1015"/>
                <a:gd name="T6" fmla="*/ 130 w 206"/>
                <a:gd name="T7" fmla="*/ 48 h 1015"/>
                <a:gd name="T8" fmla="*/ 49 w 206"/>
                <a:gd name="T9" fmla="*/ 12 h 1015"/>
                <a:gd name="T10" fmla="*/ 13 w 206"/>
                <a:gd name="T11" fmla="*/ 94 h 1015"/>
                <a:gd name="T12" fmla="*/ 70 w 206"/>
                <a:gd name="T13" fmla="*/ 134 h 1015"/>
                <a:gd name="T14" fmla="*/ 121 w 206"/>
                <a:gd name="T15" fmla="*/ 321 h 1015"/>
                <a:gd name="T16" fmla="*/ 165 w 206"/>
                <a:gd name="T17" fmla="*/ 550 h 1015"/>
                <a:gd name="T18" fmla="*/ 198 w 206"/>
                <a:gd name="T19" fmla="*/ 1015 h 1015"/>
                <a:gd name="T20" fmla="*/ 185 w 206"/>
                <a:gd name="T21" fmla="*/ 547 h 10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6" h="1015">
                  <a:moveTo>
                    <a:pt x="185" y="547"/>
                  </a:moveTo>
                  <a:cubicBezTo>
                    <a:pt x="176" y="469"/>
                    <a:pt x="165" y="392"/>
                    <a:pt x="150" y="315"/>
                  </a:cubicBezTo>
                  <a:cubicBezTo>
                    <a:pt x="138" y="251"/>
                    <a:pt x="123" y="187"/>
                    <a:pt x="107" y="124"/>
                  </a:cubicBezTo>
                  <a:cubicBezTo>
                    <a:pt x="131" y="107"/>
                    <a:pt x="142" y="76"/>
                    <a:pt x="130" y="48"/>
                  </a:cubicBezTo>
                  <a:cubicBezTo>
                    <a:pt x="118" y="15"/>
                    <a:pt x="81" y="0"/>
                    <a:pt x="49" y="12"/>
                  </a:cubicBezTo>
                  <a:cubicBezTo>
                    <a:pt x="16" y="25"/>
                    <a:pt x="0" y="62"/>
                    <a:pt x="13" y="94"/>
                  </a:cubicBezTo>
                  <a:cubicBezTo>
                    <a:pt x="23" y="118"/>
                    <a:pt x="46" y="133"/>
                    <a:pt x="70" y="134"/>
                  </a:cubicBezTo>
                  <a:cubicBezTo>
                    <a:pt x="89" y="196"/>
                    <a:pt x="106" y="258"/>
                    <a:pt x="121" y="321"/>
                  </a:cubicBezTo>
                  <a:cubicBezTo>
                    <a:pt x="138" y="397"/>
                    <a:pt x="153" y="473"/>
                    <a:pt x="165" y="550"/>
                  </a:cubicBezTo>
                  <a:cubicBezTo>
                    <a:pt x="188" y="704"/>
                    <a:pt x="199" y="859"/>
                    <a:pt x="198" y="1015"/>
                  </a:cubicBezTo>
                  <a:cubicBezTo>
                    <a:pt x="206" y="859"/>
                    <a:pt x="202" y="703"/>
                    <a:pt x="185" y="547"/>
                  </a:cubicBezTo>
                  <a:close/>
                </a:path>
              </a:pathLst>
            </a:custGeom>
            <a:solidFill>
              <a:srgbClr val="A7A9A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 name="Oval 12"/>
            <p:cNvSpPr>
              <a:spLocks noChangeArrowheads="1"/>
            </p:cNvSpPr>
            <p:nvPr/>
          </p:nvSpPr>
          <p:spPr bwMode="auto">
            <a:xfrm>
              <a:off x="2105025" y="2179638"/>
              <a:ext cx="346075" cy="347662"/>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 name="Freeform 13"/>
            <p:cNvSpPr/>
            <p:nvPr/>
          </p:nvSpPr>
          <p:spPr bwMode="auto">
            <a:xfrm>
              <a:off x="2759075" y="1903413"/>
              <a:ext cx="554038" cy="4525962"/>
            </a:xfrm>
            <a:custGeom>
              <a:avLst/>
              <a:gdLst>
                <a:gd name="T0" fmla="*/ 127 w 128"/>
                <a:gd name="T1" fmla="*/ 62 h 1045"/>
                <a:gd name="T2" fmla="*/ 62 w 128"/>
                <a:gd name="T3" fmla="*/ 1 h 1045"/>
                <a:gd name="T4" fmla="*/ 1 w 128"/>
                <a:gd name="T5" fmla="*/ 66 h 1045"/>
                <a:gd name="T6" fmla="*/ 50 w 128"/>
                <a:gd name="T7" fmla="*/ 126 h 1045"/>
                <a:gd name="T8" fmla="*/ 58 w 128"/>
                <a:gd name="T9" fmla="*/ 1045 h 1045"/>
                <a:gd name="T10" fmla="*/ 75 w 128"/>
                <a:gd name="T11" fmla="*/ 561 h 1045"/>
                <a:gd name="T12" fmla="*/ 88 w 128"/>
                <a:gd name="T13" fmla="*/ 123 h 1045"/>
                <a:gd name="T14" fmla="*/ 127 w 128"/>
                <a:gd name="T15" fmla="*/ 62 h 104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8" h="1045">
                  <a:moveTo>
                    <a:pt x="127" y="62"/>
                  </a:moveTo>
                  <a:cubicBezTo>
                    <a:pt x="126" y="28"/>
                    <a:pt x="97" y="0"/>
                    <a:pt x="62" y="1"/>
                  </a:cubicBezTo>
                  <a:cubicBezTo>
                    <a:pt x="27" y="2"/>
                    <a:pt x="0" y="31"/>
                    <a:pt x="1" y="66"/>
                  </a:cubicBezTo>
                  <a:cubicBezTo>
                    <a:pt x="2" y="96"/>
                    <a:pt x="22" y="120"/>
                    <a:pt x="50" y="126"/>
                  </a:cubicBezTo>
                  <a:cubicBezTo>
                    <a:pt x="57" y="432"/>
                    <a:pt x="53" y="739"/>
                    <a:pt x="58" y="1045"/>
                  </a:cubicBezTo>
                  <a:cubicBezTo>
                    <a:pt x="62" y="884"/>
                    <a:pt x="68" y="722"/>
                    <a:pt x="75" y="561"/>
                  </a:cubicBezTo>
                  <a:cubicBezTo>
                    <a:pt x="80" y="415"/>
                    <a:pt x="85" y="269"/>
                    <a:pt x="88" y="123"/>
                  </a:cubicBezTo>
                  <a:cubicBezTo>
                    <a:pt x="111" y="113"/>
                    <a:pt x="128" y="89"/>
                    <a:pt x="127" y="62"/>
                  </a:cubicBezTo>
                  <a:close/>
                </a:path>
              </a:pathLst>
            </a:custGeom>
            <a:solidFill>
              <a:srgbClr val="BCBEC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 name="Oval 14"/>
            <p:cNvSpPr>
              <a:spLocks noChangeArrowheads="1"/>
            </p:cNvSpPr>
            <p:nvPr/>
          </p:nvSpPr>
          <p:spPr bwMode="auto">
            <a:xfrm>
              <a:off x="2862263" y="2006600"/>
              <a:ext cx="346075" cy="347662"/>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 name="Freeform 15"/>
            <p:cNvSpPr/>
            <p:nvPr/>
          </p:nvSpPr>
          <p:spPr bwMode="auto">
            <a:xfrm>
              <a:off x="3200400" y="2054225"/>
              <a:ext cx="922338" cy="4375150"/>
            </a:xfrm>
            <a:custGeom>
              <a:avLst/>
              <a:gdLst>
                <a:gd name="T0" fmla="*/ 162 w 213"/>
                <a:gd name="T1" fmla="*/ 11 h 1010"/>
                <a:gd name="T2" fmla="*/ 82 w 213"/>
                <a:gd name="T3" fmla="*/ 51 h 1010"/>
                <a:gd name="T4" fmla="*/ 102 w 213"/>
                <a:gd name="T5" fmla="*/ 120 h 1010"/>
                <a:gd name="T6" fmla="*/ 52 w 213"/>
                <a:gd name="T7" fmla="*/ 314 h 1010"/>
                <a:gd name="T8" fmla="*/ 18 w 213"/>
                <a:gd name="T9" fmla="*/ 545 h 1010"/>
                <a:gd name="T10" fmla="*/ 2 w 213"/>
                <a:gd name="T11" fmla="*/ 1010 h 1010"/>
                <a:gd name="T12" fmla="*/ 38 w 213"/>
                <a:gd name="T13" fmla="*/ 547 h 1010"/>
                <a:gd name="T14" fmla="*/ 138 w 213"/>
                <a:gd name="T15" fmla="*/ 134 h 1010"/>
                <a:gd name="T16" fmla="*/ 202 w 213"/>
                <a:gd name="T17" fmla="*/ 91 h 1010"/>
                <a:gd name="T18" fmla="*/ 162 w 213"/>
                <a:gd name="T19" fmla="*/ 11 h 10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3" h="1010">
                  <a:moveTo>
                    <a:pt x="162" y="11"/>
                  </a:moveTo>
                  <a:cubicBezTo>
                    <a:pt x="129" y="0"/>
                    <a:pt x="93" y="18"/>
                    <a:pt x="82" y="51"/>
                  </a:cubicBezTo>
                  <a:cubicBezTo>
                    <a:pt x="74" y="76"/>
                    <a:pt x="83" y="104"/>
                    <a:pt x="102" y="120"/>
                  </a:cubicBezTo>
                  <a:cubicBezTo>
                    <a:pt x="82" y="183"/>
                    <a:pt x="66" y="248"/>
                    <a:pt x="52" y="314"/>
                  </a:cubicBezTo>
                  <a:cubicBezTo>
                    <a:pt x="37" y="390"/>
                    <a:pt x="26" y="467"/>
                    <a:pt x="18" y="545"/>
                  </a:cubicBezTo>
                  <a:cubicBezTo>
                    <a:pt x="3" y="699"/>
                    <a:pt x="0" y="855"/>
                    <a:pt x="2" y="1010"/>
                  </a:cubicBezTo>
                  <a:cubicBezTo>
                    <a:pt x="7" y="855"/>
                    <a:pt x="16" y="700"/>
                    <a:pt x="38" y="547"/>
                  </a:cubicBezTo>
                  <a:cubicBezTo>
                    <a:pt x="58" y="406"/>
                    <a:pt x="90" y="267"/>
                    <a:pt x="138" y="134"/>
                  </a:cubicBezTo>
                  <a:cubicBezTo>
                    <a:pt x="166" y="135"/>
                    <a:pt x="193" y="118"/>
                    <a:pt x="202" y="91"/>
                  </a:cubicBezTo>
                  <a:cubicBezTo>
                    <a:pt x="213" y="57"/>
                    <a:pt x="195" y="22"/>
                    <a:pt x="162" y="11"/>
                  </a:cubicBezTo>
                  <a:close/>
                </a:path>
              </a:pathLst>
            </a:custGeom>
            <a:solidFill>
              <a:srgbClr val="D7DF2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 name="Oval 16"/>
            <p:cNvSpPr>
              <a:spLocks noChangeArrowheads="1"/>
            </p:cNvSpPr>
            <p:nvPr/>
          </p:nvSpPr>
          <p:spPr bwMode="auto">
            <a:xfrm>
              <a:off x="3646488" y="2184400"/>
              <a:ext cx="346075" cy="346075"/>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 name="Freeform 17"/>
            <p:cNvSpPr/>
            <p:nvPr/>
          </p:nvSpPr>
          <p:spPr bwMode="auto">
            <a:xfrm>
              <a:off x="3338513" y="2514600"/>
              <a:ext cx="1420813" cy="3914775"/>
            </a:xfrm>
            <a:custGeom>
              <a:avLst/>
              <a:gdLst>
                <a:gd name="T0" fmla="*/ 296 w 328"/>
                <a:gd name="T1" fmla="*/ 22 h 904"/>
                <a:gd name="T2" fmla="*/ 208 w 328"/>
                <a:gd name="T3" fmla="*/ 32 h 904"/>
                <a:gd name="T4" fmla="*/ 204 w 328"/>
                <a:gd name="T5" fmla="*/ 104 h 904"/>
                <a:gd name="T6" fmla="*/ 110 w 328"/>
                <a:gd name="T7" fmla="*/ 262 h 904"/>
                <a:gd name="T8" fmla="*/ 40 w 328"/>
                <a:gd name="T9" fmla="*/ 471 h 904"/>
                <a:gd name="T10" fmla="*/ 7 w 328"/>
                <a:gd name="T11" fmla="*/ 687 h 904"/>
                <a:gd name="T12" fmla="*/ 2 w 328"/>
                <a:gd name="T13" fmla="*/ 904 h 904"/>
                <a:gd name="T14" fmla="*/ 17 w 328"/>
                <a:gd name="T15" fmla="*/ 688 h 904"/>
                <a:gd name="T16" fmla="*/ 59 w 328"/>
                <a:gd name="T17" fmla="*/ 476 h 904"/>
                <a:gd name="T18" fmla="*/ 137 w 328"/>
                <a:gd name="T19" fmla="*/ 276 h 904"/>
                <a:gd name="T20" fmla="*/ 233 w 328"/>
                <a:gd name="T21" fmla="*/ 129 h 904"/>
                <a:gd name="T22" fmla="*/ 307 w 328"/>
                <a:gd name="T23" fmla="*/ 110 h 904"/>
                <a:gd name="T24" fmla="*/ 296 w 328"/>
                <a:gd name="T25" fmla="*/ 22 h 9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28" h="904">
                  <a:moveTo>
                    <a:pt x="296" y="22"/>
                  </a:moveTo>
                  <a:cubicBezTo>
                    <a:pt x="269" y="0"/>
                    <a:pt x="229" y="5"/>
                    <a:pt x="208" y="32"/>
                  </a:cubicBezTo>
                  <a:cubicBezTo>
                    <a:pt x="191" y="53"/>
                    <a:pt x="190" y="82"/>
                    <a:pt x="204" y="104"/>
                  </a:cubicBezTo>
                  <a:cubicBezTo>
                    <a:pt x="167" y="153"/>
                    <a:pt x="135" y="207"/>
                    <a:pt x="110" y="262"/>
                  </a:cubicBezTo>
                  <a:cubicBezTo>
                    <a:pt x="79" y="329"/>
                    <a:pt x="56" y="399"/>
                    <a:pt x="40" y="471"/>
                  </a:cubicBezTo>
                  <a:cubicBezTo>
                    <a:pt x="23" y="542"/>
                    <a:pt x="13" y="614"/>
                    <a:pt x="7" y="687"/>
                  </a:cubicBezTo>
                  <a:cubicBezTo>
                    <a:pt x="1" y="759"/>
                    <a:pt x="0" y="832"/>
                    <a:pt x="2" y="904"/>
                  </a:cubicBezTo>
                  <a:cubicBezTo>
                    <a:pt x="3" y="832"/>
                    <a:pt x="8" y="759"/>
                    <a:pt x="17" y="688"/>
                  </a:cubicBezTo>
                  <a:cubicBezTo>
                    <a:pt x="26" y="616"/>
                    <a:pt x="39" y="545"/>
                    <a:pt x="59" y="476"/>
                  </a:cubicBezTo>
                  <a:cubicBezTo>
                    <a:pt x="78" y="406"/>
                    <a:pt x="104" y="339"/>
                    <a:pt x="137" y="276"/>
                  </a:cubicBezTo>
                  <a:cubicBezTo>
                    <a:pt x="164" y="223"/>
                    <a:pt x="196" y="174"/>
                    <a:pt x="233" y="129"/>
                  </a:cubicBezTo>
                  <a:cubicBezTo>
                    <a:pt x="258" y="140"/>
                    <a:pt x="289" y="133"/>
                    <a:pt x="307" y="110"/>
                  </a:cubicBezTo>
                  <a:cubicBezTo>
                    <a:pt x="328" y="83"/>
                    <a:pt x="324" y="43"/>
                    <a:pt x="296" y="22"/>
                  </a:cubicBezTo>
                  <a:close/>
                </a:path>
              </a:pathLst>
            </a:custGeom>
            <a:solidFill>
              <a:srgbClr val="FBB04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Oval 18"/>
            <p:cNvSpPr>
              <a:spLocks noChangeArrowheads="1"/>
            </p:cNvSpPr>
            <p:nvPr/>
          </p:nvSpPr>
          <p:spPr bwMode="auto">
            <a:xfrm>
              <a:off x="4283075" y="2652713"/>
              <a:ext cx="346075" cy="346075"/>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Freeform 19"/>
            <p:cNvSpPr/>
            <p:nvPr/>
          </p:nvSpPr>
          <p:spPr bwMode="auto">
            <a:xfrm>
              <a:off x="3473450" y="3241675"/>
              <a:ext cx="1744663" cy="3187700"/>
            </a:xfrm>
            <a:custGeom>
              <a:avLst/>
              <a:gdLst>
                <a:gd name="T0" fmla="*/ 385 w 403"/>
                <a:gd name="T1" fmla="*/ 39 h 736"/>
                <a:gd name="T2" fmla="*/ 298 w 403"/>
                <a:gd name="T3" fmla="*/ 18 h 736"/>
                <a:gd name="T4" fmla="*/ 271 w 403"/>
                <a:gd name="T5" fmla="*/ 89 h 736"/>
                <a:gd name="T6" fmla="*/ 153 w 403"/>
                <a:gd name="T7" fmla="*/ 190 h 736"/>
                <a:gd name="T8" fmla="*/ 45 w 403"/>
                <a:gd name="T9" fmla="*/ 354 h 736"/>
                <a:gd name="T10" fmla="*/ 15 w 403"/>
                <a:gd name="T11" fmla="*/ 447 h 736"/>
                <a:gd name="T12" fmla="*/ 4 w 403"/>
                <a:gd name="T13" fmla="*/ 543 h 736"/>
                <a:gd name="T14" fmla="*/ 14 w 403"/>
                <a:gd name="T15" fmla="*/ 736 h 736"/>
                <a:gd name="T16" fmla="*/ 14 w 403"/>
                <a:gd name="T17" fmla="*/ 544 h 736"/>
                <a:gd name="T18" fmla="*/ 30 w 403"/>
                <a:gd name="T19" fmla="*/ 450 h 736"/>
                <a:gd name="T20" fmla="*/ 64 w 403"/>
                <a:gd name="T21" fmla="*/ 362 h 736"/>
                <a:gd name="T22" fmla="*/ 174 w 403"/>
                <a:gd name="T23" fmla="*/ 210 h 736"/>
                <a:gd name="T24" fmla="*/ 291 w 403"/>
                <a:gd name="T25" fmla="*/ 121 h 736"/>
                <a:gd name="T26" fmla="*/ 364 w 403"/>
                <a:gd name="T27" fmla="*/ 126 h 736"/>
                <a:gd name="T28" fmla="*/ 385 w 403"/>
                <a:gd name="T29" fmla="*/ 39 h 7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03" h="736">
                  <a:moveTo>
                    <a:pt x="385" y="39"/>
                  </a:moveTo>
                  <a:cubicBezTo>
                    <a:pt x="367" y="9"/>
                    <a:pt x="328" y="0"/>
                    <a:pt x="298" y="18"/>
                  </a:cubicBezTo>
                  <a:cubicBezTo>
                    <a:pt x="274" y="33"/>
                    <a:pt x="263" y="63"/>
                    <a:pt x="271" y="89"/>
                  </a:cubicBezTo>
                  <a:cubicBezTo>
                    <a:pt x="227" y="117"/>
                    <a:pt x="187" y="152"/>
                    <a:pt x="153" y="190"/>
                  </a:cubicBezTo>
                  <a:cubicBezTo>
                    <a:pt x="108" y="238"/>
                    <a:pt x="72" y="294"/>
                    <a:pt x="45" y="354"/>
                  </a:cubicBezTo>
                  <a:cubicBezTo>
                    <a:pt x="32" y="384"/>
                    <a:pt x="22" y="415"/>
                    <a:pt x="15" y="447"/>
                  </a:cubicBezTo>
                  <a:cubicBezTo>
                    <a:pt x="9" y="479"/>
                    <a:pt x="5" y="511"/>
                    <a:pt x="4" y="543"/>
                  </a:cubicBezTo>
                  <a:cubicBezTo>
                    <a:pt x="0" y="608"/>
                    <a:pt x="2" y="673"/>
                    <a:pt x="14" y="736"/>
                  </a:cubicBezTo>
                  <a:cubicBezTo>
                    <a:pt x="5" y="672"/>
                    <a:pt x="7" y="608"/>
                    <a:pt x="14" y="544"/>
                  </a:cubicBezTo>
                  <a:cubicBezTo>
                    <a:pt x="17" y="512"/>
                    <a:pt x="22" y="481"/>
                    <a:pt x="30" y="450"/>
                  </a:cubicBezTo>
                  <a:cubicBezTo>
                    <a:pt x="38" y="420"/>
                    <a:pt x="50" y="390"/>
                    <a:pt x="64" y="362"/>
                  </a:cubicBezTo>
                  <a:cubicBezTo>
                    <a:pt x="92" y="306"/>
                    <a:pt x="130" y="254"/>
                    <a:pt x="174" y="210"/>
                  </a:cubicBezTo>
                  <a:cubicBezTo>
                    <a:pt x="210" y="176"/>
                    <a:pt x="249" y="145"/>
                    <a:pt x="291" y="121"/>
                  </a:cubicBezTo>
                  <a:cubicBezTo>
                    <a:pt x="312" y="137"/>
                    <a:pt x="341" y="140"/>
                    <a:pt x="364" y="126"/>
                  </a:cubicBezTo>
                  <a:cubicBezTo>
                    <a:pt x="394" y="107"/>
                    <a:pt x="403" y="68"/>
                    <a:pt x="385" y="39"/>
                  </a:cubicBezTo>
                  <a:close/>
                </a:path>
              </a:pathLst>
            </a:custGeom>
            <a:solidFill>
              <a:srgbClr val="008C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Oval 20"/>
            <p:cNvSpPr>
              <a:spLocks noChangeArrowheads="1"/>
            </p:cNvSpPr>
            <p:nvPr/>
          </p:nvSpPr>
          <p:spPr bwMode="auto">
            <a:xfrm>
              <a:off x="4733925" y="3379788"/>
              <a:ext cx="346075" cy="347662"/>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 name="Freeform 21"/>
            <p:cNvSpPr/>
            <p:nvPr/>
          </p:nvSpPr>
          <p:spPr bwMode="auto">
            <a:xfrm>
              <a:off x="3589338" y="4043363"/>
              <a:ext cx="1785938" cy="2390775"/>
            </a:xfrm>
            <a:custGeom>
              <a:avLst/>
              <a:gdLst>
                <a:gd name="T0" fmla="*/ 405 w 412"/>
                <a:gd name="T1" fmla="*/ 56 h 552"/>
                <a:gd name="T2" fmla="*/ 330 w 412"/>
                <a:gd name="T3" fmla="*/ 7 h 552"/>
                <a:gd name="T4" fmla="*/ 282 w 412"/>
                <a:gd name="T5" fmla="*/ 53 h 552"/>
                <a:gd name="T6" fmla="*/ 152 w 412"/>
                <a:gd name="T7" fmla="*/ 105 h 552"/>
                <a:gd name="T8" fmla="*/ 37 w 412"/>
                <a:gd name="T9" fmla="*/ 229 h 552"/>
                <a:gd name="T10" fmla="*/ 8 w 412"/>
                <a:gd name="T11" fmla="*/ 309 h 552"/>
                <a:gd name="T12" fmla="*/ 1 w 412"/>
                <a:gd name="T13" fmla="*/ 393 h 552"/>
                <a:gd name="T14" fmla="*/ 45 w 412"/>
                <a:gd name="T15" fmla="*/ 552 h 552"/>
                <a:gd name="T16" fmla="*/ 11 w 412"/>
                <a:gd name="T17" fmla="*/ 393 h 552"/>
                <a:gd name="T18" fmla="*/ 54 w 412"/>
                <a:gd name="T19" fmla="*/ 239 h 552"/>
                <a:gd name="T20" fmla="*/ 168 w 412"/>
                <a:gd name="T21" fmla="*/ 130 h 552"/>
                <a:gd name="T22" fmla="*/ 284 w 412"/>
                <a:gd name="T23" fmla="*/ 91 h 552"/>
                <a:gd name="T24" fmla="*/ 356 w 412"/>
                <a:gd name="T25" fmla="*/ 130 h 552"/>
                <a:gd name="T26" fmla="*/ 405 w 412"/>
                <a:gd name="T27" fmla="*/ 56 h 5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12" h="552">
                  <a:moveTo>
                    <a:pt x="405" y="56"/>
                  </a:moveTo>
                  <a:cubicBezTo>
                    <a:pt x="398" y="21"/>
                    <a:pt x="364" y="0"/>
                    <a:pt x="330" y="7"/>
                  </a:cubicBezTo>
                  <a:cubicBezTo>
                    <a:pt x="306" y="12"/>
                    <a:pt x="288" y="30"/>
                    <a:pt x="282" y="53"/>
                  </a:cubicBezTo>
                  <a:cubicBezTo>
                    <a:pt x="236" y="61"/>
                    <a:pt x="191" y="79"/>
                    <a:pt x="152" y="105"/>
                  </a:cubicBezTo>
                  <a:cubicBezTo>
                    <a:pt x="104" y="136"/>
                    <a:pt x="63" y="179"/>
                    <a:pt x="37" y="229"/>
                  </a:cubicBezTo>
                  <a:cubicBezTo>
                    <a:pt x="23" y="255"/>
                    <a:pt x="14" y="282"/>
                    <a:pt x="8" y="309"/>
                  </a:cubicBezTo>
                  <a:cubicBezTo>
                    <a:pt x="2" y="337"/>
                    <a:pt x="0" y="365"/>
                    <a:pt x="1" y="393"/>
                  </a:cubicBezTo>
                  <a:cubicBezTo>
                    <a:pt x="2" y="449"/>
                    <a:pt x="16" y="505"/>
                    <a:pt x="45" y="552"/>
                  </a:cubicBezTo>
                  <a:cubicBezTo>
                    <a:pt x="19" y="503"/>
                    <a:pt x="9" y="447"/>
                    <a:pt x="11" y="393"/>
                  </a:cubicBezTo>
                  <a:cubicBezTo>
                    <a:pt x="13" y="339"/>
                    <a:pt x="26" y="285"/>
                    <a:pt x="54" y="239"/>
                  </a:cubicBezTo>
                  <a:cubicBezTo>
                    <a:pt x="82" y="193"/>
                    <a:pt x="122" y="156"/>
                    <a:pt x="168" y="130"/>
                  </a:cubicBezTo>
                  <a:cubicBezTo>
                    <a:pt x="204" y="110"/>
                    <a:pt x="244" y="97"/>
                    <a:pt x="284" y="91"/>
                  </a:cubicBezTo>
                  <a:cubicBezTo>
                    <a:pt x="295" y="119"/>
                    <a:pt x="325" y="137"/>
                    <a:pt x="356" y="130"/>
                  </a:cubicBezTo>
                  <a:cubicBezTo>
                    <a:pt x="390" y="123"/>
                    <a:pt x="412" y="90"/>
                    <a:pt x="405" y="56"/>
                  </a:cubicBezTo>
                  <a:close/>
                </a:path>
              </a:pathLst>
            </a:custGeom>
            <a:solidFill>
              <a:srgbClr val="DD364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 name="Oval 22"/>
            <p:cNvSpPr>
              <a:spLocks noChangeArrowheads="1"/>
            </p:cNvSpPr>
            <p:nvPr/>
          </p:nvSpPr>
          <p:spPr bwMode="auto">
            <a:xfrm>
              <a:off x="4902200" y="4164013"/>
              <a:ext cx="346075" cy="346075"/>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Freeform 23"/>
            <p:cNvSpPr/>
            <p:nvPr/>
          </p:nvSpPr>
          <p:spPr bwMode="auto">
            <a:xfrm>
              <a:off x="444500" y="1149351"/>
              <a:ext cx="5254626" cy="3668712"/>
            </a:xfrm>
            <a:custGeom>
              <a:avLst/>
              <a:gdLst>
                <a:gd name="T0" fmla="*/ 1163 w 1213"/>
                <a:gd name="T1" fmla="*/ 637 h 847"/>
                <a:gd name="T2" fmla="*/ 1196 w 1213"/>
                <a:gd name="T3" fmla="*/ 500 h 847"/>
                <a:gd name="T4" fmla="*/ 1098 w 1213"/>
                <a:gd name="T5" fmla="*/ 401 h 847"/>
                <a:gd name="T6" fmla="*/ 1103 w 1213"/>
                <a:gd name="T7" fmla="*/ 366 h 847"/>
                <a:gd name="T8" fmla="*/ 1104 w 1213"/>
                <a:gd name="T9" fmla="*/ 356 h 847"/>
                <a:gd name="T10" fmla="*/ 1071 w 1213"/>
                <a:gd name="T11" fmla="*/ 264 h 847"/>
                <a:gd name="T12" fmla="*/ 943 w 1213"/>
                <a:gd name="T13" fmla="*/ 202 h 847"/>
                <a:gd name="T14" fmla="*/ 875 w 1213"/>
                <a:gd name="T15" fmla="*/ 112 h 847"/>
                <a:gd name="T16" fmla="*/ 783 w 1213"/>
                <a:gd name="T17" fmla="*/ 87 h 847"/>
                <a:gd name="T18" fmla="*/ 711 w 1213"/>
                <a:gd name="T19" fmla="*/ 36 h 847"/>
                <a:gd name="T20" fmla="*/ 544 w 1213"/>
                <a:gd name="T21" fmla="*/ 11 h 847"/>
                <a:gd name="T22" fmla="*/ 411 w 1213"/>
                <a:gd name="T23" fmla="*/ 34 h 847"/>
                <a:gd name="T24" fmla="*/ 272 w 1213"/>
                <a:gd name="T25" fmla="*/ 104 h 847"/>
                <a:gd name="T26" fmla="*/ 170 w 1213"/>
                <a:gd name="T27" fmla="*/ 181 h 847"/>
                <a:gd name="T28" fmla="*/ 78 w 1213"/>
                <a:gd name="T29" fmla="*/ 325 h 847"/>
                <a:gd name="T30" fmla="*/ 45 w 1213"/>
                <a:gd name="T31" fmla="*/ 430 h 847"/>
                <a:gd name="T32" fmla="*/ 16 w 1213"/>
                <a:gd name="T33" fmla="*/ 566 h 847"/>
                <a:gd name="T34" fmla="*/ 12 w 1213"/>
                <a:gd name="T35" fmla="*/ 662 h 847"/>
                <a:gd name="T36" fmla="*/ 43 w 1213"/>
                <a:gd name="T37" fmla="*/ 785 h 847"/>
                <a:gd name="T38" fmla="*/ 46 w 1213"/>
                <a:gd name="T39" fmla="*/ 782 h 847"/>
                <a:gd name="T40" fmla="*/ 22 w 1213"/>
                <a:gd name="T41" fmla="*/ 667 h 847"/>
                <a:gd name="T42" fmla="*/ 76 w 1213"/>
                <a:gd name="T43" fmla="*/ 620 h 847"/>
                <a:gd name="T44" fmla="*/ 33 w 1213"/>
                <a:gd name="T45" fmla="*/ 560 h 847"/>
                <a:gd name="T46" fmla="*/ 61 w 1213"/>
                <a:gd name="T47" fmla="*/ 446 h 847"/>
                <a:gd name="T48" fmla="*/ 129 w 1213"/>
                <a:gd name="T49" fmla="*/ 412 h 847"/>
                <a:gd name="T50" fmla="*/ 106 w 1213"/>
                <a:gd name="T51" fmla="*/ 326 h 847"/>
                <a:gd name="T52" fmla="*/ 184 w 1213"/>
                <a:gd name="T53" fmla="*/ 209 h 847"/>
                <a:gd name="T54" fmla="*/ 270 w 1213"/>
                <a:gd name="T55" fmla="*/ 198 h 847"/>
                <a:gd name="T56" fmla="*/ 299 w 1213"/>
                <a:gd name="T57" fmla="*/ 124 h 847"/>
                <a:gd name="T58" fmla="*/ 411 w 1213"/>
                <a:gd name="T59" fmla="*/ 68 h 847"/>
                <a:gd name="T60" fmla="*/ 484 w 1213"/>
                <a:gd name="T61" fmla="*/ 90 h 847"/>
                <a:gd name="T62" fmla="*/ 554 w 1213"/>
                <a:gd name="T63" fmla="*/ 45 h 847"/>
                <a:gd name="T64" fmla="*/ 691 w 1213"/>
                <a:gd name="T65" fmla="*/ 65 h 847"/>
                <a:gd name="T66" fmla="*/ 746 w 1213"/>
                <a:gd name="T67" fmla="*/ 128 h 847"/>
                <a:gd name="T68" fmla="*/ 784 w 1213"/>
                <a:gd name="T69" fmla="*/ 122 h 847"/>
                <a:gd name="T70" fmla="*/ 857 w 1213"/>
                <a:gd name="T71" fmla="*/ 141 h 847"/>
                <a:gd name="T72" fmla="*/ 915 w 1213"/>
                <a:gd name="T73" fmla="*/ 222 h 847"/>
                <a:gd name="T74" fmla="*/ 932 w 1213"/>
                <a:gd name="T75" fmla="*/ 235 h 847"/>
                <a:gd name="T76" fmla="*/ 1047 w 1213"/>
                <a:gd name="T77" fmla="*/ 282 h 847"/>
                <a:gd name="T78" fmla="*/ 1075 w 1213"/>
                <a:gd name="T79" fmla="*/ 357 h 847"/>
                <a:gd name="T80" fmla="*/ 1076 w 1213"/>
                <a:gd name="T81" fmla="*/ 366 h 847"/>
                <a:gd name="T82" fmla="*/ 1069 w 1213"/>
                <a:gd name="T83" fmla="*/ 406 h 847"/>
                <a:gd name="T84" fmla="*/ 1079 w 1213"/>
                <a:gd name="T85" fmla="*/ 424 h 847"/>
                <a:gd name="T86" fmla="*/ 1175 w 1213"/>
                <a:gd name="T87" fmla="*/ 507 h 847"/>
                <a:gd name="T88" fmla="*/ 1143 w 1213"/>
                <a:gd name="T89" fmla="*/ 632 h 847"/>
                <a:gd name="T90" fmla="*/ 1145 w 1213"/>
                <a:gd name="T91" fmla="*/ 646 h 847"/>
                <a:gd name="T92" fmla="*/ 1202 w 1213"/>
                <a:gd name="T93" fmla="*/ 730 h 847"/>
                <a:gd name="T94" fmla="*/ 1156 w 1213"/>
                <a:gd name="T95" fmla="*/ 825 h 847"/>
                <a:gd name="T96" fmla="*/ 1158 w 1213"/>
                <a:gd name="T97" fmla="*/ 829 h 847"/>
                <a:gd name="T98" fmla="*/ 1213 w 1213"/>
                <a:gd name="T99" fmla="*/ 730 h 8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213" h="847">
                  <a:moveTo>
                    <a:pt x="1206" y="691"/>
                  </a:moveTo>
                  <a:cubicBezTo>
                    <a:pt x="1197" y="669"/>
                    <a:pt x="1182" y="650"/>
                    <a:pt x="1163" y="637"/>
                  </a:cubicBezTo>
                  <a:cubicBezTo>
                    <a:pt x="1178" y="620"/>
                    <a:pt x="1190" y="600"/>
                    <a:pt x="1196" y="578"/>
                  </a:cubicBezTo>
                  <a:cubicBezTo>
                    <a:pt x="1203" y="553"/>
                    <a:pt x="1203" y="526"/>
                    <a:pt x="1196" y="500"/>
                  </a:cubicBezTo>
                  <a:cubicBezTo>
                    <a:pt x="1189" y="475"/>
                    <a:pt x="1174" y="451"/>
                    <a:pt x="1155" y="433"/>
                  </a:cubicBezTo>
                  <a:cubicBezTo>
                    <a:pt x="1139" y="418"/>
                    <a:pt x="1119" y="407"/>
                    <a:pt x="1098" y="401"/>
                  </a:cubicBezTo>
                  <a:cubicBezTo>
                    <a:pt x="1100" y="393"/>
                    <a:pt x="1102" y="385"/>
                    <a:pt x="1103" y="376"/>
                  </a:cubicBezTo>
                  <a:cubicBezTo>
                    <a:pt x="1103" y="373"/>
                    <a:pt x="1103" y="370"/>
                    <a:pt x="1103" y="366"/>
                  </a:cubicBezTo>
                  <a:cubicBezTo>
                    <a:pt x="1104" y="365"/>
                    <a:pt x="1104" y="363"/>
                    <a:pt x="1104" y="361"/>
                  </a:cubicBezTo>
                  <a:cubicBezTo>
                    <a:pt x="1104" y="360"/>
                    <a:pt x="1104" y="358"/>
                    <a:pt x="1104" y="356"/>
                  </a:cubicBezTo>
                  <a:cubicBezTo>
                    <a:pt x="1103" y="350"/>
                    <a:pt x="1103" y="343"/>
                    <a:pt x="1102" y="337"/>
                  </a:cubicBezTo>
                  <a:cubicBezTo>
                    <a:pt x="1098" y="310"/>
                    <a:pt x="1087" y="285"/>
                    <a:pt x="1071" y="264"/>
                  </a:cubicBezTo>
                  <a:cubicBezTo>
                    <a:pt x="1054" y="242"/>
                    <a:pt x="1033" y="225"/>
                    <a:pt x="1008" y="215"/>
                  </a:cubicBezTo>
                  <a:cubicBezTo>
                    <a:pt x="988" y="206"/>
                    <a:pt x="965" y="202"/>
                    <a:pt x="943" y="202"/>
                  </a:cubicBezTo>
                  <a:cubicBezTo>
                    <a:pt x="938" y="186"/>
                    <a:pt x="931" y="170"/>
                    <a:pt x="921" y="156"/>
                  </a:cubicBezTo>
                  <a:cubicBezTo>
                    <a:pt x="909" y="139"/>
                    <a:pt x="893" y="123"/>
                    <a:pt x="875" y="112"/>
                  </a:cubicBezTo>
                  <a:cubicBezTo>
                    <a:pt x="857" y="100"/>
                    <a:pt x="836" y="92"/>
                    <a:pt x="815" y="89"/>
                  </a:cubicBezTo>
                  <a:cubicBezTo>
                    <a:pt x="804" y="87"/>
                    <a:pt x="793" y="86"/>
                    <a:pt x="783" y="87"/>
                  </a:cubicBezTo>
                  <a:cubicBezTo>
                    <a:pt x="776" y="87"/>
                    <a:pt x="770" y="88"/>
                    <a:pt x="763" y="89"/>
                  </a:cubicBezTo>
                  <a:cubicBezTo>
                    <a:pt x="749" y="68"/>
                    <a:pt x="732" y="50"/>
                    <a:pt x="711" y="36"/>
                  </a:cubicBezTo>
                  <a:cubicBezTo>
                    <a:pt x="687" y="19"/>
                    <a:pt x="659" y="8"/>
                    <a:pt x="630" y="4"/>
                  </a:cubicBezTo>
                  <a:cubicBezTo>
                    <a:pt x="601" y="0"/>
                    <a:pt x="571" y="2"/>
                    <a:pt x="544" y="11"/>
                  </a:cubicBezTo>
                  <a:cubicBezTo>
                    <a:pt x="520" y="19"/>
                    <a:pt x="497" y="31"/>
                    <a:pt x="478" y="48"/>
                  </a:cubicBezTo>
                  <a:cubicBezTo>
                    <a:pt x="457" y="38"/>
                    <a:pt x="434" y="34"/>
                    <a:pt x="411" y="34"/>
                  </a:cubicBezTo>
                  <a:cubicBezTo>
                    <a:pt x="384" y="33"/>
                    <a:pt x="357" y="40"/>
                    <a:pt x="333" y="52"/>
                  </a:cubicBezTo>
                  <a:cubicBezTo>
                    <a:pt x="309" y="64"/>
                    <a:pt x="288" y="82"/>
                    <a:pt x="272" y="104"/>
                  </a:cubicBezTo>
                  <a:cubicBezTo>
                    <a:pt x="259" y="122"/>
                    <a:pt x="249" y="142"/>
                    <a:pt x="244" y="164"/>
                  </a:cubicBezTo>
                  <a:cubicBezTo>
                    <a:pt x="218" y="164"/>
                    <a:pt x="193" y="170"/>
                    <a:pt x="170" y="181"/>
                  </a:cubicBezTo>
                  <a:cubicBezTo>
                    <a:pt x="143" y="194"/>
                    <a:pt x="120" y="215"/>
                    <a:pt x="104" y="240"/>
                  </a:cubicBezTo>
                  <a:cubicBezTo>
                    <a:pt x="88" y="265"/>
                    <a:pt x="79" y="295"/>
                    <a:pt x="78" y="325"/>
                  </a:cubicBezTo>
                  <a:cubicBezTo>
                    <a:pt x="78" y="350"/>
                    <a:pt x="83" y="374"/>
                    <a:pt x="93" y="397"/>
                  </a:cubicBezTo>
                  <a:cubicBezTo>
                    <a:pt x="75" y="404"/>
                    <a:pt x="58" y="415"/>
                    <a:pt x="45" y="430"/>
                  </a:cubicBezTo>
                  <a:cubicBezTo>
                    <a:pt x="28" y="448"/>
                    <a:pt x="16" y="470"/>
                    <a:pt x="11" y="494"/>
                  </a:cubicBezTo>
                  <a:cubicBezTo>
                    <a:pt x="6" y="518"/>
                    <a:pt x="8" y="543"/>
                    <a:pt x="16" y="566"/>
                  </a:cubicBezTo>
                  <a:cubicBezTo>
                    <a:pt x="23" y="585"/>
                    <a:pt x="35" y="603"/>
                    <a:pt x="50" y="617"/>
                  </a:cubicBezTo>
                  <a:cubicBezTo>
                    <a:pt x="33" y="628"/>
                    <a:pt x="20" y="644"/>
                    <a:pt x="12" y="662"/>
                  </a:cubicBezTo>
                  <a:cubicBezTo>
                    <a:pt x="2" y="683"/>
                    <a:pt x="0" y="707"/>
                    <a:pt x="6" y="730"/>
                  </a:cubicBezTo>
                  <a:cubicBezTo>
                    <a:pt x="12" y="752"/>
                    <a:pt x="25" y="772"/>
                    <a:pt x="43" y="785"/>
                  </a:cubicBezTo>
                  <a:cubicBezTo>
                    <a:pt x="62" y="799"/>
                    <a:pt x="84" y="806"/>
                    <a:pt x="106" y="805"/>
                  </a:cubicBezTo>
                  <a:cubicBezTo>
                    <a:pt x="84" y="804"/>
                    <a:pt x="63" y="796"/>
                    <a:pt x="46" y="782"/>
                  </a:cubicBezTo>
                  <a:cubicBezTo>
                    <a:pt x="30" y="768"/>
                    <a:pt x="18" y="749"/>
                    <a:pt x="14" y="728"/>
                  </a:cubicBezTo>
                  <a:cubicBezTo>
                    <a:pt x="10" y="707"/>
                    <a:pt x="13" y="685"/>
                    <a:pt x="22" y="667"/>
                  </a:cubicBezTo>
                  <a:cubicBezTo>
                    <a:pt x="32" y="648"/>
                    <a:pt x="47" y="633"/>
                    <a:pt x="66" y="625"/>
                  </a:cubicBezTo>
                  <a:cubicBezTo>
                    <a:pt x="76" y="620"/>
                    <a:pt x="76" y="620"/>
                    <a:pt x="76" y="620"/>
                  </a:cubicBezTo>
                  <a:cubicBezTo>
                    <a:pt x="67" y="612"/>
                    <a:pt x="67" y="612"/>
                    <a:pt x="67" y="612"/>
                  </a:cubicBezTo>
                  <a:cubicBezTo>
                    <a:pt x="51" y="598"/>
                    <a:pt x="39" y="580"/>
                    <a:pt x="33" y="560"/>
                  </a:cubicBezTo>
                  <a:cubicBezTo>
                    <a:pt x="27" y="540"/>
                    <a:pt x="26" y="519"/>
                    <a:pt x="31" y="499"/>
                  </a:cubicBezTo>
                  <a:cubicBezTo>
                    <a:pt x="36" y="478"/>
                    <a:pt x="47" y="460"/>
                    <a:pt x="61" y="446"/>
                  </a:cubicBezTo>
                  <a:cubicBezTo>
                    <a:pt x="76" y="431"/>
                    <a:pt x="94" y="421"/>
                    <a:pt x="114" y="416"/>
                  </a:cubicBezTo>
                  <a:cubicBezTo>
                    <a:pt x="129" y="412"/>
                    <a:pt x="129" y="412"/>
                    <a:pt x="129" y="412"/>
                  </a:cubicBezTo>
                  <a:cubicBezTo>
                    <a:pt x="122" y="398"/>
                    <a:pt x="122" y="398"/>
                    <a:pt x="122" y="398"/>
                  </a:cubicBezTo>
                  <a:cubicBezTo>
                    <a:pt x="110" y="376"/>
                    <a:pt x="104" y="351"/>
                    <a:pt x="106" y="326"/>
                  </a:cubicBezTo>
                  <a:cubicBezTo>
                    <a:pt x="107" y="301"/>
                    <a:pt x="115" y="277"/>
                    <a:pt x="129" y="256"/>
                  </a:cubicBezTo>
                  <a:cubicBezTo>
                    <a:pt x="142" y="236"/>
                    <a:pt x="162" y="219"/>
                    <a:pt x="184" y="209"/>
                  </a:cubicBezTo>
                  <a:cubicBezTo>
                    <a:pt x="206" y="198"/>
                    <a:pt x="231" y="194"/>
                    <a:pt x="255" y="196"/>
                  </a:cubicBezTo>
                  <a:cubicBezTo>
                    <a:pt x="270" y="198"/>
                    <a:pt x="270" y="198"/>
                    <a:pt x="270" y="198"/>
                  </a:cubicBezTo>
                  <a:cubicBezTo>
                    <a:pt x="273" y="183"/>
                    <a:pt x="273" y="183"/>
                    <a:pt x="273" y="183"/>
                  </a:cubicBezTo>
                  <a:cubicBezTo>
                    <a:pt x="276" y="162"/>
                    <a:pt x="285" y="141"/>
                    <a:pt x="299" y="124"/>
                  </a:cubicBezTo>
                  <a:cubicBezTo>
                    <a:pt x="312" y="106"/>
                    <a:pt x="329" y="92"/>
                    <a:pt x="348" y="83"/>
                  </a:cubicBezTo>
                  <a:cubicBezTo>
                    <a:pt x="368" y="73"/>
                    <a:pt x="389" y="68"/>
                    <a:pt x="411" y="68"/>
                  </a:cubicBezTo>
                  <a:cubicBezTo>
                    <a:pt x="433" y="69"/>
                    <a:pt x="454" y="74"/>
                    <a:pt x="473" y="84"/>
                  </a:cubicBezTo>
                  <a:cubicBezTo>
                    <a:pt x="484" y="90"/>
                    <a:pt x="484" y="90"/>
                    <a:pt x="484" y="90"/>
                  </a:cubicBezTo>
                  <a:cubicBezTo>
                    <a:pt x="493" y="81"/>
                    <a:pt x="493" y="81"/>
                    <a:pt x="493" y="81"/>
                  </a:cubicBezTo>
                  <a:cubicBezTo>
                    <a:pt x="511" y="65"/>
                    <a:pt x="532" y="52"/>
                    <a:pt x="554" y="45"/>
                  </a:cubicBezTo>
                  <a:cubicBezTo>
                    <a:pt x="577" y="38"/>
                    <a:pt x="601" y="36"/>
                    <a:pt x="625" y="40"/>
                  </a:cubicBezTo>
                  <a:cubicBezTo>
                    <a:pt x="649" y="43"/>
                    <a:pt x="671" y="52"/>
                    <a:pt x="691" y="65"/>
                  </a:cubicBezTo>
                  <a:cubicBezTo>
                    <a:pt x="711" y="78"/>
                    <a:pt x="727" y="96"/>
                    <a:pt x="739" y="117"/>
                  </a:cubicBezTo>
                  <a:cubicBezTo>
                    <a:pt x="746" y="128"/>
                    <a:pt x="746" y="128"/>
                    <a:pt x="746" y="128"/>
                  </a:cubicBezTo>
                  <a:cubicBezTo>
                    <a:pt x="759" y="125"/>
                    <a:pt x="759" y="125"/>
                    <a:pt x="759" y="125"/>
                  </a:cubicBezTo>
                  <a:cubicBezTo>
                    <a:pt x="767" y="123"/>
                    <a:pt x="776" y="122"/>
                    <a:pt x="784" y="122"/>
                  </a:cubicBezTo>
                  <a:cubicBezTo>
                    <a:pt x="793" y="121"/>
                    <a:pt x="801" y="122"/>
                    <a:pt x="809" y="123"/>
                  </a:cubicBezTo>
                  <a:cubicBezTo>
                    <a:pt x="826" y="126"/>
                    <a:pt x="842" y="132"/>
                    <a:pt x="857" y="141"/>
                  </a:cubicBezTo>
                  <a:cubicBezTo>
                    <a:pt x="871" y="150"/>
                    <a:pt x="884" y="162"/>
                    <a:pt x="894" y="176"/>
                  </a:cubicBezTo>
                  <a:cubicBezTo>
                    <a:pt x="904" y="189"/>
                    <a:pt x="911" y="205"/>
                    <a:pt x="915" y="222"/>
                  </a:cubicBezTo>
                  <a:cubicBezTo>
                    <a:pt x="918" y="237"/>
                    <a:pt x="918" y="237"/>
                    <a:pt x="918" y="237"/>
                  </a:cubicBezTo>
                  <a:cubicBezTo>
                    <a:pt x="932" y="235"/>
                    <a:pt x="932" y="235"/>
                    <a:pt x="932" y="235"/>
                  </a:cubicBezTo>
                  <a:cubicBezTo>
                    <a:pt x="954" y="233"/>
                    <a:pt x="976" y="236"/>
                    <a:pt x="996" y="244"/>
                  </a:cubicBezTo>
                  <a:cubicBezTo>
                    <a:pt x="1016" y="252"/>
                    <a:pt x="1033" y="265"/>
                    <a:pt x="1047" y="282"/>
                  </a:cubicBezTo>
                  <a:cubicBezTo>
                    <a:pt x="1061" y="299"/>
                    <a:pt x="1070" y="320"/>
                    <a:pt x="1074" y="341"/>
                  </a:cubicBezTo>
                  <a:cubicBezTo>
                    <a:pt x="1075" y="346"/>
                    <a:pt x="1075" y="352"/>
                    <a:pt x="1075" y="357"/>
                  </a:cubicBezTo>
                  <a:cubicBezTo>
                    <a:pt x="1076" y="358"/>
                    <a:pt x="1076" y="360"/>
                    <a:pt x="1076" y="362"/>
                  </a:cubicBezTo>
                  <a:cubicBezTo>
                    <a:pt x="1076" y="366"/>
                    <a:pt x="1076" y="366"/>
                    <a:pt x="1076" y="366"/>
                  </a:cubicBezTo>
                  <a:cubicBezTo>
                    <a:pt x="1076" y="368"/>
                    <a:pt x="1075" y="371"/>
                    <a:pt x="1075" y="374"/>
                  </a:cubicBezTo>
                  <a:cubicBezTo>
                    <a:pt x="1074" y="385"/>
                    <a:pt x="1072" y="396"/>
                    <a:pt x="1069" y="406"/>
                  </a:cubicBezTo>
                  <a:cubicBezTo>
                    <a:pt x="1063" y="421"/>
                    <a:pt x="1063" y="421"/>
                    <a:pt x="1063" y="421"/>
                  </a:cubicBezTo>
                  <a:cubicBezTo>
                    <a:pt x="1079" y="424"/>
                    <a:pt x="1079" y="424"/>
                    <a:pt x="1079" y="424"/>
                  </a:cubicBezTo>
                  <a:cubicBezTo>
                    <a:pt x="1101" y="427"/>
                    <a:pt x="1121" y="437"/>
                    <a:pt x="1138" y="451"/>
                  </a:cubicBezTo>
                  <a:cubicBezTo>
                    <a:pt x="1155" y="466"/>
                    <a:pt x="1168" y="485"/>
                    <a:pt x="1175" y="507"/>
                  </a:cubicBezTo>
                  <a:cubicBezTo>
                    <a:pt x="1181" y="528"/>
                    <a:pt x="1182" y="551"/>
                    <a:pt x="1177" y="573"/>
                  </a:cubicBezTo>
                  <a:cubicBezTo>
                    <a:pt x="1171" y="595"/>
                    <a:pt x="1160" y="616"/>
                    <a:pt x="1143" y="632"/>
                  </a:cubicBezTo>
                  <a:cubicBezTo>
                    <a:pt x="1135" y="641"/>
                    <a:pt x="1135" y="641"/>
                    <a:pt x="1135" y="641"/>
                  </a:cubicBezTo>
                  <a:cubicBezTo>
                    <a:pt x="1145" y="646"/>
                    <a:pt x="1145" y="646"/>
                    <a:pt x="1145" y="646"/>
                  </a:cubicBezTo>
                  <a:cubicBezTo>
                    <a:pt x="1166" y="656"/>
                    <a:pt x="1184" y="674"/>
                    <a:pt x="1193" y="696"/>
                  </a:cubicBezTo>
                  <a:cubicBezTo>
                    <a:pt x="1198" y="707"/>
                    <a:pt x="1201" y="719"/>
                    <a:pt x="1202" y="730"/>
                  </a:cubicBezTo>
                  <a:cubicBezTo>
                    <a:pt x="1203" y="743"/>
                    <a:pt x="1201" y="755"/>
                    <a:pt x="1198" y="766"/>
                  </a:cubicBezTo>
                  <a:cubicBezTo>
                    <a:pt x="1191" y="790"/>
                    <a:pt x="1176" y="811"/>
                    <a:pt x="1156" y="825"/>
                  </a:cubicBezTo>
                  <a:cubicBezTo>
                    <a:pt x="1135" y="839"/>
                    <a:pt x="1109" y="845"/>
                    <a:pt x="1084" y="843"/>
                  </a:cubicBezTo>
                  <a:cubicBezTo>
                    <a:pt x="1109" y="847"/>
                    <a:pt x="1136" y="842"/>
                    <a:pt x="1158" y="829"/>
                  </a:cubicBezTo>
                  <a:cubicBezTo>
                    <a:pt x="1181" y="816"/>
                    <a:pt x="1198" y="794"/>
                    <a:pt x="1207" y="769"/>
                  </a:cubicBezTo>
                  <a:cubicBezTo>
                    <a:pt x="1211" y="757"/>
                    <a:pt x="1213" y="743"/>
                    <a:pt x="1213" y="730"/>
                  </a:cubicBezTo>
                  <a:cubicBezTo>
                    <a:pt x="1213" y="717"/>
                    <a:pt x="1210" y="703"/>
                    <a:pt x="1206" y="691"/>
                  </a:cubicBezTo>
                  <a:close/>
                </a:path>
              </a:pathLst>
            </a:custGeom>
            <a:solidFill>
              <a:srgbClr val="58595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26" name="Rectangle 3"/>
          <p:cNvSpPr txBox="1">
            <a:spLocks noChangeArrowheads="1"/>
          </p:cNvSpPr>
          <p:nvPr/>
        </p:nvSpPr>
        <p:spPr>
          <a:xfrm>
            <a:off x="727076" y="3199274"/>
            <a:ext cx="6545262" cy="374491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zh-CN" altLang="en-US" sz="2400" b="1" dirty="0" smtClean="0">
              <a:solidFill>
                <a:schemeClr val="hlink"/>
              </a:solidFill>
              <a:ea typeface="仿宋_GB2312" pitchFamily="1" charset="-122"/>
            </a:endParaRPr>
          </a:p>
          <a:p>
            <a:r>
              <a:rPr lang="zh-CN" altLang="en-US" b="1" dirty="0" smtClean="0">
                <a:solidFill>
                  <a:schemeClr val="bg2">
                    <a:lumMod val="25000"/>
                  </a:schemeClr>
                </a:solidFill>
                <a:latin typeface="楷体_GB2312" charset="-122"/>
                <a:ea typeface="楷体_GB2312" charset="-122"/>
              </a:rPr>
              <a:t>主讲人：</a:t>
            </a:r>
            <a:r>
              <a:rPr lang="zh-CN" altLang="en-US" b="1" dirty="0">
                <a:solidFill>
                  <a:schemeClr val="bg2">
                    <a:lumMod val="25000"/>
                  </a:schemeClr>
                </a:solidFill>
                <a:latin typeface="楷体_GB2312" charset="-122"/>
                <a:ea typeface="楷体_GB2312" charset="-122"/>
              </a:rPr>
              <a:t>凌巧荣</a:t>
            </a:r>
            <a:r>
              <a:rPr lang="zh-CN" altLang="en-US" b="1" dirty="0" smtClean="0">
                <a:solidFill>
                  <a:schemeClr val="bg2">
                    <a:lumMod val="25000"/>
                  </a:schemeClr>
                </a:solidFill>
                <a:latin typeface="楷体_GB2312" charset="-122"/>
                <a:ea typeface="楷体_GB2312" charset="-122"/>
              </a:rPr>
              <a:t>律师</a:t>
            </a:r>
            <a:endParaRPr lang="en-US" altLang="zh-CN" b="1" dirty="0" smtClean="0">
              <a:solidFill>
                <a:schemeClr val="bg2">
                  <a:lumMod val="25000"/>
                </a:schemeClr>
              </a:solidFill>
              <a:latin typeface="楷体_GB2312" charset="-122"/>
              <a:ea typeface="楷体_GB2312" charset="-122"/>
            </a:endParaRPr>
          </a:p>
          <a:p>
            <a:pPr marL="0" indent="0">
              <a:buNone/>
            </a:pPr>
            <a:r>
              <a:rPr lang="en-US" altLang="zh-CN" b="1" dirty="0" smtClean="0">
                <a:solidFill>
                  <a:schemeClr val="bg2">
                    <a:lumMod val="25000"/>
                  </a:schemeClr>
                </a:solidFill>
                <a:latin typeface="楷体_GB2312" charset="-122"/>
                <a:ea typeface="楷体_GB2312" charset="-122"/>
              </a:rPr>
              <a:t>         </a:t>
            </a:r>
            <a:r>
              <a:rPr lang="zh-CN" altLang="en-US" sz="2200" b="1" dirty="0" smtClean="0">
                <a:solidFill>
                  <a:schemeClr val="bg2">
                    <a:lumMod val="25000"/>
                  </a:schemeClr>
                </a:solidFill>
                <a:latin typeface="楷体_GB2312" charset="-122"/>
                <a:ea typeface="楷体_GB2312" charset="-122"/>
              </a:rPr>
              <a:t>浙江红船师事务所主任</a:t>
            </a:r>
            <a:endParaRPr lang="en-US" sz="2200" b="1" dirty="0" smtClean="0">
              <a:solidFill>
                <a:schemeClr val="bg2">
                  <a:lumMod val="25000"/>
                </a:schemeClr>
              </a:solidFill>
              <a:latin typeface="楷体_GB2312" charset="-122"/>
              <a:ea typeface="楷体_GB2312" charset="-122"/>
            </a:endParaRPr>
          </a:p>
          <a:p>
            <a:pPr marL="0" indent="0">
              <a:buNone/>
            </a:pPr>
            <a:endParaRPr lang="en-US" sz="2200" b="1" dirty="0" smtClean="0">
              <a:solidFill>
                <a:schemeClr val="bg2">
                  <a:lumMod val="25000"/>
                </a:schemeClr>
              </a:solidFill>
              <a:latin typeface="楷体_GB2312" charset="-122"/>
              <a:ea typeface="楷体_GB2312" charset="-122"/>
            </a:endParaRPr>
          </a:p>
          <a:p>
            <a:r>
              <a:rPr lang="zh-CN" altLang="en-US" sz="2000" b="1" dirty="0" smtClean="0">
                <a:solidFill>
                  <a:srgbClr val="C00000"/>
                </a:solidFill>
                <a:latin typeface="楷体_GB2312" charset="-122"/>
                <a:ea typeface="楷体_GB2312" charset="-122"/>
              </a:rPr>
              <a:t>联系电话</a:t>
            </a:r>
            <a:r>
              <a:rPr lang="zh-CN" altLang="en-US" sz="2000" b="1" dirty="0">
                <a:solidFill>
                  <a:srgbClr val="C00000"/>
                </a:solidFill>
                <a:latin typeface="楷体_GB2312" charset="-122"/>
                <a:ea typeface="楷体_GB2312" charset="-122"/>
              </a:rPr>
              <a:t>：82721234、13705736061（微信）</a:t>
            </a:r>
            <a:endParaRPr lang="zh-CN" altLang="en-US" sz="2000" b="1" dirty="0">
              <a:solidFill>
                <a:srgbClr val="C00000"/>
              </a:solidFill>
              <a:latin typeface="楷体_GB2312" charset="-122"/>
              <a:ea typeface="楷体_GB2312" charset="-122"/>
            </a:endParaRPr>
          </a:p>
          <a:p>
            <a:r>
              <a:rPr lang="zh-CN" altLang="en-US" sz="2000" b="1" dirty="0">
                <a:solidFill>
                  <a:srgbClr val="C00000"/>
                </a:solidFill>
                <a:latin typeface="楷体_GB2312" charset="-122"/>
                <a:ea typeface="楷体_GB2312" charset="-122"/>
              </a:rPr>
              <a:t>地址：嘉兴市阳光大酒店东侧耀城广场A座23层</a:t>
            </a:r>
            <a:endParaRPr lang="en-US" altLang="zh-CN" sz="2000" b="1" dirty="0">
              <a:solidFill>
                <a:srgbClr val="C00000"/>
              </a:solidFill>
              <a:latin typeface="楷体_GB2312" charset="-122"/>
              <a:ea typeface="楷体_GB2312" charset="-122"/>
            </a:endParaRPr>
          </a:p>
          <a:p>
            <a:endParaRPr lang="en-US" b="1" dirty="0" smtClean="0">
              <a:solidFill>
                <a:schemeClr val="hlink"/>
              </a:solidFill>
              <a:latin typeface="楷体_GB2312" charset="-122"/>
              <a:ea typeface="楷体_GB2312" charset="-122"/>
            </a:endParaRPr>
          </a:p>
          <a:p>
            <a:endParaRPr lang="en-US" b="1" dirty="0" smtClean="0">
              <a:solidFill>
                <a:schemeClr val="hlink"/>
              </a:solidFill>
              <a:latin typeface="楷体_GB2312" charset="-122"/>
              <a:ea typeface="楷体_GB2312" charset="-122"/>
            </a:endParaRPr>
          </a:p>
          <a:p>
            <a:endParaRPr lang="zh-CN" altLang="en-US" b="1" dirty="0">
              <a:solidFill>
                <a:schemeClr val="hlink"/>
              </a:solidFill>
              <a:latin typeface="楷体_GB2312" charset="-122"/>
              <a:ea typeface="楷体_GB2312" charset="-122"/>
            </a:endParaRPr>
          </a:p>
        </p:txBody>
      </p:sp>
      <p:sp>
        <p:nvSpPr>
          <p:cNvPr id="27" name="文本框 26"/>
          <p:cNvSpPr txBox="1"/>
          <p:nvPr/>
        </p:nvSpPr>
        <p:spPr>
          <a:xfrm>
            <a:off x="6470650" y="6336030"/>
            <a:ext cx="5753735" cy="521970"/>
          </a:xfrm>
          <a:prstGeom prst="rect">
            <a:avLst/>
          </a:prstGeom>
          <a:noFill/>
        </p:spPr>
        <p:txBody>
          <a:bodyPr wrap="square" rtlCol="0">
            <a:spAutoFit/>
          </a:bodyPr>
          <a:p>
            <a:r>
              <a:rPr lang="zh-CN" altLang="en-US" sz="2800">
                <a:solidFill>
                  <a:srgbClr val="FF0000"/>
                </a:solidFill>
              </a:rPr>
              <a:t>红船律所党建品牌：红船在我心中</a:t>
            </a:r>
            <a:endParaRPr lang="zh-CN" altLang="en-US" sz="2800">
              <a:solidFill>
                <a:srgbClr val="FF0000"/>
              </a:solidFill>
            </a:endParaRPr>
          </a:p>
        </p:txBody>
      </p:sp>
    </p:spTree>
  </p:cSld>
  <p:clrMapOvr>
    <a:masterClrMapping/>
  </p:clrMapOvr>
  <p:transition spd="slow">
    <p:randomBar dir="ver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Freeform 7"/>
          <p:cNvSpPr/>
          <p:nvPr/>
        </p:nvSpPr>
        <p:spPr bwMode="auto">
          <a:xfrm>
            <a:off x="5374318" y="3954457"/>
            <a:ext cx="4566032" cy="949168"/>
          </a:xfrm>
          <a:custGeom>
            <a:avLst/>
            <a:gdLst>
              <a:gd name="T0" fmla="*/ 2907 w 3244"/>
              <a:gd name="T1" fmla="*/ 674 h 674"/>
              <a:gd name="T2" fmla="*/ 3244 w 3244"/>
              <a:gd name="T3" fmla="*/ 337 h 674"/>
              <a:gd name="T4" fmla="*/ 2907 w 3244"/>
              <a:gd name="T5" fmla="*/ 0 h 674"/>
              <a:gd name="T6" fmla="*/ 337 w 3244"/>
              <a:gd name="T7" fmla="*/ 0 h 674"/>
              <a:gd name="T8" fmla="*/ 0 w 3244"/>
              <a:gd name="T9" fmla="*/ 337 h 674"/>
              <a:gd name="T10" fmla="*/ 337 w 3244"/>
              <a:gd name="T11" fmla="*/ 674 h 674"/>
              <a:gd name="T12" fmla="*/ 2907 w 3244"/>
              <a:gd name="T13" fmla="*/ 674 h 674"/>
            </a:gdLst>
            <a:ahLst/>
            <a:cxnLst>
              <a:cxn ang="0">
                <a:pos x="T0" y="T1"/>
              </a:cxn>
              <a:cxn ang="0">
                <a:pos x="T2" y="T3"/>
              </a:cxn>
              <a:cxn ang="0">
                <a:pos x="T4" y="T5"/>
              </a:cxn>
              <a:cxn ang="0">
                <a:pos x="T6" y="T7"/>
              </a:cxn>
              <a:cxn ang="0">
                <a:pos x="T8" y="T9"/>
              </a:cxn>
              <a:cxn ang="0">
                <a:pos x="T10" y="T11"/>
              </a:cxn>
              <a:cxn ang="0">
                <a:pos x="T12" y="T13"/>
              </a:cxn>
            </a:cxnLst>
            <a:rect l="0" t="0" r="r" b="b"/>
            <a:pathLst>
              <a:path w="3244" h="674">
                <a:moveTo>
                  <a:pt x="2907" y="674"/>
                </a:moveTo>
                <a:cubicBezTo>
                  <a:pt x="3093" y="674"/>
                  <a:pt x="3244" y="523"/>
                  <a:pt x="3244" y="337"/>
                </a:cubicBezTo>
                <a:cubicBezTo>
                  <a:pt x="3244" y="151"/>
                  <a:pt x="3093" y="0"/>
                  <a:pt x="2907" y="0"/>
                </a:cubicBezTo>
                <a:cubicBezTo>
                  <a:pt x="337" y="0"/>
                  <a:pt x="337" y="0"/>
                  <a:pt x="337" y="0"/>
                </a:cubicBezTo>
                <a:cubicBezTo>
                  <a:pt x="151" y="0"/>
                  <a:pt x="0" y="151"/>
                  <a:pt x="0" y="337"/>
                </a:cubicBezTo>
                <a:cubicBezTo>
                  <a:pt x="0" y="523"/>
                  <a:pt x="151" y="674"/>
                  <a:pt x="337" y="674"/>
                </a:cubicBezTo>
                <a:lnTo>
                  <a:pt x="2907" y="674"/>
                </a:lnTo>
                <a:close/>
              </a:path>
            </a:pathLst>
          </a:custGeom>
          <a:solidFill>
            <a:srgbClr val="76A42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 name="Freeform 5"/>
          <p:cNvSpPr/>
          <p:nvPr/>
        </p:nvSpPr>
        <p:spPr bwMode="auto">
          <a:xfrm>
            <a:off x="4825914" y="2017517"/>
            <a:ext cx="4830740" cy="949168"/>
          </a:xfrm>
          <a:custGeom>
            <a:avLst/>
            <a:gdLst>
              <a:gd name="T0" fmla="*/ 2907 w 3244"/>
              <a:gd name="T1" fmla="*/ 674 h 674"/>
              <a:gd name="T2" fmla="*/ 3244 w 3244"/>
              <a:gd name="T3" fmla="*/ 337 h 674"/>
              <a:gd name="T4" fmla="*/ 2907 w 3244"/>
              <a:gd name="T5" fmla="*/ 0 h 674"/>
              <a:gd name="T6" fmla="*/ 337 w 3244"/>
              <a:gd name="T7" fmla="*/ 0 h 674"/>
              <a:gd name="T8" fmla="*/ 0 w 3244"/>
              <a:gd name="T9" fmla="*/ 337 h 674"/>
              <a:gd name="T10" fmla="*/ 337 w 3244"/>
              <a:gd name="T11" fmla="*/ 674 h 674"/>
              <a:gd name="T12" fmla="*/ 2907 w 3244"/>
              <a:gd name="T13" fmla="*/ 674 h 674"/>
            </a:gdLst>
            <a:ahLst/>
            <a:cxnLst>
              <a:cxn ang="0">
                <a:pos x="T0" y="T1"/>
              </a:cxn>
              <a:cxn ang="0">
                <a:pos x="T2" y="T3"/>
              </a:cxn>
              <a:cxn ang="0">
                <a:pos x="T4" y="T5"/>
              </a:cxn>
              <a:cxn ang="0">
                <a:pos x="T6" y="T7"/>
              </a:cxn>
              <a:cxn ang="0">
                <a:pos x="T8" y="T9"/>
              </a:cxn>
              <a:cxn ang="0">
                <a:pos x="T10" y="T11"/>
              </a:cxn>
              <a:cxn ang="0">
                <a:pos x="T12" y="T13"/>
              </a:cxn>
            </a:cxnLst>
            <a:rect l="0" t="0" r="r" b="b"/>
            <a:pathLst>
              <a:path w="3244" h="674">
                <a:moveTo>
                  <a:pt x="2907" y="674"/>
                </a:moveTo>
                <a:cubicBezTo>
                  <a:pt x="3093" y="674"/>
                  <a:pt x="3244" y="523"/>
                  <a:pt x="3244" y="337"/>
                </a:cubicBezTo>
                <a:cubicBezTo>
                  <a:pt x="3244" y="151"/>
                  <a:pt x="3093" y="0"/>
                  <a:pt x="2907" y="0"/>
                </a:cubicBezTo>
                <a:cubicBezTo>
                  <a:pt x="337" y="0"/>
                  <a:pt x="337" y="0"/>
                  <a:pt x="337" y="0"/>
                </a:cubicBezTo>
                <a:cubicBezTo>
                  <a:pt x="151" y="0"/>
                  <a:pt x="0" y="151"/>
                  <a:pt x="0" y="337"/>
                </a:cubicBezTo>
                <a:cubicBezTo>
                  <a:pt x="0" y="523"/>
                  <a:pt x="151" y="674"/>
                  <a:pt x="337" y="674"/>
                </a:cubicBezTo>
                <a:lnTo>
                  <a:pt x="2907" y="674"/>
                </a:lnTo>
                <a:close/>
              </a:path>
            </a:pathLst>
          </a:custGeom>
          <a:solidFill>
            <a:srgbClr val="8F7EB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pic>
        <p:nvPicPr>
          <p:cNvPr id="18" name="图片 17"/>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4548736" y="1816114"/>
            <a:ext cx="5391613" cy="1570651"/>
          </a:xfrm>
          <a:prstGeom prst="rect">
            <a:avLst/>
          </a:prstGeom>
        </p:spPr>
      </p:pic>
      <p:pic>
        <p:nvPicPr>
          <p:cNvPr id="20" name="图片 19"/>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5097141" y="3756228"/>
            <a:ext cx="5119200" cy="1491293"/>
          </a:xfrm>
          <a:prstGeom prst="rect">
            <a:avLst/>
          </a:prstGeom>
        </p:spPr>
      </p:pic>
      <p:grpSp>
        <p:nvGrpSpPr>
          <p:cNvPr id="25" name="组合 24"/>
          <p:cNvGrpSpPr/>
          <p:nvPr/>
        </p:nvGrpSpPr>
        <p:grpSpPr>
          <a:xfrm>
            <a:off x="5002033" y="2243278"/>
            <a:ext cx="608012" cy="365125"/>
            <a:chOff x="4370388" y="1439863"/>
            <a:chExt cx="608012" cy="365125"/>
          </a:xfrm>
        </p:grpSpPr>
        <p:sp>
          <p:nvSpPr>
            <p:cNvPr id="26" name="Freeform 25"/>
            <p:cNvSpPr>
              <a:spLocks noEditPoints="1"/>
            </p:cNvSpPr>
            <p:nvPr/>
          </p:nvSpPr>
          <p:spPr bwMode="auto">
            <a:xfrm>
              <a:off x="4605338" y="1439863"/>
              <a:ext cx="373062" cy="365125"/>
            </a:xfrm>
            <a:custGeom>
              <a:avLst/>
              <a:gdLst>
                <a:gd name="T0" fmla="*/ 117 w 117"/>
                <a:gd name="T1" fmla="*/ 58 h 116"/>
                <a:gd name="T2" fmla="*/ 101 w 117"/>
                <a:gd name="T3" fmla="*/ 51 h 116"/>
                <a:gd name="T4" fmla="*/ 106 w 117"/>
                <a:gd name="T5" fmla="*/ 39 h 116"/>
                <a:gd name="T6" fmla="*/ 99 w 117"/>
                <a:gd name="T7" fmla="*/ 26 h 116"/>
                <a:gd name="T8" fmla="*/ 86 w 117"/>
                <a:gd name="T9" fmla="*/ 24 h 116"/>
                <a:gd name="T10" fmla="*/ 87 w 117"/>
                <a:gd name="T11" fmla="*/ 7 h 116"/>
                <a:gd name="T12" fmla="*/ 74 w 117"/>
                <a:gd name="T13" fmla="*/ 17 h 116"/>
                <a:gd name="T14" fmla="*/ 65 w 117"/>
                <a:gd name="T15" fmla="*/ 7 h 116"/>
                <a:gd name="T16" fmla="*/ 51 w 117"/>
                <a:gd name="T17" fmla="*/ 7 h 116"/>
                <a:gd name="T18" fmla="*/ 43 w 117"/>
                <a:gd name="T19" fmla="*/ 17 h 116"/>
                <a:gd name="T20" fmla="*/ 29 w 117"/>
                <a:gd name="T21" fmla="*/ 7 h 116"/>
                <a:gd name="T22" fmla="*/ 30 w 117"/>
                <a:gd name="T23" fmla="*/ 24 h 116"/>
                <a:gd name="T24" fmla="*/ 18 w 117"/>
                <a:gd name="T25" fmla="*/ 26 h 116"/>
                <a:gd name="T26" fmla="*/ 10 w 117"/>
                <a:gd name="T27" fmla="*/ 39 h 116"/>
                <a:gd name="T28" fmla="*/ 15 w 117"/>
                <a:gd name="T29" fmla="*/ 51 h 116"/>
                <a:gd name="T30" fmla="*/ 0 w 117"/>
                <a:gd name="T31" fmla="*/ 58 h 116"/>
                <a:gd name="T32" fmla="*/ 15 w 117"/>
                <a:gd name="T33" fmla="*/ 65 h 116"/>
                <a:gd name="T34" fmla="*/ 10 w 117"/>
                <a:gd name="T35" fmla="*/ 77 h 116"/>
                <a:gd name="T36" fmla="*/ 18 w 117"/>
                <a:gd name="T37" fmla="*/ 90 h 116"/>
                <a:gd name="T38" fmla="*/ 30 w 117"/>
                <a:gd name="T39" fmla="*/ 92 h 116"/>
                <a:gd name="T40" fmla="*/ 29 w 117"/>
                <a:gd name="T41" fmla="*/ 108 h 116"/>
                <a:gd name="T42" fmla="*/ 43 w 117"/>
                <a:gd name="T43" fmla="*/ 99 h 116"/>
                <a:gd name="T44" fmla="*/ 51 w 117"/>
                <a:gd name="T45" fmla="*/ 109 h 116"/>
                <a:gd name="T46" fmla="*/ 65 w 117"/>
                <a:gd name="T47" fmla="*/ 109 h 116"/>
                <a:gd name="T48" fmla="*/ 74 w 117"/>
                <a:gd name="T49" fmla="*/ 99 h 116"/>
                <a:gd name="T50" fmla="*/ 87 w 117"/>
                <a:gd name="T51" fmla="*/ 108 h 116"/>
                <a:gd name="T52" fmla="*/ 86 w 117"/>
                <a:gd name="T53" fmla="*/ 92 h 116"/>
                <a:gd name="T54" fmla="*/ 99 w 117"/>
                <a:gd name="T55" fmla="*/ 90 h 116"/>
                <a:gd name="T56" fmla="*/ 106 w 117"/>
                <a:gd name="T57" fmla="*/ 77 h 116"/>
                <a:gd name="T58" fmla="*/ 101 w 117"/>
                <a:gd name="T59" fmla="*/ 65 h 116"/>
                <a:gd name="T60" fmla="*/ 58 w 117"/>
                <a:gd name="T61" fmla="*/ 94 h 116"/>
                <a:gd name="T62" fmla="*/ 58 w 117"/>
                <a:gd name="T63" fmla="*/ 21 h 116"/>
                <a:gd name="T64" fmla="*/ 58 w 117"/>
                <a:gd name="T65" fmla="*/ 94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7" h="116">
                  <a:moveTo>
                    <a:pt x="109" y="65"/>
                  </a:moveTo>
                  <a:cubicBezTo>
                    <a:pt x="113" y="65"/>
                    <a:pt x="117" y="62"/>
                    <a:pt x="117" y="58"/>
                  </a:cubicBezTo>
                  <a:cubicBezTo>
                    <a:pt x="117" y="54"/>
                    <a:pt x="113" y="51"/>
                    <a:pt x="109" y="51"/>
                  </a:cubicBezTo>
                  <a:cubicBezTo>
                    <a:pt x="101" y="51"/>
                    <a:pt x="101" y="51"/>
                    <a:pt x="101" y="51"/>
                  </a:cubicBezTo>
                  <a:cubicBezTo>
                    <a:pt x="101" y="48"/>
                    <a:pt x="100" y="45"/>
                    <a:pt x="99" y="43"/>
                  </a:cubicBezTo>
                  <a:cubicBezTo>
                    <a:pt x="106" y="39"/>
                    <a:pt x="106" y="39"/>
                    <a:pt x="106" y="39"/>
                  </a:cubicBezTo>
                  <a:cubicBezTo>
                    <a:pt x="110" y="37"/>
                    <a:pt x="111" y="32"/>
                    <a:pt x="109" y="29"/>
                  </a:cubicBezTo>
                  <a:cubicBezTo>
                    <a:pt x="107" y="25"/>
                    <a:pt x="102" y="24"/>
                    <a:pt x="99" y="26"/>
                  </a:cubicBezTo>
                  <a:cubicBezTo>
                    <a:pt x="92" y="30"/>
                    <a:pt x="92" y="30"/>
                    <a:pt x="92" y="30"/>
                  </a:cubicBezTo>
                  <a:cubicBezTo>
                    <a:pt x="90" y="28"/>
                    <a:pt x="88" y="26"/>
                    <a:pt x="86" y="24"/>
                  </a:cubicBezTo>
                  <a:cubicBezTo>
                    <a:pt x="90" y="17"/>
                    <a:pt x="90" y="17"/>
                    <a:pt x="90" y="17"/>
                  </a:cubicBezTo>
                  <a:cubicBezTo>
                    <a:pt x="92" y="14"/>
                    <a:pt x="91" y="9"/>
                    <a:pt x="87" y="7"/>
                  </a:cubicBezTo>
                  <a:cubicBezTo>
                    <a:pt x="84" y="5"/>
                    <a:pt x="80" y="7"/>
                    <a:pt x="78" y="10"/>
                  </a:cubicBezTo>
                  <a:cubicBezTo>
                    <a:pt x="74" y="17"/>
                    <a:pt x="74" y="17"/>
                    <a:pt x="74" y="17"/>
                  </a:cubicBezTo>
                  <a:cubicBezTo>
                    <a:pt x="71" y="16"/>
                    <a:pt x="68" y="15"/>
                    <a:pt x="65" y="15"/>
                  </a:cubicBezTo>
                  <a:cubicBezTo>
                    <a:pt x="65" y="7"/>
                    <a:pt x="65" y="7"/>
                    <a:pt x="65" y="7"/>
                  </a:cubicBezTo>
                  <a:cubicBezTo>
                    <a:pt x="65" y="3"/>
                    <a:pt x="62" y="0"/>
                    <a:pt x="58" y="0"/>
                  </a:cubicBezTo>
                  <a:cubicBezTo>
                    <a:pt x="54" y="0"/>
                    <a:pt x="51" y="3"/>
                    <a:pt x="51" y="7"/>
                  </a:cubicBezTo>
                  <a:cubicBezTo>
                    <a:pt x="51" y="15"/>
                    <a:pt x="51" y="15"/>
                    <a:pt x="51" y="15"/>
                  </a:cubicBezTo>
                  <a:cubicBezTo>
                    <a:pt x="48" y="15"/>
                    <a:pt x="46" y="16"/>
                    <a:pt x="43" y="17"/>
                  </a:cubicBezTo>
                  <a:cubicBezTo>
                    <a:pt x="39" y="10"/>
                    <a:pt x="39" y="10"/>
                    <a:pt x="39" y="10"/>
                  </a:cubicBezTo>
                  <a:cubicBezTo>
                    <a:pt x="37" y="7"/>
                    <a:pt x="33" y="5"/>
                    <a:pt x="29" y="7"/>
                  </a:cubicBezTo>
                  <a:cubicBezTo>
                    <a:pt x="26" y="9"/>
                    <a:pt x="24" y="14"/>
                    <a:pt x="26" y="17"/>
                  </a:cubicBezTo>
                  <a:cubicBezTo>
                    <a:pt x="30" y="24"/>
                    <a:pt x="30" y="24"/>
                    <a:pt x="30" y="24"/>
                  </a:cubicBezTo>
                  <a:cubicBezTo>
                    <a:pt x="28" y="26"/>
                    <a:pt x="26" y="28"/>
                    <a:pt x="25" y="30"/>
                  </a:cubicBezTo>
                  <a:cubicBezTo>
                    <a:pt x="18" y="26"/>
                    <a:pt x="18" y="26"/>
                    <a:pt x="18" y="26"/>
                  </a:cubicBezTo>
                  <a:cubicBezTo>
                    <a:pt x="14" y="24"/>
                    <a:pt x="10" y="25"/>
                    <a:pt x="8" y="29"/>
                  </a:cubicBezTo>
                  <a:cubicBezTo>
                    <a:pt x="6" y="32"/>
                    <a:pt x="7" y="37"/>
                    <a:pt x="10" y="39"/>
                  </a:cubicBezTo>
                  <a:cubicBezTo>
                    <a:pt x="17" y="43"/>
                    <a:pt x="17" y="43"/>
                    <a:pt x="17" y="43"/>
                  </a:cubicBezTo>
                  <a:cubicBezTo>
                    <a:pt x="16" y="45"/>
                    <a:pt x="16" y="48"/>
                    <a:pt x="15" y="51"/>
                  </a:cubicBezTo>
                  <a:cubicBezTo>
                    <a:pt x="7" y="51"/>
                    <a:pt x="7" y="51"/>
                    <a:pt x="7" y="51"/>
                  </a:cubicBezTo>
                  <a:cubicBezTo>
                    <a:pt x="3" y="51"/>
                    <a:pt x="0" y="54"/>
                    <a:pt x="0" y="58"/>
                  </a:cubicBezTo>
                  <a:cubicBezTo>
                    <a:pt x="0" y="62"/>
                    <a:pt x="3" y="65"/>
                    <a:pt x="7" y="65"/>
                  </a:cubicBezTo>
                  <a:cubicBezTo>
                    <a:pt x="15" y="65"/>
                    <a:pt x="15" y="65"/>
                    <a:pt x="15" y="65"/>
                  </a:cubicBezTo>
                  <a:cubicBezTo>
                    <a:pt x="16" y="68"/>
                    <a:pt x="16" y="71"/>
                    <a:pt x="17" y="73"/>
                  </a:cubicBezTo>
                  <a:cubicBezTo>
                    <a:pt x="10" y="77"/>
                    <a:pt x="10" y="77"/>
                    <a:pt x="10" y="77"/>
                  </a:cubicBezTo>
                  <a:cubicBezTo>
                    <a:pt x="7" y="79"/>
                    <a:pt x="6" y="84"/>
                    <a:pt x="8" y="87"/>
                  </a:cubicBezTo>
                  <a:cubicBezTo>
                    <a:pt x="10" y="91"/>
                    <a:pt x="14" y="92"/>
                    <a:pt x="18" y="90"/>
                  </a:cubicBezTo>
                  <a:cubicBezTo>
                    <a:pt x="25" y="86"/>
                    <a:pt x="25" y="86"/>
                    <a:pt x="25" y="86"/>
                  </a:cubicBezTo>
                  <a:cubicBezTo>
                    <a:pt x="26" y="88"/>
                    <a:pt x="28" y="90"/>
                    <a:pt x="30" y="92"/>
                  </a:cubicBezTo>
                  <a:cubicBezTo>
                    <a:pt x="26" y="99"/>
                    <a:pt x="26" y="99"/>
                    <a:pt x="26" y="99"/>
                  </a:cubicBezTo>
                  <a:cubicBezTo>
                    <a:pt x="24" y="102"/>
                    <a:pt x="26" y="106"/>
                    <a:pt x="29" y="108"/>
                  </a:cubicBezTo>
                  <a:cubicBezTo>
                    <a:pt x="33" y="110"/>
                    <a:pt x="37" y="109"/>
                    <a:pt x="39" y="106"/>
                  </a:cubicBezTo>
                  <a:cubicBezTo>
                    <a:pt x="43" y="99"/>
                    <a:pt x="43" y="99"/>
                    <a:pt x="43" y="99"/>
                  </a:cubicBezTo>
                  <a:cubicBezTo>
                    <a:pt x="46" y="100"/>
                    <a:pt x="48" y="101"/>
                    <a:pt x="51" y="101"/>
                  </a:cubicBezTo>
                  <a:cubicBezTo>
                    <a:pt x="51" y="109"/>
                    <a:pt x="51" y="109"/>
                    <a:pt x="51" y="109"/>
                  </a:cubicBezTo>
                  <a:cubicBezTo>
                    <a:pt x="51" y="113"/>
                    <a:pt x="54" y="116"/>
                    <a:pt x="58" y="116"/>
                  </a:cubicBezTo>
                  <a:cubicBezTo>
                    <a:pt x="62" y="116"/>
                    <a:pt x="65" y="113"/>
                    <a:pt x="65" y="109"/>
                  </a:cubicBezTo>
                  <a:cubicBezTo>
                    <a:pt x="65" y="101"/>
                    <a:pt x="65" y="101"/>
                    <a:pt x="65" y="101"/>
                  </a:cubicBezTo>
                  <a:cubicBezTo>
                    <a:pt x="68" y="101"/>
                    <a:pt x="71" y="100"/>
                    <a:pt x="74" y="99"/>
                  </a:cubicBezTo>
                  <a:cubicBezTo>
                    <a:pt x="78" y="106"/>
                    <a:pt x="78" y="106"/>
                    <a:pt x="78" y="106"/>
                  </a:cubicBezTo>
                  <a:cubicBezTo>
                    <a:pt x="80" y="109"/>
                    <a:pt x="84" y="110"/>
                    <a:pt x="87" y="108"/>
                  </a:cubicBezTo>
                  <a:cubicBezTo>
                    <a:pt x="91" y="106"/>
                    <a:pt x="92" y="102"/>
                    <a:pt x="90" y="99"/>
                  </a:cubicBezTo>
                  <a:cubicBezTo>
                    <a:pt x="86" y="92"/>
                    <a:pt x="86" y="92"/>
                    <a:pt x="86" y="92"/>
                  </a:cubicBezTo>
                  <a:cubicBezTo>
                    <a:pt x="88" y="90"/>
                    <a:pt x="90" y="88"/>
                    <a:pt x="92" y="86"/>
                  </a:cubicBezTo>
                  <a:cubicBezTo>
                    <a:pt x="99" y="90"/>
                    <a:pt x="99" y="90"/>
                    <a:pt x="99" y="90"/>
                  </a:cubicBezTo>
                  <a:cubicBezTo>
                    <a:pt x="102" y="92"/>
                    <a:pt x="107" y="91"/>
                    <a:pt x="109" y="87"/>
                  </a:cubicBezTo>
                  <a:cubicBezTo>
                    <a:pt x="111" y="84"/>
                    <a:pt x="110" y="79"/>
                    <a:pt x="106" y="77"/>
                  </a:cubicBezTo>
                  <a:cubicBezTo>
                    <a:pt x="99" y="73"/>
                    <a:pt x="99" y="73"/>
                    <a:pt x="99" y="73"/>
                  </a:cubicBezTo>
                  <a:cubicBezTo>
                    <a:pt x="100" y="71"/>
                    <a:pt x="101" y="68"/>
                    <a:pt x="101" y="65"/>
                  </a:cubicBezTo>
                  <a:lnTo>
                    <a:pt x="109" y="65"/>
                  </a:lnTo>
                  <a:close/>
                  <a:moveTo>
                    <a:pt x="58" y="94"/>
                  </a:moveTo>
                  <a:cubicBezTo>
                    <a:pt x="38" y="94"/>
                    <a:pt x="22" y="78"/>
                    <a:pt x="22" y="58"/>
                  </a:cubicBezTo>
                  <a:cubicBezTo>
                    <a:pt x="22" y="38"/>
                    <a:pt x="38" y="21"/>
                    <a:pt x="58" y="21"/>
                  </a:cubicBezTo>
                  <a:cubicBezTo>
                    <a:pt x="78" y="21"/>
                    <a:pt x="95" y="38"/>
                    <a:pt x="95" y="58"/>
                  </a:cubicBezTo>
                  <a:cubicBezTo>
                    <a:pt x="95" y="78"/>
                    <a:pt x="78" y="94"/>
                    <a:pt x="58" y="94"/>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 name="Freeform 26"/>
            <p:cNvSpPr>
              <a:spLocks noEditPoints="1"/>
            </p:cNvSpPr>
            <p:nvPr/>
          </p:nvSpPr>
          <p:spPr bwMode="auto">
            <a:xfrm>
              <a:off x="4370388" y="1552576"/>
              <a:ext cx="244475" cy="242888"/>
            </a:xfrm>
            <a:custGeom>
              <a:avLst/>
              <a:gdLst>
                <a:gd name="T0" fmla="*/ 70 w 77"/>
                <a:gd name="T1" fmla="*/ 31 h 77"/>
                <a:gd name="T2" fmla="*/ 64 w 77"/>
                <a:gd name="T3" fmla="*/ 31 h 77"/>
                <a:gd name="T4" fmla="*/ 61 w 77"/>
                <a:gd name="T5" fmla="*/ 26 h 77"/>
                <a:gd name="T6" fmla="*/ 66 w 77"/>
                <a:gd name="T7" fmla="*/ 21 h 77"/>
                <a:gd name="T8" fmla="*/ 66 w 77"/>
                <a:gd name="T9" fmla="*/ 11 h 77"/>
                <a:gd name="T10" fmla="*/ 56 w 77"/>
                <a:gd name="T11" fmla="*/ 11 h 77"/>
                <a:gd name="T12" fmla="*/ 51 w 77"/>
                <a:gd name="T13" fmla="*/ 16 h 77"/>
                <a:gd name="T14" fmla="*/ 46 w 77"/>
                <a:gd name="T15" fmla="*/ 14 h 77"/>
                <a:gd name="T16" fmla="*/ 46 w 77"/>
                <a:gd name="T17" fmla="*/ 7 h 77"/>
                <a:gd name="T18" fmla="*/ 39 w 77"/>
                <a:gd name="T19" fmla="*/ 0 h 77"/>
                <a:gd name="T20" fmla="*/ 32 w 77"/>
                <a:gd name="T21" fmla="*/ 7 h 77"/>
                <a:gd name="T22" fmla="*/ 32 w 77"/>
                <a:gd name="T23" fmla="*/ 14 h 77"/>
                <a:gd name="T24" fmla="*/ 26 w 77"/>
                <a:gd name="T25" fmla="*/ 16 h 77"/>
                <a:gd name="T26" fmla="*/ 22 w 77"/>
                <a:gd name="T27" fmla="*/ 11 h 77"/>
                <a:gd name="T28" fmla="*/ 11 w 77"/>
                <a:gd name="T29" fmla="*/ 11 h 77"/>
                <a:gd name="T30" fmla="*/ 11 w 77"/>
                <a:gd name="T31" fmla="*/ 21 h 77"/>
                <a:gd name="T32" fmla="*/ 16 w 77"/>
                <a:gd name="T33" fmla="*/ 26 h 77"/>
                <a:gd name="T34" fmla="*/ 14 w 77"/>
                <a:gd name="T35" fmla="*/ 31 h 77"/>
                <a:gd name="T36" fmla="*/ 7 w 77"/>
                <a:gd name="T37" fmla="*/ 31 h 77"/>
                <a:gd name="T38" fmla="*/ 0 w 77"/>
                <a:gd name="T39" fmla="*/ 38 h 77"/>
                <a:gd name="T40" fmla="*/ 7 w 77"/>
                <a:gd name="T41" fmla="*/ 46 h 77"/>
                <a:gd name="T42" fmla="*/ 14 w 77"/>
                <a:gd name="T43" fmla="*/ 46 h 77"/>
                <a:gd name="T44" fmla="*/ 16 w 77"/>
                <a:gd name="T45" fmla="*/ 51 h 77"/>
                <a:gd name="T46" fmla="*/ 11 w 77"/>
                <a:gd name="T47" fmla="*/ 56 h 77"/>
                <a:gd name="T48" fmla="*/ 11 w 77"/>
                <a:gd name="T49" fmla="*/ 66 h 77"/>
                <a:gd name="T50" fmla="*/ 22 w 77"/>
                <a:gd name="T51" fmla="*/ 66 h 77"/>
                <a:gd name="T52" fmla="*/ 26 w 77"/>
                <a:gd name="T53" fmla="*/ 61 h 77"/>
                <a:gd name="T54" fmla="*/ 32 w 77"/>
                <a:gd name="T55" fmla="*/ 63 h 77"/>
                <a:gd name="T56" fmla="*/ 32 w 77"/>
                <a:gd name="T57" fmla="*/ 70 h 77"/>
                <a:gd name="T58" fmla="*/ 39 w 77"/>
                <a:gd name="T59" fmla="*/ 77 h 77"/>
                <a:gd name="T60" fmla="*/ 46 w 77"/>
                <a:gd name="T61" fmla="*/ 70 h 77"/>
                <a:gd name="T62" fmla="*/ 46 w 77"/>
                <a:gd name="T63" fmla="*/ 63 h 77"/>
                <a:gd name="T64" fmla="*/ 51 w 77"/>
                <a:gd name="T65" fmla="*/ 61 h 77"/>
                <a:gd name="T66" fmla="*/ 56 w 77"/>
                <a:gd name="T67" fmla="*/ 66 h 77"/>
                <a:gd name="T68" fmla="*/ 66 w 77"/>
                <a:gd name="T69" fmla="*/ 66 h 77"/>
                <a:gd name="T70" fmla="*/ 66 w 77"/>
                <a:gd name="T71" fmla="*/ 56 h 77"/>
                <a:gd name="T72" fmla="*/ 61 w 77"/>
                <a:gd name="T73" fmla="*/ 51 h 77"/>
                <a:gd name="T74" fmla="*/ 64 w 77"/>
                <a:gd name="T75" fmla="*/ 46 h 77"/>
                <a:gd name="T76" fmla="*/ 70 w 77"/>
                <a:gd name="T77" fmla="*/ 46 h 77"/>
                <a:gd name="T78" fmla="*/ 77 w 77"/>
                <a:gd name="T79" fmla="*/ 38 h 77"/>
                <a:gd name="T80" fmla="*/ 70 w 77"/>
                <a:gd name="T81" fmla="*/ 31 h 77"/>
                <a:gd name="T82" fmla="*/ 39 w 77"/>
                <a:gd name="T83" fmla="*/ 57 h 77"/>
                <a:gd name="T84" fmla="*/ 20 w 77"/>
                <a:gd name="T85" fmla="*/ 38 h 77"/>
                <a:gd name="T86" fmla="*/ 39 w 77"/>
                <a:gd name="T87" fmla="*/ 20 h 77"/>
                <a:gd name="T88" fmla="*/ 57 w 77"/>
                <a:gd name="T89" fmla="*/ 38 h 77"/>
                <a:gd name="T90" fmla="*/ 39 w 77"/>
                <a:gd name="T91" fmla="*/ 57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7" h="77">
                  <a:moveTo>
                    <a:pt x="70" y="31"/>
                  </a:moveTo>
                  <a:cubicBezTo>
                    <a:pt x="64" y="31"/>
                    <a:pt x="64" y="31"/>
                    <a:pt x="64" y="31"/>
                  </a:cubicBezTo>
                  <a:cubicBezTo>
                    <a:pt x="63" y="29"/>
                    <a:pt x="62" y="28"/>
                    <a:pt x="61" y="26"/>
                  </a:cubicBezTo>
                  <a:cubicBezTo>
                    <a:pt x="66" y="21"/>
                    <a:pt x="66" y="21"/>
                    <a:pt x="66" y="21"/>
                  </a:cubicBezTo>
                  <a:cubicBezTo>
                    <a:pt x="69" y="18"/>
                    <a:pt x="69" y="14"/>
                    <a:pt x="66" y="11"/>
                  </a:cubicBezTo>
                  <a:cubicBezTo>
                    <a:pt x="63" y="8"/>
                    <a:pt x="59" y="8"/>
                    <a:pt x="56" y="11"/>
                  </a:cubicBezTo>
                  <a:cubicBezTo>
                    <a:pt x="51" y="16"/>
                    <a:pt x="51" y="16"/>
                    <a:pt x="51" y="16"/>
                  </a:cubicBezTo>
                  <a:cubicBezTo>
                    <a:pt x="50" y="15"/>
                    <a:pt x="48" y="14"/>
                    <a:pt x="46" y="14"/>
                  </a:cubicBezTo>
                  <a:cubicBezTo>
                    <a:pt x="46" y="7"/>
                    <a:pt x="46" y="7"/>
                    <a:pt x="46" y="7"/>
                  </a:cubicBezTo>
                  <a:cubicBezTo>
                    <a:pt x="46" y="3"/>
                    <a:pt x="43" y="0"/>
                    <a:pt x="39" y="0"/>
                  </a:cubicBezTo>
                  <a:cubicBezTo>
                    <a:pt x="35" y="0"/>
                    <a:pt x="32" y="3"/>
                    <a:pt x="32" y="7"/>
                  </a:cubicBezTo>
                  <a:cubicBezTo>
                    <a:pt x="32" y="14"/>
                    <a:pt x="32" y="14"/>
                    <a:pt x="32" y="14"/>
                  </a:cubicBezTo>
                  <a:cubicBezTo>
                    <a:pt x="30" y="14"/>
                    <a:pt x="28" y="15"/>
                    <a:pt x="26" y="16"/>
                  </a:cubicBezTo>
                  <a:cubicBezTo>
                    <a:pt x="22" y="11"/>
                    <a:pt x="22" y="11"/>
                    <a:pt x="22" y="11"/>
                  </a:cubicBezTo>
                  <a:cubicBezTo>
                    <a:pt x="19" y="8"/>
                    <a:pt x="14" y="8"/>
                    <a:pt x="11" y="11"/>
                  </a:cubicBezTo>
                  <a:cubicBezTo>
                    <a:pt x="9" y="14"/>
                    <a:pt x="9" y="18"/>
                    <a:pt x="11" y="21"/>
                  </a:cubicBezTo>
                  <a:cubicBezTo>
                    <a:pt x="16" y="26"/>
                    <a:pt x="16" y="26"/>
                    <a:pt x="16" y="26"/>
                  </a:cubicBezTo>
                  <a:cubicBezTo>
                    <a:pt x="15" y="28"/>
                    <a:pt x="15" y="29"/>
                    <a:pt x="14" y="31"/>
                  </a:cubicBezTo>
                  <a:cubicBezTo>
                    <a:pt x="7" y="31"/>
                    <a:pt x="7" y="31"/>
                    <a:pt x="7" y="31"/>
                  </a:cubicBezTo>
                  <a:cubicBezTo>
                    <a:pt x="3" y="31"/>
                    <a:pt x="0" y="34"/>
                    <a:pt x="0" y="38"/>
                  </a:cubicBezTo>
                  <a:cubicBezTo>
                    <a:pt x="0" y="42"/>
                    <a:pt x="3" y="46"/>
                    <a:pt x="7" y="46"/>
                  </a:cubicBezTo>
                  <a:cubicBezTo>
                    <a:pt x="14" y="46"/>
                    <a:pt x="14" y="46"/>
                    <a:pt x="14" y="46"/>
                  </a:cubicBezTo>
                  <a:cubicBezTo>
                    <a:pt x="15" y="47"/>
                    <a:pt x="15" y="49"/>
                    <a:pt x="16" y="51"/>
                  </a:cubicBezTo>
                  <a:cubicBezTo>
                    <a:pt x="11" y="56"/>
                    <a:pt x="11" y="56"/>
                    <a:pt x="11" y="56"/>
                  </a:cubicBezTo>
                  <a:cubicBezTo>
                    <a:pt x="9" y="58"/>
                    <a:pt x="9" y="63"/>
                    <a:pt x="11" y="66"/>
                  </a:cubicBezTo>
                  <a:cubicBezTo>
                    <a:pt x="14" y="69"/>
                    <a:pt x="19" y="69"/>
                    <a:pt x="22" y="66"/>
                  </a:cubicBezTo>
                  <a:cubicBezTo>
                    <a:pt x="26" y="61"/>
                    <a:pt x="26" y="61"/>
                    <a:pt x="26" y="61"/>
                  </a:cubicBezTo>
                  <a:cubicBezTo>
                    <a:pt x="28" y="62"/>
                    <a:pt x="30" y="63"/>
                    <a:pt x="32" y="63"/>
                  </a:cubicBezTo>
                  <a:cubicBezTo>
                    <a:pt x="32" y="70"/>
                    <a:pt x="32" y="70"/>
                    <a:pt x="32" y="70"/>
                  </a:cubicBezTo>
                  <a:cubicBezTo>
                    <a:pt x="32" y="74"/>
                    <a:pt x="35" y="77"/>
                    <a:pt x="39" y="77"/>
                  </a:cubicBezTo>
                  <a:cubicBezTo>
                    <a:pt x="43" y="77"/>
                    <a:pt x="46" y="74"/>
                    <a:pt x="46" y="70"/>
                  </a:cubicBezTo>
                  <a:cubicBezTo>
                    <a:pt x="46" y="63"/>
                    <a:pt x="46" y="63"/>
                    <a:pt x="46" y="63"/>
                  </a:cubicBezTo>
                  <a:cubicBezTo>
                    <a:pt x="48" y="63"/>
                    <a:pt x="50" y="62"/>
                    <a:pt x="51" y="61"/>
                  </a:cubicBezTo>
                  <a:cubicBezTo>
                    <a:pt x="56" y="66"/>
                    <a:pt x="56" y="66"/>
                    <a:pt x="56" y="66"/>
                  </a:cubicBezTo>
                  <a:cubicBezTo>
                    <a:pt x="59" y="69"/>
                    <a:pt x="63" y="69"/>
                    <a:pt x="66" y="66"/>
                  </a:cubicBezTo>
                  <a:cubicBezTo>
                    <a:pt x="69" y="63"/>
                    <a:pt x="69" y="58"/>
                    <a:pt x="66" y="56"/>
                  </a:cubicBezTo>
                  <a:cubicBezTo>
                    <a:pt x="61" y="51"/>
                    <a:pt x="61" y="51"/>
                    <a:pt x="61" y="51"/>
                  </a:cubicBezTo>
                  <a:cubicBezTo>
                    <a:pt x="62" y="49"/>
                    <a:pt x="63" y="47"/>
                    <a:pt x="64" y="46"/>
                  </a:cubicBezTo>
                  <a:cubicBezTo>
                    <a:pt x="70" y="46"/>
                    <a:pt x="70" y="46"/>
                    <a:pt x="70" y="46"/>
                  </a:cubicBezTo>
                  <a:cubicBezTo>
                    <a:pt x="74" y="46"/>
                    <a:pt x="77" y="42"/>
                    <a:pt x="77" y="38"/>
                  </a:cubicBezTo>
                  <a:cubicBezTo>
                    <a:pt x="77" y="34"/>
                    <a:pt x="74" y="31"/>
                    <a:pt x="70" y="31"/>
                  </a:cubicBezTo>
                  <a:moveTo>
                    <a:pt x="39" y="57"/>
                  </a:moveTo>
                  <a:cubicBezTo>
                    <a:pt x="29" y="57"/>
                    <a:pt x="20" y="49"/>
                    <a:pt x="20" y="38"/>
                  </a:cubicBezTo>
                  <a:cubicBezTo>
                    <a:pt x="20" y="28"/>
                    <a:pt x="29" y="20"/>
                    <a:pt x="39" y="20"/>
                  </a:cubicBezTo>
                  <a:cubicBezTo>
                    <a:pt x="49" y="20"/>
                    <a:pt x="57" y="28"/>
                    <a:pt x="57" y="38"/>
                  </a:cubicBezTo>
                  <a:cubicBezTo>
                    <a:pt x="57" y="49"/>
                    <a:pt x="49" y="57"/>
                    <a:pt x="39" y="57"/>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28" name="组合 27"/>
          <p:cNvGrpSpPr/>
          <p:nvPr/>
        </p:nvGrpSpPr>
        <p:grpSpPr>
          <a:xfrm>
            <a:off x="5636162" y="4242869"/>
            <a:ext cx="433387" cy="374650"/>
            <a:chOff x="4456113" y="6981826"/>
            <a:chExt cx="433387" cy="374650"/>
          </a:xfrm>
        </p:grpSpPr>
        <p:sp>
          <p:nvSpPr>
            <p:cNvPr id="29" name="Freeform 27"/>
            <p:cNvSpPr>
              <a:spLocks noEditPoints="1"/>
            </p:cNvSpPr>
            <p:nvPr/>
          </p:nvSpPr>
          <p:spPr bwMode="auto">
            <a:xfrm>
              <a:off x="4456113" y="6981826"/>
              <a:ext cx="306387" cy="374650"/>
            </a:xfrm>
            <a:custGeom>
              <a:avLst/>
              <a:gdLst>
                <a:gd name="T0" fmla="*/ 67 w 96"/>
                <a:gd name="T1" fmla="*/ 48 h 119"/>
                <a:gd name="T2" fmla="*/ 76 w 96"/>
                <a:gd name="T3" fmla="*/ 28 h 119"/>
                <a:gd name="T4" fmla="*/ 48 w 96"/>
                <a:gd name="T5" fmla="*/ 0 h 119"/>
                <a:gd name="T6" fmla="*/ 20 w 96"/>
                <a:gd name="T7" fmla="*/ 28 h 119"/>
                <a:gd name="T8" fmla="*/ 29 w 96"/>
                <a:gd name="T9" fmla="*/ 48 h 119"/>
                <a:gd name="T10" fmla="*/ 0 w 96"/>
                <a:gd name="T11" fmla="*/ 92 h 119"/>
                <a:gd name="T12" fmla="*/ 0 w 96"/>
                <a:gd name="T13" fmla="*/ 119 h 119"/>
                <a:gd name="T14" fmla="*/ 96 w 96"/>
                <a:gd name="T15" fmla="*/ 119 h 119"/>
                <a:gd name="T16" fmla="*/ 96 w 96"/>
                <a:gd name="T17" fmla="*/ 92 h 119"/>
                <a:gd name="T18" fmla="*/ 67 w 96"/>
                <a:gd name="T19" fmla="*/ 48 h 119"/>
                <a:gd name="T20" fmla="*/ 27 w 96"/>
                <a:gd name="T21" fmla="*/ 28 h 119"/>
                <a:gd name="T22" fmla="*/ 48 w 96"/>
                <a:gd name="T23" fmla="*/ 8 h 119"/>
                <a:gd name="T24" fmla="*/ 69 w 96"/>
                <a:gd name="T25" fmla="*/ 28 h 119"/>
                <a:gd name="T26" fmla="*/ 59 w 96"/>
                <a:gd name="T27" fmla="*/ 46 h 119"/>
                <a:gd name="T28" fmla="*/ 48 w 96"/>
                <a:gd name="T29" fmla="*/ 49 h 119"/>
                <a:gd name="T30" fmla="*/ 37 w 96"/>
                <a:gd name="T31" fmla="*/ 46 h 119"/>
                <a:gd name="T32" fmla="*/ 27 w 96"/>
                <a:gd name="T33" fmla="*/ 28 h 119"/>
                <a:gd name="T34" fmla="*/ 83 w 96"/>
                <a:gd name="T35" fmla="*/ 107 h 119"/>
                <a:gd name="T36" fmla="*/ 13 w 96"/>
                <a:gd name="T37" fmla="*/ 107 h 119"/>
                <a:gd name="T38" fmla="*/ 13 w 96"/>
                <a:gd name="T39" fmla="*/ 92 h 119"/>
                <a:gd name="T40" fmla="*/ 48 w 96"/>
                <a:gd name="T41" fmla="*/ 57 h 119"/>
                <a:gd name="T42" fmla="*/ 83 w 96"/>
                <a:gd name="T43" fmla="*/ 92 h 119"/>
                <a:gd name="T44" fmla="*/ 83 w 96"/>
                <a:gd name="T45" fmla="*/ 107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96" h="119">
                  <a:moveTo>
                    <a:pt x="67" y="48"/>
                  </a:moveTo>
                  <a:cubicBezTo>
                    <a:pt x="73" y="43"/>
                    <a:pt x="76" y="36"/>
                    <a:pt x="76" y="28"/>
                  </a:cubicBezTo>
                  <a:cubicBezTo>
                    <a:pt x="76" y="13"/>
                    <a:pt x="63" y="0"/>
                    <a:pt x="48" y="0"/>
                  </a:cubicBezTo>
                  <a:cubicBezTo>
                    <a:pt x="33" y="0"/>
                    <a:pt x="20" y="13"/>
                    <a:pt x="20" y="28"/>
                  </a:cubicBezTo>
                  <a:cubicBezTo>
                    <a:pt x="20" y="36"/>
                    <a:pt x="24" y="43"/>
                    <a:pt x="29" y="48"/>
                  </a:cubicBezTo>
                  <a:cubicBezTo>
                    <a:pt x="12" y="56"/>
                    <a:pt x="0" y="73"/>
                    <a:pt x="0" y="92"/>
                  </a:cubicBezTo>
                  <a:cubicBezTo>
                    <a:pt x="0" y="119"/>
                    <a:pt x="0" y="119"/>
                    <a:pt x="0" y="119"/>
                  </a:cubicBezTo>
                  <a:cubicBezTo>
                    <a:pt x="96" y="119"/>
                    <a:pt x="96" y="119"/>
                    <a:pt x="96" y="119"/>
                  </a:cubicBezTo>
                  <a:cubicBezTo>
                    <a:pt x="96" y="92"/>
                    <a:pt x="96" y="92"/>
                    <a:pt x="96" y="92"/>
                  </a:cubicBezTo>
                  <a:cubicBezTo>
                    <a:pt x="96" y="73"/>
                    <a:pt x="84" y="56"/>
                    <a:pt x="67" y="48"/>
                  </a:cubicBezTo>
                  <a:moveTo>
                    <a:pt x="27" y="28"/>
                  </a:moveTo>
                  <a:cubicBezTo>
                    <a:pt x="27" y="17"/>
                    <a:pt x="37" y="8"/>
                    <a:pt x="48" y="8"/>
                  </a:cubicBezTo>
                  <a:cubicBezTo>
                    <a:pt x="59" y="8"/>
                    <a:pt x="69" y="17"/>
                    <a:pt x="69" y="28"/>
                  </a:cubicBezTo>
                  <a:cubicBezTo>
                    <a:pt x="69" y="36"/>
                    <a:pt x="65" y="42"/>
                    <a:pt x="59" y="46"/>
                  </a:cubicBezTo>
                  <a:cubicBezTo>
                    <a:pt x="56" y="48"/>
                    <a:pt x="52" y="49"/>
                    <a:pt x="48" y="49"/>
                  </a:cubicBezTo>
                  <a:cubicBezTo>
                    <a:pt x="44" y="49"/>
                    <a:pt x="40" y="48"/>
                    <a:pt x="37" y="46"/>
                  </a:cubicBezTo>
                  <a:cubicBezTo>
                    <a:pt x="31" y="42"/>
                    <a:pt x="27" y="36"/>
                    <a:pt x="27" y="28"/>
                  </a:cubicBezTo>
                  <a:moveTo>
                    <a:pt x="83" y="107"/>
                  </a:moveTo>
                  <a:cubicBezTo>
                    <a:pt x="13" y="107"/>
                    <a:pt x="13" y="107"/>
                    <a:pt x="13" y="107"/>
                  </a:cubicBezTo>
                  <a:cubicBezTo>
                    <a:pt x="13" y="92"/>
                    <a:pt x="13" y="92"/>
                    <a:pt x="13" y="92"/>
                  </a:cubicBezTo>
                  <a:cubicBezTo>
                    <a:pt x="13" y="73"/>
                    <a:pt x="29" y="57"/>
                    <a:pt x="48" y="57"/>
                  </a:cubicBezTo>
                  <a:cubicBezTo>
                    <a:pt x="68" y="57"/>
                    <a:pt x="83" y="73"/>
                    <a:pt x="83" y="92"/>
                  </a:cubicBezTo>
                  <a:lnTo>
                    <a:pt x="83" y="107"/>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 name="Freeform 28"/>
            <p:cNvSpPr/>
            <p:nvPr/>
          </p:nvSpPr>
          <p:spPr bwMode="auto">
            <a:xfrm>
              <a:off x="4749800" y="6988176"/>
              <a:ext cx="139700" cy="195263"/>
            </a:xfrm>
            <a:custGeom>
              <a:avLst/>
              <a:gdLst>
                <a:gd name="T0" fmla="*/ 22 w 44"/>
                <a:gd name="T1" fmla="*/ 62 h 62"/>
                <a:gd name="T2" fmla="*/ 19 w 44"/>
                <a:gd name="T3" fmla="*/ 58 h 62"/>
                <a:gd name="T4" fmla="*/ 19 w 44"/>
                <a:gd name="T5" fmla="*/ 37 h 62"/>
                <a:gd name="T6" fmla="*/ 22 w 44"/>
                <a:gd name="T7" fmla="*/ 37 h 62"/>
                <a:gd name="T8" fmla="*/ 37 w 44"/>
                <a:gd name="T9" fmla="*/ 22 h 62"/>
                <a:gd name="T10" fmla="*/ 22 w 44"/>
                <a:gd name="T11" fmla="*/ 7 h 62"/>
                <a:gd name="T12" fmla="*/ 8 w 44"/>
                <a:gd name="T13" fmla="*/ 22 h 62"/>
                <a:gd name="T14" fmla="*/ 4 w 44"/>
                <a:gd name="T15" fmla="*/ 26 h 62"/>
                <a:gd name="T16" fmla="*/ 0 w 44"/>
                <a:gd name="T17" fmla="*/ 22 h 62"/>
                <a:gd name="T18" fmla="*/ 22 w 44"/>
                <a:gd name="T19" fmla="*/ 0 h 62"/>
                <a:gd name="T20" fmla="*/ 44 w 44"/>
                <a:gd name="T21" fmla="*/ 22 h 62"/>
                <a:gd name="T22" fmla="*/ 26 w 44"/>
                <a:gd name="T23" fmla="*/ 44 h 62"/>
                <a:gd name="T24" fmla="*/ 26 w 44"/>
                <a:gd name="T25" fmla="*/ 58 h 62"/>
                <a:gd name="T26" fmla="*/ 22 w 44"/>
                <a:gd name="T27" fmla="*/ 62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4" h="62">
                  <a:moveTo>
                    <a:pt x="22" y="62"/>
                  </a:moveTo>
                  <a:cubicBezTo>
                    <a:pt x="20" y="62"/>
                    <a:pt x="19" y="60"/>
                    <a:pt x="19" y="58"/>
                  </a:cubicBezTo>
                  <a:cubicBezTo>
                    <a:pt x="19" y="37"/>
                    <a:pt x="19" y="37"/>
                    <a:pt x="19" y="37"/>
                  </a:cubicBezTo>
                  <a:cubicBezTo>
                    <a:pt x="22" y="37"/>
                    <a:pt x="22" y="37"/>
                    <a:pt x="22" y="37"/>
                  </a:cubicBezTo>
                  <a:cubicBezTo>
                    <a:pt x="31" y="37"/>
                    <a:pt x="37" y="30"/>
                    <a:pt x="37" y="22"/>
                  </a:cubicBezTo>
                  <a:cubicBezTo>
                    <a:pt x="37" y="14"/>
                    <a:pt x="31" y="7"/>
                    <a:pt x="22" y="7"/>
                  </a:cubicBezTo>
                  <a:cubicBezTo>
                    <a:pt x="14" y="7"/>
                    <a:pt x="8" y="14"/>
                    <a:pt x="8" y="22"/>
                  </a:cubicBezTo>
                  <a:cubicBezTo>
                    <a:pt x="8" y="24"/>
                    <a:pt x="6" y="26"/>
                    <a:pt x="4" y="26"/>
                  </a:cubicBezTo>
                  <a:cubicBezTo>
                    <a:pt x="2" y="26"/>
                    <a:pt x="0" y="24"/>
                    <a:pt x="0" y="22"/>
                  </a:cubicBezTo>
                  <a:cubicBezTo>
                    <a:pt x="0" y="10"/>
                    <a:pt x="10" y="0"/>
                    <a:pt x="22" y="0"/>
                  </a:cubicBezTo>
                  <a:cubicBezTo>
                    <a:pt x="34" y="0"/>
                    <a:pt x="44" y="10"/>
                    <a:pt x="44" y="22"/>
                  </a:cubicBezTo>
                  <a:cubicBezTo>
                    <a:pt x="44" y="33"/>
                    <a:pt x="36" y="42"/>
                    <a:pt x="26" y="44"/>
                  </a:cubicBezTo>
                  <a:cubicBezTo>
                    <a:pt x="26" y="58"/>
                    <a:pt x="26" y="58"/>
                    <a:pt x="26" y="58"/>
                  </a:cubicBezTo>
                  <a:cubicBezTo>
                    <a:pt x="26" y="60"/>
                    <a:pt x="24" y="62"/>
                    <a:pt x="22" y="62"/>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 name="Oval 29"/>
            <p:cNvSpPr>
              <a:spLocks noChangeArrowheads="1"/>
            </p:cNvSpPr>
            <p:nvPr/>
          </p:nvSpPr>
          <p:spPr bwMode="auto">
            <a:xfrm>
              <a:off x="4803775" y="7196138"/>
              <a:ext cx="34925" cy="33338"/>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33" name="文本框 43"/>
          <p:cNvSpPr txBox="1"/>
          <p:nvPr/>
        </p:nvSpPr>
        <p:spPr>
          <a:xfrm>
            <a:off x="5793708" y="2277520"/>
            <a:ext cx="401072" cy="461665"/>
          </a:xfrm>
          <a:prstGeom prst="rect">
            <a:avLst/>
          </a:prstGeom>
          <a:noFill/>
        </p:spPr>
        <p:txBody>
          <a:bodyPr wrap="none" rtlCol="0">
            <a:spAutoFit/>
          </a:bodyPr>
          <a:lstStyle/>
          <a:p>
            <a:r>
              <a:rPr lang="en-US" altLang="zh-CN" sz="2400" b="1" dirty="0" smtClean="0">
                <a:solidFill>
                  <a:srgbClr val="8F7EB9"/>
                </a:solidFill>
                <a:latin typeface="Agency FB" panose="020B0503020202020204" pitchFamily="34" charset="0"/>
              </a:rPr>
              <a:t>01</a:t>
            </a:r>
            <a:endParaRPr lang="zh-CN" altLang="en-US" sz="2400" b="1" dirty="0">
              <a:solidFill>
                <a:srgbClr val="8F7EB9"/>
              </a:solidFill>
              <a:latin typeface="Agency FB" panose="020B0503020202020204" pitchFamily="34" charset="0"/>
            </a:endParaRPr>
          </a:p>
        </p:txBody>
      </p:sp>
      <p:sp>
        <p:nvSpPr>
          <p:cNvPr id="34" name="文本框 45"/>
          <p:cNvSpPr txBox="1"/>
          <p:nvPr/>
        </p:nvSpPr>
        <p:spPr>
          <a:xfrm>
            <a:off x="6243273" y="4211141"/>
            <a:ext cx="465192" cy="461665"/>
          </a:xfrm>
          <a:prstGeom prst="rect">
            <a:avLst/>
          </a:prstGeom>
          <a:noFill/>
        </p:spPr>
        <p:txBody>
          <a:bodyPr wrap="none" rtlCol="0">
            <a:spAutoFit/>
          </a:bodyPr>
          <a:lstStyle/>
          <a:p>
            <a:r>
              <a:rPr lang="en-US" altLang="zh-CN" sz="2400" b="1" dirty="0" smtClean="0">
                <a:solidFill>
                  <a:srgbClr val="76A42D"/>
                </a:solidFill>
                <a:latin typeface="Agency FB" panose="020B0503020202020204" pitchFamily="34" charset="0"/>
              </a:rPr>
              <a:t>02</a:t>
            </a:r>
            <a:endParaRPr lang="zh-CN" altLang="en-US" sz="2400" b="1" dirty="0">
              <a:solidFill>
                <a:srgbClr val="76A42D"/>
              </a:solidFill>
              <a:latin typeface="Agency FB" panose="020B0503020202020204" pitchFamily="34" charset="0"/>
            </a:endParaRPr>
          </a:p>
        </p:txBody>
      </p:sp>
      <p:sp>
        <p:nvSpPr>
          <p:cNvPr id="37" name="文本框 55"/>
          <p:cNvSpPr txBox="1"/>
          <p:nvPr/>
        </p:nvSpPr>
        <p:spPr>
          <a:xfrm>
            <a:off x="6140948" y="2215825"/>
            <a:ext cx="3515706" cy="523220"/>
          </a:xfrm>
          <a:prstGeom prst="rect">
            <a:avLst/>
          </a:prstGeom>
          <a:noFill/>
        </p:spPr>
        <p:txBody>
          <a:bodyPr wrap="none" rtlCol="0">
            <a:spAutoFit/>
          </a:bodyPr>
          <a:lstStyle/>
          <a:p>
            <a:r>
              <a:rPr lang="zh-CN" altLang="en-US" sz="2800" b="1" dirty="0">
                <a:solidFill>
                  <a:schemeClr val="tx1">
                    <a:lumMod val="85000"/>
                    <a:lumOff val="15000"/>
                  </a:schemeClr>
                </a:solidFill>
                <a:latin typeface="Arial Unicode MS" panose="020B0604020202020204" pitchFamily="34" charset="-122"/>
                <a:ea typeface="Arial Unicode MS" panose="020B0604020202020204" pitchFamily="34" charset="-122"/>
                <a:cs typeface="Arial Unicode MS" panose="020B0604020202020204" pitchFamily="34" charset="-122"/>
              </a:rPr>
              <a:t>针对项目的风险控制</a:t>
            </a:r>
            <a:r>
              <a:rPr lang="en-US" altLang="zh-CN" sz="2800" b="1" dirty="0" smtClean="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t>.</a:t>
            </a:r>
            <a:endParaRPr lang="zh-CN" altLang="en-US" sz="2800" b="1" dirty="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
        <p:nvSpPr>
          <p:cNvPr id="39" name="文本框 57"/>
          <p:cNvSpPr txBox="1"/>
          <p:nvPr/>
        </p:nvSpPr>
        <p:spPr>
          <a:xfrm>
            <a:off x="6690831" y="4058351"/>
            <a:ext cx="3262432" cy="830997"/>
          </a:xfrm>
          <a:prstGeom prst="rect">
            <a:avLst/>
          </a:prstGeom>
          <a:noFill/>
        </p:spPr>
        <p:txBody>
          <a:bodyPr wrap="none" rtlCol="0">
            <a:spAutoFit/>
          </a:bodyPr>
          <a:lstStyle/>
          <a:p>
            <a:r>
              <a:rPr lang="zh-CN" altLang="en-US" sz="2400" b="1" dirty="0">
                <a:solidFill>
                  <a:schemeClr val="tx1">
                    <a:lumMod val="85000"/>
                    <a:lumOff val="15000"/>
                  </a:schemeClr>
                </a:solidFill>
                <a:latin typeface="Arial Unicode MS" panose="020B0604020202020204" pitchFamily="34" charset="-122"/>
                <a:ea typeface="Arial Unicode MS" panose="020B0604020202020204" pitchFamily="34" charset="-122"/>
                <a:cs typeface="Arial Unicode MS" panose="020B0604020202020204" pitchFamily="34" charset="-122"/>
              </a:rPr>
              <a:t>建筑公司对项目</a:t>
            </a:r>
            <a:r>
              <a:rPr lang="zh-CN" altLang="en-US" sz="2400" b="1" dirty="0" smtClean="0">
                <a:solidFill>
                  <a:schemeClr val="tx1">
                    <a:lumMod val="85000"/>
                    <a:lumOff val="15000"/>
                  </a:schemeClr>
                </a:solidFill>
                <a:latin typeface="Arial Unicode MS" panose="020B0604020202020204" pitchFamily="34" charset="-122"/>
                <a:ea typeface="Arial Unicode MS" panose="020B0604020202020204" pitchFamily="34" charset="-122"/>
                <a:cs typeface="Arial Unicode MS" panose="020B0604020202020204" pitchFamily="34" charset="-122"/>
              </a:rPr>
              <a:t>部（包</a:t>
            </a:r>
            <a:endParaRPr lang="en-US" altLang="zh-CN" sz="2400" b="1" dirty="0" smtClean="0">
              <a:solidFill>
                <a:schemeClr val="tx1">
                  <a:lumMod val="85000"/>
                  <a:lumOff val="15000"/>
                </a:schemeClr>
              </a:solidFill>
              <a:latin typeface="Arial Unicode MS" panose="020B0604020202020204" pitchFamily="34" charset="-122"/>
              <a:ea typeface="Arial Unicode MS" panose="020B0604020202020204" pitchFamily="34" charset="-122"/>
              <a:cs typeface="Arial Unicode MS" panose="020B0604020202020204" pitchFamily="34" charset="-122"/>
            </a:endParaRPr>
          </a:p>
          <a:p>
            <a:r>
              <a:rPr lang="zh-CN" altLang="en-US" sz="2400" b="1" dirty="0" smtClean="0">
                <a:solidFill>
                  <a:schemeClr val="tx1">
                    <a:lumMod val="85000"/>
                    <a:lumOff val="15000"/>
                  </a:schemeClr>
                </a:solidFill>
                <a:latin typeface="Arial Unicode MS" panose="020B0604020202020204" pitchFamily="34" charset="-122"/>
                <a:ea typeface="Arial Unicode MS" panose="020B0604020202020204" pitchFamily="34" charset="-122"/>
                <a:cs typeface="Arial Unicode MS" panose="020B0604020202020204" pitchFamily="34" charset="-122"/>
              </a:rPr>
              <a:t>括分公司</a:t>
            </a:r>
            <a:r>
              <a:rPr lang="zh-CN" altLang="en-US" sz="2400" b="1" dirty="0">
                <a:solidFill>
                  <a:schemeClr val="tx1">
                    <a:lumMod val="85000"/>
                    <a:lumOff val="15000"/>
                  </a:schemeClr>
                </a:solidFill>
                <a:latin typeface="Arial Unicode MS" panose="020B0604020202020204" pitchFamily="34" charset="-122"/>
                <a:ea typeface="Arial Unicode MS" panose="020B0604020202020204" pitchFamily="34" charset="-122"/>
                <a:cs typeface="Arial Unicode MS" panose="020B0604020202020204" pitchFamily="34" charset="-122"/>
              </a:rPr>
              <a:t>）的风险控制</a:t>
            </a:r>
            <a:endParaRPr lang="zh-CN" altLang="en-US" sz="2400" b="1" dirty="0">
              <a:solidFill>
                <a:schemeClr val="tx1">
                  <a:lumMod val="85000"/>
                  <a:lumOff val="15000"/>
                </a:schemeClr>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
        <p:nvSpPr>
          <p:cNvPr id="43" name="圆角矩形 42"/>
          <p:cNvSpPr/>
          <p:nvPr/>
        </p:nvSpPr>
        <p:spPr>
          <a:xfrm>
            <a:off x="286256" y="22848"/>
            <a:ext cx="962517" cy="2333143"/>
          </a:xfrm>
          <a:prstGeom prst="roundRect">
            <a:avLst>
              <a:gd name="adj" fmla="val 9938"/>
            </a:avLst>
          </a:prstGeom>
          <a:solidFill>
            <a:srgbClr val="ED4137"/>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zh-CN" altLang="en-US" sz="4000" dirty="0" smtClean="0">
                <a:latin typeface="微软雅黑" panose="020B0503020204020204" pitchFamily="34" charset="-122"/>
                <a:ea typeface="微软雅黑" panose="020B0503020204020204" pitchFamily="34" charset="-122"/>
                <a:cs typeface="Arial Unicode MS" panose="020B0604020202020204" pitchFamily="34" charset="-122"/>
              </a:rPr>
              <a:t>目</a:t>
            </a:r>
            <a:endParaRPr lang="en-US" altLang="zh-CN" sz="4000" dirty="0" smtClean="0">
              <a:latin typeface="微软雅黑" panose="020B0503020204020204" pitchFamily="34" charset="-122"/>
              <a:ea typeface="微软雅黑" panose="020B0503020204020204" pitchFamily="34" charset="-122"/>
              <a:cs typeface="Arial Unicode MS" panose="020B0604020202020204" pitchFamily="34" charset="-122"/>
            </a:endParaRPr>
          </a:p>
          <a:p>
            <a:pPr algn="ctr"/>
            <a:endParaRPr lang="en-US" altLang="zh-CN" sz="4000" dirty="0">
              <a:latin typeface="微软雅黑" panose="020B0503020204020204" pitchFamily="34" charset="-122"/>
              <a:ea typeface="微软雅黑" panose="020B0503020204020204" pitchFamily="34" charset="-122"/>
              <a:cs typeface="Arial Unicode MS" panose="020B0604020202020204" pitchFamily="34" charset="-122"/>
            </a:endParaRPr>
          </a:p>
          <a:p>
            <a:pPr algn="ctr"/>
            <a:r>
              <a:rPr lang="zh-CN" altLang="en-US" sz="4000" dirty="0" smtClean="0">
                <a:latin typeface="微软雅黑" panose="020B0503020204020204" pitchFamily="34" charset="-122"/>
                <a:ea typeface="微软雅黑" panose="020B0503020204020204" pitchFamily="34" charset="-122"/>
                <a:cs typeface="Arial Unicode MS" panose="020B0604020202020204" pitchFamily="34" charset="-122"/>
              </a:rPr>
              <a:t>录</a:t>
            </a:r>
            <a:endParaRPr lang="zh-CN" altLang="en-US" sz="4000" dirty="0">
              <a:latin typeface="微软雅黑" panose="020B0503020204020204" pitchFamily="34" charset="-122"/>
              <a:ea typeface="微软雅黑" panose="020B0503020204020204" pitchFamily="34" charset="-122"/>
              <a:cs typeface="Arial Unicode MS" panose="020B0604020202020204" pitchFamily="34" charset="-122"/>
            </a:endParaRPr>
          </a:p>
        </p:txBody>
      </p:sp>
      <p:sp>
        <p:nvSpPr>
          <p:cNvPr id="47" name="文本框 90"/>
          <p:cNvSpPr txBox="1"/>
          <p:nvPr/>
        </p:nvSpPr>
        <p:spPr>
          <a:xfrm>
            <a:off x="1826528" y="613719"/>
            <a:ext cx="1800493" cy="369332"/>
          </a:xfrm>
          <a:prstGeom prst="rect">
            <a:avLst/>
          </a:prstGeom>
          <a:solidFill>
            <a:schemeClr val="accent3">
              <a:lumMod val="60000"/>
              <a:lumOff val="40000"/>
            </a:schemeClr>
          </a:solidFill>
        </p:spPr>
        <p:txBody>
          <a:bodyPr wrap="none" rtlCol="0">
            <a:spAutoFit/>
          </a:bodyPr>
          <a:lstStyle/>
          <a:p>
            <a:r>
              <a:rPr lang="zh-CN" altLang="en-US" b="1" dirty="0" smtClean="0">
                <a:solidFill>
                  <a:srgbClr val="C00000"/>
                </a:solidFill>
                <a:effectLst>
                  <a:outerShdw blurRad="38100" dist="38100" dir="2700000" algn="tl">
                    <a:srgbClr val="000000">
                      <a:alpha val="43137"/>
                    </a:srgbClr>
                  </a:outerShdw>
                </a:effectLst>
              </a:rPr>
              <a:t>红船律师事务所</a:t>
            </a:r>
            <a:endParaRPr lang="zh-CN" altLang="en-US" b="1" dirty="0">
              <a:solidFill>
                <a:srgbClr val="C00000"/>
              </a:solidFill>
              <a:effectLst>
                <a:outerShdw blurRad="38100" dist="38100" dir="2700000" algn="tl">
                  <a:srgbClr val="000000">
                    <a:alpha val="43137"/>
                  </a:srgbClr>
                </a:outerShdw>
              </a:effectLst>
            </a:endParaRPr>
          </a:p>
        </p:txBody>
      </p:sp>
      <p:sp>
        <p:nvSpPr>
          <p:cNvPr id="41" name="Freeform 60"/>
          <p:cNvSpPr/>
          <p:nvPr/>
        </p:nvSpPr>
        <p:spPr bwMode="auto">
          <a:xfrm>
            <a:off x="1549056" y="22848"/>
            <a:ext cx="554943" cy="596101"/>
          </a:xfrm>
          <a:custGeom>
            <a:avLst/>
            <a:gdLst>
              <a:gd name="T0" fmla="*/ 415 w 437"/>
              <a:gd name="T1" fmla="*/ 364 h 470"/>
              <a:gd name="T2" fmla="*/ 388 w 437"/>
              <a:gd name="T3" fmla="*/ 335 h 470"/>
              <a:gd name="T4" fmla="*/ 307 w 437"/>
              <a:gd name="T5" fmla="*/ 291 h 470"/>
              <a:gd name="T6" fmla="*/ 273 w 437"/>
              <a:gd name="T7" fmla="*/ 257 h 470"/>
              <a:gd name="T8" fmla="*/ 262 w 437"/>
              <a:gd name="T9" fmla="*/ 240 h 470"/>
              <a:gd name="T10" fmla="*/ 288 w 437"/>
              <a:gd name="T11" fmla="*/ 199 h 470"/>
              <a:gd name="T12" fmla="*/ 294 w 437"/>
              <a:gd name="T13" fmla="*/ 185 h 470"/>
              <a:gd name="T14" fmla="*/ 298 w 437"/>
              <a:gd name="T15" fmla="*/ 147 h 470"/>
              <a:gd name="T16" fmla="*/ 285 w 437"/>
              <a:gd name="T17" fmla="*/ 57 h 470"/>
              <a:gd name="T18" fmla="*/ 280 w 437"/>
              <a:gd name="T19" fmla="*/ 52 h 470"/>
              <a:gd name="T20" fmla="*/ 262 w 437"/>
              <a:gd name="T21" fmla="*/ 37 h 470"/>
              <a:gd name="T22" fmla="*/ 155 w 437"/>
              <a:gd name="T23" fmla="*/ 50 h 470"/>
              <a:gd name="T24" fmla="*/ 140 w 437"/>
              <a:gd name="T25" fmla="*/ 140 h 470"/>
              <a:gd name="T26" fmla="*/ 142 w 437"/>
              <a:gd name="T27" fmla="*/ 179 h 470"/>
              <a:gd name="T28" fmla="*/ 150 w 437"/>
              <a:gd name="T29" fmla="*/ 195 h 470"/>
              <a:gd name="T30" fmla="*/ 153 w 437"/>
              <a:gd name="T31" fmla="*/ 202 h 470"/>
              <a:gd name="T32" fmla="*/ 155 w 437"/>
              <a:gd name="T33" fmla="*/ 201 h 470"/>
              <a:gd name="T34" fmla="*/ 178 w 437"/>
              <a:gd name="T35" fmla="*/ 239 h 470"/>
              <a:gd name="T36" fmla="*/ 159 w 437"/>
              <a:gd name="T37" fmla="*/ 256 h 470"/>
              <a:gd name="T38" fmla="*/ 129 w 437"/>
              <a:gd name="T39" fmla="*/ 291 h 470"/>
              <a:gd name="T40" fmla="*/ 48 w 437"/>
              <a:gd name="T41" fmla="*/ 335 h 470"/>
              <a:gd name="T42" fmla="*/ 21 w 437"/>
              <a:gd name="T43" fmla="*/ 364 h 470"/>
              <a:gd name="T44" fmla="*/ 0 w 437"/>
              <a:gd name="T45" fmla="*/ 451 h 470"/>
              <a:gd name="T46" fmla="*/ 0 w 437"/>
              <a:gd name="T47" fmla="*/ 470 h 470"/>
              <a:gd name="T48" fmla="*/ 437 w 437"/>
              <a:gd name="T49" fmla="*/ 470 h 470"/>
              <a:gd name="T50" fmla="*/ 437 w 437"/>
              <a:gd name="T51" fmla="*/ 451 h 470"/>
              <a:gd name="T52" fmla="*/ 415 w 437"/>
              <a:gd name="T53" fmla="*/ 364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37" h="470">
                <a:moveTo>
                  <a:pt x="415" y="364"/>
                </a:moveTo>
                <a:cubicBezTo>
                  <a:pt x="415" y="364"/>
                  <a:pt x="422" y="351"/>
                  <a:pt x="388" y="335"/>
                </a:cubicBezTo>
                <a:cubicBezTo>
                  <a:pt x="307" y="291"/>
                  <a:pt x="307" y="291"/>
                  <a:pt x="307" y="291"/>
                </a:cubicBezTo>
                <a:cubicBezTo>
                  <a:pt x="273" y="257"/>
                  <a:pt x="273" y="257"/>
                  <a:pt x="273" y="257"/>
                </a:cubicBezTo>
                <a:cubicBezTo>
                  <a:pt x="256" y="248"/>
                  <a:pt x="246" y="251"/>
                  <a:pt x="262" y="240"/>
                </a:cubicBezTo>
                <a:cubicBezTo>
                  <a:pt x="274" y="230"/>
                  <a:pt x="282" y="216"/>
                  <a:pt x="288" y="199"/>
                </a:cubicBezTo>
                <a:cubicBezTo>
                  <a:pt x="289" y="198"/>
                  <a:pt x="292" y="194"/>
                  <a:pt x="294" y="185"/>
                </a:cubicBezTo>
                <a:cubicBezTo>
                  <a:pt x="294" y="185"/>
                  <a:pt x="325" y="148"/>
                  <a:pt x="298" y="147"/>
                </a:cubicBezTo>
                <a:cubicBezTo>
                  <a:pt x="298" y="147"/>
                  <a:pt x="326" y="96"/>
                  <a:pt x="285" y="57"/>
                </a:cubicBezTo>
                <a:cubicBezTo>
                  <a:pt x="285" y="57"/>
                  <a:pt x="283" y="55"/>
                  <a:pt x="280" y="52"/>
                </a:cubicBezTo>
                <a:cubicBezTo>
                  <a:pt x="271" y="42"/>
                  <a:pt x="262" y="37"/>
                  <a:pt x="262" y="37"/>
                </a:cubicBezTo>
                <a:cubicBezTo>
                  <a:pt x="203" y="0"/>
                  <a:pt x="155" y="50"/>
                  <a:pt x="155" y="50"/>
                </a:cubicBezTo>
                <a:cubicBezTo>
                  <a:pt x="113" y="88"/>
                  <a:pt x="140" y="140"/>
                  <a:pt x="140" y="140"/>
                </a:cubicBezTo>
                <a:cubicBezTo>
                  <a:pt x="112" y="140"/>
                  <a:pt x="142" y="179"/>
                  <a:pt x="142" y="179"/>
                </a:cubicBezTo>
                <a:cubicBezTo>
                  <a:pt x="146" y="197"/>
                  <a:pt x="150" y="195"/>
                  <a:pt x="150" y="195"/>
                </a:cubicBezTo>
                <a:cubicBezTo>
                  <a:pt x="152" y="195"/>
                  <a:pt x="152" y="198"/>
                  <a:pt x="153" y="202"/>
                </a:cubicBezTo>
                <a:cubicBezTo>
                  <a:pt x="154" y="201"/>
                  <a:pt x="154" y="201"/>
                  <a:pt x="155" y="201"/>
                </a:cubicBezTo>
                <a:cubicBezTo>
                  <a:pt x="160" y="216"/>
                  <a:pt x="168" y="229"/>
                  <a:pt x="178" y="239"/>
                </a:cubicBezTo>
                <a:cubicBezTo>
                  <a:pt x="187" y="251"/>
                  <a:pt x="163" y="251"/>
                  <a:pt x="159" y="256"/>
                </a:cubicBezTo>
                <a:cubicBezTo>
                  <a:pt x="157" y="259"/>
                  <a:pt x="129" y="291"/>
                  <a:pt x="129" y="291"/>
                </a:cubicBezTo>
                <a:cubicBezTo>
                  <a:pt x="48" y="335"/>
                  <a:pt x="48" y="335"/>
                  <a:pt x="48" y="335"/>
                </a:cubicBezTo>
                <a:cubicBezTo>
                  <a:pt x="15" y="351"/>
                  <a:pt x="21" y="364"/>
                  <a:pt x="21" y="364"/>
                </a:cubicBezTo>
                <a:cubicBezTo>
                  <a:pt x="0" y="451"/>
                  <a:pt x="0" y="451"/>
                  <a:pt x="0" y="451"/>
                </a:cubicBezTo>
                <a:cubicBezTo>
                  <a:pt x="0" y="470"/>
                  <a:pt x="0" y="470"/>
                  <a:pt x="0" y="470"/>
                </a:cubicBezTo>
                <a:cubicBezTo>
                  <a:pt x="437" y="470"/>
                  <a:pt x="437" y="470"/>
                  <a:pt x="437" y="470"/>
                </a:cubicBezTo>
                <a:cubicBezTo>
                  <a:pt x="437" y="451"/>
                  <a:pt x="437" y="451"/>
                  <a:pt x="437" y="451"/>
                </a:cubicBezTo>
                <a:lnTo>
                  <a:pt x="415" y="364"/>
                </a:lnTo>
                <a:close/>
              </a:path>
            </a:pathLst>
          </a:custGeom>
          <a:solidFill>
            <a:srgbClr val="3B444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Tree>
  </p:cSld>
  <p:clrMapOvr>
    <a:masterClrMapping/>
  </p:clrMapOvr>
  <mc:AlternateContent xmlns:mc="http://schemas.openxmlformats.org/markup-compatibility/2006">
    <mc:Choice xmlns:p14="http://schemas.microsoft.com/office/powerpoint/2010/main" Requires="p14">
      <p:transition spd="med">
        <p14:prism/>
      </p:transition>
    </mc:Choice>
    <mc:Fallback>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5"/>
          <p:cNvSpPr>
            <a:spLocks noEditPoints="1"/>
          </p:cNvSpPr>
          <p:nvPr/>
        </p:nvSpPr>
        <p:spPr bwMode="auto">
          <a:xfrm>
            <a:off x="5525410" y="469900"/>
            <a:ext cx="5894387" cy="5940425"/>
          </a:xfrm>
          <a:custGeom>
            <a:avLst/>
            <a:gdLst>
              <a:gd name="T0" fmla="*/ 67 w 133"/>
              <a:gd name="T1" fmla="*/ 130 h 134"/>
              <a:gd name="T2" fmla="*/ 4 w 133"/>
              <a:gd name="T3" fmla="*/ 67 h 134"/>
              <a:gd name="T4" fmla="*/ 67 w 133"/>
              <a:gd name="T5" fmla="*/ 4 h 134"/>
              <a:gd name="T6" fmla="*/ 129 w 133"/>
              <a:gd name="T7" fmla="*/ 67 h 134"/>
              <a:gd name="T8" fmla="*/ 67 w 133"/>
              <a:gd name="T9" fmla="*/ 130 h 134"/>
              <a:gd name="T10" fmla="*/ 67 w 133"/>
              <a:gd name="T11" fmla="*/ 0 h 134"/>
              <a:gd name="T12" fmla="*/ 0 w 133"/>
              <a:gd name="T13" fmla="*/ 67 h 134"/>
              <a:gd name="T14" fmla="*/ 67 w 133"/>
              <a:gd name="T15" fmla="*/ 134 h 134"/>
              <a:gd name="T16" fmla="*/ 133 w 133"/>
              <a:gd name="T17" fmla="*/ 67 h 134"/>
              <a:gd name="T18" fmla="*/ 67 w 133"/>
              <a:gd name="T19" fmla="*/ 0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3" h="134">
                <a:moveTo>
                  <a:pt x="67" y="130"/>
                </a:moveTo>
                <a:cubicBezTo>
                  <a:pt x="32" y="130"/>
                  <a:pt x="4" y="102"/>
                  <a:pt x="4" y="67"/>
                </a:cubicBezTo>
                <a:cubicBezTo>
                  <a:pt x="4" y="32"/>
                  <a:pt x="32" y="4"/>
                  <a:pt x="67" y="4"/>
                </a:cubicBezTo>
                <a:cubicBezTo>
                  <a:pt x="101" y="4"/>
                  <a:pt x="129" y="32"/>
                  <a:pt x="129" y="67"/>
                </a:cubicBezTo>
                <a:cubicBezTo>
                  <a:pt x="129" y="102"/>
                  <a:pt x="101" y="130"/>
                  <a:pt x="67" y="130"/>
                </a:cubicBezTo>
                <a:moveTo>
                  <a:pt x="67" y="0"/>
                </a:moveTo>
                <a:cubicBezTo>
                  <a:pt x="30" y="0"/>
                  <a:pt x="0" y="30"/>
                  <a:pt x="0" y="67"/>
                </a:cubicBezTo>
                <a:cubicBezTo>
                  <a:pt x="0" y="104"/>
                  <a:pt x="30" y="134"/>
                  <a:pt x="67" y="134"/>
                </a:cubicBezTo>
                <a:cubicBezTo>
                  <a:pt x="104" y="134"/>
                  <a:pt x="133" y="104"/>
                  <a:pt x="133" y="67"/>
                </a:cubicBezTo>
                <a:cubicBezTo>
                  <a:pt x="133" y="30"/>
                  <a:pt x="104" y="0"/>
                  <a:pt x="67" y="0"/>
                </a:cubicBezTo>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6" name="Freeform 6"/>
          <p:cNvSpPr>
            <a:spLocks noEditPoints="1"/>
          </p:cNvSpPr>
          <p:nvPr/>
        </p:nvSpPr>
        <p:spPr bwMode="auto">
          <a:xfrm>
            <a:off x="5834973" y="823913"/>
            <a:ext cx="5275262" cy="5230813"/>
          </a:xfrm>
          <a:custGeom>
            <a:avLst/>
            <a:gdLst>
              <a:gd name="T0" fmla="*/ 60 w 119"/>
              <a:gd name="T1" fmla="*/ 114 h 118"/>
              <a:gd name="T2" fmla="*/ 5 w 119"/>
              <a:gd name="T3" fmla="*/ 59 h 118"/>
              <a:gd name="T4" fmla="*/ 60 w 119"/>
              <a:gd name="T5" fmla="*/ 4 h 118"/>
              <a:gd name="T6" fmla="*/ 114 w 119"/>
              <a:gd name="T7" fmla="*/ 59 h 118"/>
              <a:gd name="T8" fmla="*/ 60 w 119"/>
              <a:gd name="T9" fmla="*/ 114 h 118"/>
              <a:gd name="T10" fmla="*/ 60 w 119"/>
              <a:gd name="T11" fmla="*/ 0 h 118"/>
              <a:gd name="T12" fmla="*/ 0 w 119"/>
              <a:gd name="T13" fmla="*/ 59 h 118"/>
              <a:gd name="T14" fmla="*/ 60 w 119"/>
              <a:gd name="T15" fmla="*/ 118 h 118"/>
              <a:gd name="T16" fmla="*/ 119 w 119"/>
              <a:gd name="T17" fmla="*/ 59 h 118"/>
              <a:gd name="T18" fmla="*/ 60 w 119"/>
              <a:gd name="T19" fmla="*/ 0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9" h="118">
                <a:moveTo>
                  <a:pt x="60" y="114"/>
                </a:moveTo>
                <a:cubicBezTo>
                  <a:pt x="29" y="114"/>
                  <a:pt x="5" y="89"/>
                  <a:pt x="5" y="59"/>
                </a:cubicBezTo>
                <a:cubicBezTo>
                  <a:pt x="5" y="29"/>
                  <a:pt x="29" y="4"/>
                  <a:pt x="60" y="4"/>
                </a:cubicBezTo>
                <a:cubicBezTo>
                  <a:pt x="90" y="4"/>
                  <a:pt x="114" y="29"/>
                  <a:pt x="114" y="59"/>
                </a:cubicBezTo>
                <a:cubicBezTo>
                  <a:pt x="114" y="89"/>
                  <a:pt x="90" y="114"/>
                  <a:pt x="60" y="114"/>
                </a:cubicBezTo>
                <a:moveTo>
                  <a:pt x="60" y="0"/>
                </a:moveTo>
                <a:cubicBezTo>
                  <a:pt x="27" y="0"/>
                  <a:pt x="0" y="26"/>
                  <a:pt x="0" y="59"/>
                </a:cubicBezTo>
                <a:cubicBezTo>
                  <a:pt x="0" y="92"/>
                  <a:pt x="27" y="118"/>
                  <a:pt x="60" y="118"/>
                </a:cubicBezTo>
                <a:cubicBezTo>
                  <a:pt x="92" y="118"/>
                  <a:pt x="119" y="92"/>
                  <a:pt x="119" y="59"/>
                </a:cubicBezTo>
                <a:cubicBezTo>
                  <a:pt x="119" y="26"/>
                  <a:pt x="92" y="0"/>
                  <a:pt x="60" y="0"/>
                </a:cubicBezTo>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7" name="Freeform 7"/>
          <p:cNvSpPr>
            <a:spLocks noEditPoints="1"/>
          </p:cNvSpPr>
          <p:nvPr/>
        </p:nvSpPr>
        <p:spPr bwMode="auto">
          <a:xfrm>
            <a:off x="6233435" y="1179513"/>
            <a:ext cx="4478337" cy="4521200"/>
          </a:xfrm>
          <a:custGeom>
            <a:avLst/>
            <a:gdLst>
              <a:gd name="T0" fmla="*/ 51 w 101"/>
              <a:gd name="T1" fmla="*/ 98 h 102"/>
              <a:gd name="T2" fmla="*/ 4 w 101"/>
              <a:gd name="T3" fmla="*/ 51 h 102"/>
              <a:gd name="T4" fmla="*/ 51 w 101"/>
              <a:gd name="T5" fmla="*/ 4 h 102"/>
              <a:gd name="T6" fmla="*/ 97 w 101"/>
              <a:gd name="T7" fmla="*/ 51 h 102"/>
              <a:gd name="T8" fmla="*/ 51 w 101"/>
              <a:gd name="T9" fmla="*/ 98 h 102"/>
              <a:gd name="T10" fmla="*/ 51 w 101"/>
              <a:gd name="T11" fmla="*/ 0 h 102"/>
              <a:gd name="T12" fmla="*/ 0 w 101"/>
              <a:gd name="T13" fmla="*/ 51 h 102"/>
              <a:gd name="T14" fmla="*/ 51 w 101"/>
              <a:gd name="T15" fmla="*/ 102 h 102"/>
              <a:gd name="T16" fmla="*/ 101 w 101"/>
              <a:gd name="T17" fmla="*/ 51 h 102"/>
              <a:gd name="T18" fmla="*/ 51 w 101"/>
              <a:gd name="T19" fmla="*/ 0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1" h="102">
                <a:moveTo>
                  <a:pt x="51" y="98"/>
                </a:moveTo>
                <a:cubicBezTo>
                  <a:pt x="25" y="98"/>
                  <a:pt x="4" y="77"/>
                  <a:pt x="4" y="51"/>
                </a:cubicBezTo>
                <a:cubicBezTo>
                  <a:pt x="4" y="25"/>
                  <a:pt x="25" y="4"/>
                  <a:pt x="51" y="4"/>
                </a:cubicBezTo>
                <a:cubicBezTo>
                  <a:pt x="76" y="4"/>
                  <a:pt x="97" y="25"/>
                  <a:pt x="97" y="51"/>
                </a:cubicBezTo>
                <a:cubicBezTo>
                  <a:pt x="97" y="77"/>
                  <a:pt x="76" y="98"/>
                  <a:pt x="51" y="98"/>
                </a:cubicBezTo>
                <a:moveTo>
                  <a:pt x="51" y="0"/>
                </a:moveTo>
                <a:cubicBezTo>
                  <a:pt x="22" y="0"/>
                  <a:pt x="0" y="23"/>
                  <a:pt x="0" y="51"/>
                </a:cubicBezTo>
                <a:cubicBezTo>
                  <a:pt x="0" y="79"/>
                  <a:pt x="22" y="102"/>
                  <a:pt x="51" y="102"/>
                </a:cubicBezTo>
                <a:cubicBezTo>
                  <a:pt x="79" y="102"/>
                  <a:pt x="101" y="79"/>
                  <a:pt x="101" y="51"/>
                </a:cubicBezTo>
                <a:cubicBezTo>
                  <a:pt x="101" y="23"/>
                  <a:pt x="79" y="0"/>
                  <a:pt x="51" y="0"/>
                </a:cubicBezTo>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8" name="Freeform 8"/>
          <p:cNvSpPr>
            <a:spLocks noEditPoints="1"/>
          </p:cNvSpPr>
          <p:nvPr/>
        </p:nvSpPr>
        <p:spPr bwMode="auto">
          <a:xfrm>
            <a:off x="6589035" y="1533525"/>
            <a:ext cx="3767137" cy="3813175"/>
          </a:xfrm>
          <a:custGeom>
            <a:avLst/>
            <a:gdLst>
              <a:gd name="T0" fmla="*/ 43 w 85"/>
              <a:gd name="T1" fmla="*/ 82 h 86"/>
              <a:gd name="T2" fmla="*/ 4 w 85"/>
              <a:gd name="T3" fmla="*/ 43 h 86"/>
              <a:gd name="T4" fmla="*/ 43 w 85"/>
              <a:gd name="T5" fmla="*/ 4 h 86"/>
              <a:gd name="T6" fmla="*/ 81 w 85"/>
              <a:gd name="T7" fmla="*/ 43 h 86"/>
              <a:gd name="T8" fmla="*/ 43 w 85"/>
              <a:gd name="T9" fmla="*/ 82 h 86"/>
              <a:gd name="T10" fmla="*/ 43 w 85"/>
              <a:gd name="T11" fmla="*/ 0 h 86"/>
              <a:gd name="T12" fmla="*/ 0 w 85"/>
              <a:gd name="T13" fmla="*/ 43 h 86"/>
              <a:gd name="T14" fmla="*/ 43 w 85"/>
              <a:gd name="T15" fmla="*/ 86 h 86"/>
              <a:gd name="T16" fmla="*/ 85 w 85"/>
              <a:gd name="T17" fmla="*/ 43 h 86"/>
              <a:gd name="T18" fmla="*/ 43 w 85"/>
              <a:gd name="T19" fmla="*/ 0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5" h="86">
                <a:moveTo>
                  <a:pt x="43" y="82"/>
                </a:moveTo>
                <a:cubicBezTo>
                  <a:pt x="21" y="82"/>
                  <a:pt x="4" y="65"/>
                  <a:pt x="4" y="43"/>
                </a:cubicBezTo>
                <a:cubicBezTo>
                  <a:pt x="4" y="22"/>
                  <a:pt x="21" y="4"/>
                  <a:pt x="43" y="4"/>
                </a:cubicBezTo>
                <a:cubicBezTo>
                  <a:pt x="64" y="4"/>
                  <a:pt x="81" y="22"/>
                  <a:pt x="81" y="43"/>
                </a:cubicBezTo>
                <a:cubicBezTo>
                  <a:pt x="81" y="65"/>
                  <a:pt x="64" y="82"/>
                  <a:pt x="43" y="82"/>
                </a:cubicBezTo>
                <a:moveTo>
                  <a:pt x="43" y="0"/>
                </a:moveTo>
                <a:cubicBezTo>
                  <a:pt x="19" y="0"/>
                  <a:pt x="0" y="19"/>
                  <a:pt x="0" y="43"/>
                </a:cubicBezTo>
                <a:cubicBezTo>
                  <a:pt x="0" y="67"/>
                  <a:pt x="19" y="86"/>
                  <a:pt x="43" y="86"/>
                </a:cubicBezTo>
                <a:cubicBezTo>
                  <a:pt x="66" y="86"/>
                  <a:pt x="85" y="67"/>
                  <a:pt x="85" y="43"/>
                </a:cubicBezTo>
                <a:cubicBezTo>
                  <a:pt x="85" y="19"/>
                  <a:pt x="66" y="0"/>
                  <a:pt x="43" y="0"/>
                </a:cubicBezTo>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9" name="Freeform 9"/>
          <p:cNvSpPr>
            <a:spLocks noEditPoints="1"/>
          </p:cNvSpPr>
          <p:nvPr/>
        </p:nvSpPr>
        <p:spPr bwMode="auto">
          <a:xfrm>
            <a:off x="6943048" y="1889125"/>
            <a:ext cx="3059112" cy="3101975"/>
          </a:xfrm>
          <a:custGeom>
            <a:avLst/>
            <a:gdLst>
              <a:gd name="T0" fmla="*/ 35 w 69"/>
              <a:gd name="T1" fmla="*/ 66 h 70"/>
              <a:gd name="T2" fmla="*/ 4 w 69"/>
              <a:gd name="T3" fmla="*/ 35 h 70"/>
              <a:gd name="T4" fmla="*/ 35 w 69"/>
              <a:gd name="T5" fmla="*/ 4 h 70"/>
              <a:gd name="T6" fmla="*/ 65 w 69"/>
              <a:gd name="T7" fmla="*/ 35 h 70"/>
              <a:gd name="T8" fmla="*/ 35 w 69"/>
              <a:gd name="T9" fmla="*/ 66 h 70"/>
              <a:gd name="T10" fmla="*/ 35 w 69"/>
              <a:gd name="T11" fmla="*/ 0 h 70"/>
              <a:gd name="T12" fmla="*/ 0 w 69"/>
              <a:gd name="T13" fmla="*/ 35 h 70"/>
              <a:gd name="T14" fmla="*/ 35 w 69"/>
              <a:gd name="T15" fmla="*/ 70 h 70"/>
              <a:gd name="T16" fmla="*/ 69 w 69"/>
              <a:gd name="T17" fmla="*/ 35 h 70"/>
              <a:gd name="T18" fmla="*/ 35 w 69"/>
              <a:gd name="T19"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9" h="70">
                <a:moveTo>
                  <a:pt x="35" y="66"/>
                </a:moveTo>
                <a:cubicBezTo>
                  <a:pt x="18" y="66"/>
                  <a:pt x="4" y="52"/>
                  <a:pt x="4" y="35"/>
                </a:cubicBezTo>
                <a:cubicBezTo>
                  <a:pt x="4" y="18"/>
                  <a:pt x="18" y="4"/>
                  <a:pt x="35" y="4"/>
                </a:cubicBezTo>
                <a:cubicBezTo>
                  <a:pt x="52" y="4"/>
                  <a:pt x="65" y="18"/>
                  <a:pt x="65" y="35"/>
                </a:cubicBezTo>
                <a:cubicBezTo>
                  <a:pt x="65" y="52"/>
                  <a:pt x="52" y="66"/>
                  <a:pt x="35" y="66"/>
                </a:cubicBezTo>
                <a:moveTo>
                  <a:pt x="35" y="0"/>
                </a:moveTo>
                <a:cubicBezTo>
                  <a:pt x="15" y="0"/>
                  <a:pt x="0" y="16"/>
                  <a:pt x="0" y="35"/>
                </a:cubicBezTo>
                <a:cubicBezTo>
                  <a:pt x="0" y="54"/>
                  <a:pt x="15" y="70"/>
                  <a:pt x="35" y="70"/>
                </a:cubicBezTo>
                <a:cubicBezTo>
                  <a:pt x="54" y="70"/>
                  <a:pt x="69" y="54"/>
                  <a:pt x="69" y="35"/>
                </a:cubicBezTo>
                <a:cubicBezTo>
                  <a:pt x="69" y="16"/>
                  <a:pt x="54" y="0"/>
                  <a:pt x="35" y="0"/>
                </a:cubicBezTo>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0" name="Freeform 10"/>
          <p:cNvSpPr>
            <a:spLocks noEditPoints="1"/>
          </p:cNvSpPr>
          <p:nvPr/>
        </p:nvSpPr>
        <p:spPr bwMode="auto">
          <a:xfrm>
            <a:off x="7298648" y="2243138"/>
            <a:ext cx="2347912" cy="2393950"/>
          </a:xfrm>
          <a:custGeom>
            <a:avLst/>
            <a:gdLst>
              <a:gd name="T0" fmla="*/ 27 w 53"/>
              <a:gd name="T1" fmla="*/ 50 h 54"/>
              <a:gd name="T2" fmla="*/ 4 w 53"/>
              <a:gd name="T3" fmla="*/ 27 h 54"/>
              <a:gd name="T4" fmla="*/ 27 w 53"/>
              <a:gd name="T5" fmla="*/ 4 h 54"/>
              <a:gd name="T6" fmla="*/ 50 w 53"/>
              <a:gd name="T7" fmla="*/ 27 h 54"/>
              <a:gd name="T8" fmla="*/ 27 w 53"/>
              <a:gd name="T9" fmla="*/ 50 h 54"/>
              <a:gd name="T10" fmla="*/ 27 w 53"/>
              <a:gd name="T11" fmla="*/ 0 h 54"/>
              <a:gd name="T12" fmla="*/ 0 w 53"/>
              <a:gd name="T13" fmla="*/ 27 h 54"/>
              <a:gd name="T14" fmla="*/ 27 w 53"/>
              <a:gd name="T15" fmla="*/ 54 h 54"/>
              <a:gd name="T16" fmla="*/ 53 w 53"/>
              <a:gd name="T17" fmla="*/ 27 h 54"/>
              <a:gd name="T18" fmla="*/ 27 w 53"/>
              <a:gd name="T19"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3" h="54">
                <a:moveTo>
                  <a:pt x="27" y="50"/>
                </a:moveTo>
                <a:cubicBezTo>
                  <a:pt x="14" y="50"/>
                  <a:pt x="4" y="40"/>
                  <a:pt x="4" y="27"/>
                </a:cubicBezTo>
                <a:cubicBezTo>
                  <a:pt x="4" y="14"/>
                  <a:pt x="14" y="4"/>
                  <a:pt x="27" y="4"/>
                </a:cubicBezTo>
                <a:cubicBezTo>
                  <a:pt x="39" y="4"/>
                  <a:pt x="50" y="14"/>
                  <a:pt x="50" y="27"/>
                </a:cubicBezTo>
                <a:cubicBezTo>
                  <a:pt x="50" y="40"/>
                  <a:pt x="39" y="50"/>
                  <a:pt x="27" y="50"/>
                </a:cubicBezTo>
                <a:moveTo>
                  <a:pt x="27" y="0"/>
                </a:moveTo>
                <a:cubicBezTo>
                  <a:pt x="12" y="0"/>
                  <a:pt x="0" y="12"/>
                  <a:pt x="0" y="27"/>
                </a:cubicBezTo>
                <a:cubicBezTo>
                  <a:pt x="0" y="42"/>
                  <a:pt x="12" y="54"/>
                  <a:pt x="27" y="54"/>
                </a:cubicBezTo>
                <a:cubicBezTo>
                  <a:pt x="41" y="54"/>
                  <a:pt x="53" y="42"/>
                  <a:pt x="53" y="27"/>
                </a:cubicBezTo>
                <a:cubicBezTo>
                  <a:pt x="53" y="12"/>
                  <a:pt x="41" y="0"/>
                  <a:pt x="27" y="0"/>
                </a:cubicBezTo>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1" name="Freeform 11"/>
          <p:cNvSpPr>
            <a:spLocks noEditPoints="1"/>
          </p:cNvSpPr>
          <p:nvPr/>
        </p:nvSpPr>
        <p:spPr bwMode="auto">
          <a:xfrm>
            <a:off x="7608210" y="2597150"/>
            <a:ext cx="1728787" cy="1685925"/>
          </a:xfrm>
          <a:custGeom>
            <a:avLst/>
            <a:gdLst>
              <a:gd name="T0" fmla="*/ 20 w 39"/>
              <a:gd name="T1" fmla="*/ 34 h 38"/>
              <a:gd name="T2" fmla="*/ 4 w 39"/>
              <a:gd name="T3" fmla="*/ 19 h 38"/>
              <a:gd name="T4" fmla="*/ 20 w 39"/>
              <a:gd name="T5" fmla="*/ 4 h 38"/>
              <a:gd name="T6" fmla="*/ 35 w 39"/>
              <a:gd name="T7" fmla="*/ 19 h 38"/>
              <a:gd name="T8" fmla="*/ 20 w 39"/>
              <a:gd name="T9" fmla="*/ 34 h 38"/>
              <a:gd name="T10" fmla="*/ 20 w 39"/>
              <a:gd name="T11" fmla="*/ 0 h 38"/>
              <a:gd name="T12" fmla="*/ 0 w 39"/>
              <a:gd name="T13" fmla="*/ 19 h 38"/>
              <a:gd name="T14" fmla="*/ 20 w 39"/>
              <a:gd name="T15" fmla="*/ 38 h 38"/>
              <a:gd name="T16" fmla="*/ 39 w 39"/>
              <a:gd name="T17" fmla="*/ 19 h 38"/>
              <a:gd name="T18" fmla="*/ 20 w 39"/>
              <a:gd name="T19" fmla="*/ 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9" h="38">
                <a:moveTo>
                  <a:pt x="20" y="34"/>
                </a:moveTo>
                <a:cubicBezTo>
                  <a:pt x="11" y="34"/>
                  <a:pt x="4" y="27"/>
                  <a:pt x="4" y="19"/>
                </a:cubicBezTo>
                <a:cubicBezTo>
                  <a:pt x="4" y="11"/>
                  <a:pt x="11" y="4"/>
                  <a:pt x="20" y="4"/>
                </a:cubicBezTo>
                <a:cubicBezTo>
                  <a:pt x="28" y="4"/>
                  <a:pt x="35" y="11"/>
                  <a:pt x="35" y="19"/>
                </a:cubicBezTo>
                <a:cubicBezTo>
                  <a:pt x="35" y="27"/>
                  <a:pt x="28" y="34"/>
                  <a:pt x="20" y="34"/>
                </a:cubicBezTo>
                <a:moveTo>
                  <a:pt x="20" y="0"/>
                </a:moveTo>
                <a:cubicBezTo>
                  <a:pt x="9" y="0"/>
                  <a:pt x="0" y="9"/>
                  <a:pt x="0" y="19"/>
                </a:cubicBezTo>
                <a:cubicBezTo>
                  <a:pt x="0" y="30"/>
                  <a:pt x="9" y="38"/>
                  <a:pt x="20" y="38"/>
                </a:cubicBezTo>
                <a:cubicBezTo>
                  <a:pt x="30" y="38"/>
                  <a:pt x="39" y="30"/>
                  <a:pt x="39" y="19"/>
                </a:cubicBezTo>
                <a:cubicBezTo>
                  <a:pt x="39" y="9"/>
                  <a:pt x="30" y="0"/>
                  <a:pt x="20" y="0"/>
                </a:cubicBezTo>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3" name="Oval 12"/>
          <p:cNvSpPr>
            <a:spLocks noChangeArrowheads="1"/>
          </p:cNvSpPr>
          <p:nvPr/>
        </p:nvSpPr>
        <p:spPr bwMode="auto">
          <a:xfrm>
            <a:off x="7962223" y="2952750"/>
            <a:ext cx="1020762" cy="974725"/>
          </a:xfrm>
          <a:prstGeom prst="ellipse">
            <a:avLst/>
          </a:prstGeom>
          <a:solidFill>
            <a:schemeClr val="bg1"/>
          </a:solidFill>
          <a:ln>
            <a:noFill/>
          </a:ln>
        </p:spPr>
        <p:txBody>
          <a:bodyPr vert="horz" wrap="square" lIns="91440" tIns="45720" rIns="91440" bIns="45720" numCol="1" anchor="t" anchorCtr="0" compatLnSpc="1"/>
          <a:lstStyle/>
          <a:p>
            <a:endParaRPr lang="zh-CN" altLang="en-US"/>
          </a:p>
        </p:txBody>
      </p:sp>
      <p:sp>
        <p:nvSpPr>
          <p:cNvPr id="87" name="Freeform 13"/>
          <p:cNvSpPr/>
          <p:nvPr/>
        </p:nvSpPr>
        <p:spPr bwMode="auto">
          <a:xfrm>
            <a:off x="6146123" y="514350"/>
            <a:ext cx="2792412" cy="1595438"/>
          </a:xfrm>
          <a:custGeom>
            <a:avLst/>
            <a:gdLst>
              <a:gd name="T0" fmla="*/ 53 w 63"/>
              <a:gd name="T1" fmla="*/ 30 h 36"/>
              <a:gd name="T2" fmla="*/ 60 w 63"/>
              <a:gd name="T3" fmla="*/ 31 h 36"/>
              <a:gd name="T4" fmla="*/ 63 w 63"/>
              <a:gd name="T5" fmla="*/ 18 h 36"/>
              <a:gd name="T6" fmla="*/ 47 w 63"/>
              <a:gd name="T7" fmla="*/ 0 h 36"/>
              <a:gd name="T8" fmla="*/ 0 w 63"/>
              <a:gd name="T9" fmla="*/ 18 h 36"/>
              <a:gd name="T10" fmla="*/ 39 w 63"/>
              <a:gd name="T11" fmla="*/ 36 h 36"/>
              <a:gd name="T12" fmla="*/ 53 w 63"/>
              <a:gd name="T13" fmla="*/ 30 h 36"/>
            </a:gdLst>
            <a:ahLst/>
            <a:cxnLst>
              <a:cxn ang="0">
                <a:pos x="T0" y="T1"/>
              </a:cxn>
              <a:cxn ang="0">
                <a:pos x="T2" y="T3"/>
              </a:cxn>
              <a:cxn ang="0">
                <a:pos x="T4" y="T5"/>
              </a:cxn>
              <a:cxn ang="0">
                <a:pos x="T6" y="T7"/>
              </a:cxn>
              <a:cxn ang="0">
                <a:pos x="T8" y="T9"/>
              </a:cxn>
              <a:cxn ang="0">
                <a:pos x="T10" y="T11"/>
              </a:cxn>
              <a:cxn ang="0">
                <a:pos x="T12" y="T13"/>
              </a:cxn>
            </a:cxnLst>
            <a:rect l="0" t="0" r="r" b="b"/>
            <a:pathLst>
              <a:path w="63" h="36">
                <a:moveTo>
                  <a:pt x="53" y="30"/>
                </a:moveTo>
                <a:cubicBezTo>
                  <a:pt x="55" y="30"/>
                  <a:pt x="58" y="30"/>
                  <a:pt x="60" y="31"/>
                </a:cubicBezTo>
                <a:cubicBezTo>
                  <a:pt x="62" y="28"/>
                  <a:pt x="63" y="24"/>
                  <a:pt x="63" y="18"/>
                </a:cubicBezTo>
                <a:cubicBezTo>
                  <a:pt x="63" y="6"/>
                  <a:pt x="58" y="0"/>
                  <a:pt x="47" y="0"/>
                </a:cubicBezTo>
                <a:cubicBezTo>
                  <a:pt x="30" y="0"/>
                  <a:pt x="6" y="14"/>
                  <a:pt x="0" y="18"/>
                </a:cubicBezTo>
                <a:cubicBezTo>
                  <a:pt x="5" y="22"/>
                  <a:pt x="23" y="32"/>
                  <a:pt x="39" y="36"/>
                </a:cubicBezTo>
                <a:cubicBezTo>
                  <a:pt x="43" y="31"/>
                  <a:pt x="48" y="30"/>
                  <a:pt x="53" y="30"/>
                </a:cubicBezTo>
                <a:close/>
              </a:path>
            </a:pathLst>
          </a:custGeom>
          <a:solidFill>
            <a:srgbClr val="34343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8" name="Freeform 14"/>
          <p:cNvSpPr/>
          <p:nvPr/>
        </p:nvSpPr>
        <p:spPr bwMode="auto">
          <a:xfrm>
            <a:off x="7786010" y="1933575"/>
            <a:ext cx="2792412" cy="1639888"/>
          </a:xfrm>
          <a:custGeom>
            <a:avLst/>
            <a:gdLst>
              <a:gd name="T0" fmla="*/ 21 w 63"/>
              <a:gd name="T1" fmla="*/ 1 h 37"/>
              <a:gd name="T2" fmla="*/ 16 w 63"/>
              <a:gd name="T3" fmla="*/ 0 h 37"/>
              <a:gd name="T4" fmla="*/ 5 w 63"/>
              <a:gd name="T5" fmla="*/ 4 h 37"/>
              <a:gd name="T6" fmla="*/ 0 w 63"/>
              <a:gd name="T7" fmla="*/ 19 h 37"/>
              <a:gd name="T8" fmla="*/ 4 w 63"/>
              <a:gd name="T9" fmla="*/ 33 h 37"/>
              <a:gd name="T10" fmla="*/ 5 w 63"/>
              <a:gd name="T11" fmla="*/ 33 h 37"/>
              <a:gd name="T12" fmla="*/ 16 w 63"/>
              <a:gd name="T13" fmla="*/ 37 h 37"/>
              <a:gd name="T14" fmla="*/ 16 w 63"/>
              <a:gd name="T15" fmla="*/ 37 h 37"/>
              <a:gd name="T16" fmla="*/ 22 w 63"/>
              <a:gd name="T17" fmla="*/ 37 h 37"/>
              <a:gd name="T18" fmla="*/ 63 w 63"/>
              <a:gd name="T19" fmla="*/ 19 h 37"/>
              <a:gd name="T20" fmla="*/ 21 w 63"/>
              <a:gd name="T21" fmla="*/ 1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3" h="37">
                <a:moveTo>
                  <a:pt x="21" y="1"/>
                </a:moveTo>
                <a:cubicBezTo>
                  <a:pt x="20" y="1"/>
                  <a:pt x="18" y="0"/>
                  <a:pt x="16" y="0"/>
                </a:cubicBezTo>
                <a:cubicBezTo>
                  <a:pt x="11" y="0"/>
                  <a:pt x="7" y="2"/>
                  <a:pt x="5" y="4"/>
                </a:cubicBezTo>
                <a:cubicBezTo>
                  <a:pt x="2" y="7"/>
                  <a:pt x="0" y="12"/>
                  <a:pt x="0" y="19"/>
                </a:cubicBezTo>
                <a:cubicBezTo>
                  <a:pt x="0" y="25"/>
                  <a:pt x="1" y="30"/>
                  <a:pt x="4" y="33"/>
                </a:cubicBezTo>
                <a:cubicBezTo>
                  <a:pt x="5" y="33"/>
                  <a:pt x="5" y="33"/>
                  <a:pt x="5" y="33"/>
                </a:cubicBezTo>
                <a:cubicBezTo>
                  <a:pt x="7" y="36"/>
                  <a:pt x="11" y="37"/>
                  <a:pt x="16" y="37"/>
                </a:cubicBezTo>
                <a:cubicBezTo>
                  <a:pt x="16" y="37"/>
                  <a:pt x="16" y="37"/>
                  <a:pt x="16" y="37"/>
                </a:cubicBezTo>
                <a:cubicBezTo>
                  <a:pt x="18" y="37"/>
                  <a:pt x="20" y="37"/>
                  <a:pt x="22" y="37"/>
                </a:cubicBezTo>
                <a:cubicBezTo>
                  <a:pt x="38" y="34"/>
                  <a:pt x="58" y="22"/>
                  <a:pt x="63" y="19"/>
                </a:cubicBezTo>
                <a:cubicBezTo>
                  <a:pt x="58" y="15"/>
                  <a:pt x="38" y="3"/>
                  <a:pt x="21" y="1"/>
                </a:cubicBezTo>
                <a:close/>
              </a:path>
            </a:pathLst>
          </a:custGeom>
          <a:solidFill>
            <a:srgbClr val="C82C3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9" name="Freeform 15"/>
          <p:cNvSpPr/>
          <p:nvPr/>
        </p:nvSpPr>
        <p:spPr bwMode="auto">
          <a:xfrm>
            <a:off x="6146123" y="3440113"/>
            <a:ext cx="2792412" cy="1506538"/>
          </a:xfrm>
          <a:custGeom>
            <a:avLst/>
            <a:gdLst>
              <a:gd name="T0" fmla="*/ 52 w 63"/>
              <a:gd name="T1" fmla="*/ 29 h 34"/>
              <a:gd name="T2" fmla="*/ 60 w 63"/>
              <a:gd name="T3" fmla="*/ 29 h 34"/>
              <a:gd name="T4" fmla="*/ 63 w 63"/>
              <a:gd name="T5" fmla="*/ 17 h 34"/>
              <a:gd name="T6" fmla="*/ 61 w 63"/>
              <a:gd name="T7" fmla="*/ 5 h 34"/>
              <a:gd name="T8" fmla="*/ 53 w 63"/>
              <a:gd name="T9" fmla="*/ 6 h 34"/>
              <a:gd name="T10" fmla="*/ 53 w 63"/>
              <a:gd name="T11" fmla="*/ 6 h 34"/>
              <a:gd name="T12" fmla="*/ 40 w 63"/>
              <a:gd name="T13" fmla="*/ 1 h 34"/>
              <a:gd name="T14" fmla="*/ 39 w 63"/>
              <a:gd name="T15" fmla="*/ 0 h 34"/>
              <a:gd name="T16" fmla="*/ 0 w 63"/>
              <a:gd name="T17" fmla="*/ 17 h 34"/>
              <a:gd name="T18" fmla="*/ 38 w 63"/>
              <a:gd name="T19" fmla="*/ 34 h 34"/>
              <a:gd name="T20" fmla="*/ 52 w 63"/>
              <a:gd name="T21" fmla="*/ 29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3" h="34">
                <a:moveTo>
                  <a:pt x="52" y="29"/>
                </a:moveTo>
                <a:cubicBezTo>
                  <a:pt x="55" y="29"/>
                  <a:pt x="57" y="29"/>
                  <a:pt x="60" y="29"/>
                </a:cubicBezTo>
                <a:cubicBezTo>
                  <a:pt x="62" y="26"/>
                  <a:pt x="63" y="22"/>
                  <a:pt x="63" y="17"/>
                </a:cubicBezTo>
                <a:cubicBezTo>
                  <a:pt x="63" y="12"/>
                  <a:pt x="62" y="8"/>
                  <a:pt x="61" y="5"/>
                </a:cubicBezTo>
                <a:cubicBezTo>
                  <a:pt x="58" y="5"/>
                  <a:pt x="55" y="6"/>
                  <a:pt x="53" y="6"/>
                </a:cubicBezTo>
                <a:cubicBezTo>
                  <a:pt x="53" y="6"/>
                  <a:pt x="53" y="6"/>
                  <a:pt x="53" y="6"/>
                </a:cubicBezTo>
                <a:cubicBezTo>
                  <a:pt x="47" y="6"/>
                  <a:pt x="43" y="4"/>
                  <a:pt x="40" y="1"/>
                </a:cubicBezTo>
                <a:cubicBezTo>
                  <a:pt x="39" y="1"/>
                  <a:pt x="39" y="0"/>
                  <a:pt x="39" y="0"/>
                </a:cubicBezTo>
                <a:cubicBezTo>
                  <a:pt x="23" y="3"/>
                  <a:pt x="5" y="14"/>
                  <a:pt x="0" y="17"/>
                </a:cubicBezTo>
                <a:cubicBezTo>
                  <a:pt x="5" y="20"/>
                  <a:pt x="23" y="31"/>
                  <a:pt x="38" y="34"/>
                </a:cubicBezTo>
                <a:cubicBezTo>
                  <a:pt x="42" y="30"/>
                  <a:pt x="47" y="29"/>
                  <a:pt x="52" y="29"/>
                </a:cubicBezTo>
                <a:close/>
              </a:path>
            </a:pathLst>
          </a:custGeom>
          <a:solidFill>
            <a:srgbClr val="80808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0" name="Freeform 16"/>
          <p:cNvSpPr/>
          <p:nvPr/>
        </p:nvSpPr>
        <p:spPr bwMode="auto">
          <a:xfrm>
            <a:off x="7741560" y="4814888"/>
            <a:ext cx="2792412" cy="1639888"/>
          </a:xfrm>
          <a:custGeom>
            <a:avLst/>
            <a:gdLst>
              <a:gd name="T0" fmla="*/ 22 w 63"/>
              <a:gd name="T1" fmla="*/ 1 h 37"/>
              <a:gd name="T2" fmla="*/ 16 w 63"/>
              <a:gd name="T3" fmla="*/ 0 h 37"/>
              <a:gd name="T4" fmla="*/ 5 w 63"/>
              <a:gd name="T5" fmla="*/ 4 h 37"/>
              <a:gd name="T6" fmla="*/ 0 w 63"/>
              <a:gd name="T7" fmla="*/ 18 h 37"/>
              <a:gd name="T8" fmla="*/ 5 w 63"/>
              <a:gd name="T9" fmla="*/ 33 h 37"/>
              <a:gd name="T10" fmla="*/ 16 w 63"/>
              <a:gd name="T11" fmla="*/ 37 h 37"/>
              <a:gd name="T12" fmla="*/ 16 w 63"/>
              <a:gd name="T13" fmla="*/ 37 h 37"/>
              <a:gd name="T14" fmla="*/ 63 w 63"/>
              <a:gd name="T15" fmla="*/ 18 h 37"/>
              <a:gd name="T16" fmla="*/ 22 w 63"/>
              <a:gd name="T17" fmla="*/ 1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3" h="37">
                <a:moveTo>
                  <a:pt x="22" y="1"/>
                </a:moveTo>
                <a:cubicBezTo>
                  <a:pt x="20" y="0"/>
                  <a:pt x="18" y="0"/>
                  <a:pt x="16" y="0"/>
                </a:cubicBezTo>
                <a:cubicBezTo>
                  <a:pt x="11" y="0"/>
                  <a:pt x="8" y="1"/>
                  <a:pt x="5" y="4"/>
                </a:cubicBezTo>
                <a:cubicBezTo>
                  <a:pt x="2" y="7"/>
                  <a:pt x="0" y="12"/>
                  <a:pt x="0" y="18"/>
                </a:cubicBezTo>
                <a:cubicBezTo>
                  <a:pt x="0" y="25"/>
                  <a:pt x="2" y="30"/>
                  <a:pt x="5" y="33"/>
                </a:cubicBezTo>
                <a:cubicBezTo>
                  <a:pt x="7" y="36"/>
                  <a:pt x="11" y="37"/>
                  <a:pt x="16" y="37"/>
                </a:cubicBezTo>
                <a:cubicBezTo>
                  <a:pt x="16" y="37"/>
                  <a:pt x="16" y="37"/>
                  <a:pt x="16" y="37"/>
                </a:cubicBezTo>
                <a:cubicBezTo>
                  <a:pt x="33" y="37"/>
                  <a:pt x="57" y="22"/>
                  <a:pt x="63" y="18"/>
                </a:cubicBezTo>
                <a:cubicBezTo>
                  <a:pt x="58" y="15"/>
                  <a:pt x="38" y="3"/>
                  <a:pt x="22" y="1"/>
                </a:cubicBezTo>
                <a:close/>
              </a:path>
            </a:pathLst>
          </a:custGeom>
          <a:solidFill>
            <a:srgbClr val="D8D8D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2" name="文本框 91"/>
          <p:cNvSpPr txBox="1"/>
          <p:nvPr/>
        </p:nvSpPr>
        <p:spPr>
          <a:xfrm>
            <a:off x="469221" y="2615735"/>
            <a:ext cx="6160673" cy="700769"/>
          </a:xfrm>
          <a:prstGeom prst="rect">
            <a:avLst/>
          </a:prstGeom>
          <a:noFill/>
        </p:spPr>
        <p:txBody>
          <a:bodyPr wrap="square" rtlCol="0">
            <a:spAutoFit/>
          </a:bodyPr>
          <a:lstStyle/>
          <a:p>
            <a:pPr marL="285750" indent="-285750">
              <a:lnSpc>
                <a:spcPct val="120000"/>
              </a:lnSpc>
              <a:buFont typeface="Wingdings" panose="05000000000000000000" pitchFamily="2" charset="2"/>
              <a:buChar char="n"/>
            </a:pPr>
            <a:r>
              <a:rPr lang="zh-CN" altLang="en-US" sz="3600" dirty="0">
                <a:solidFill>
                  <a:schemeClr val="tx1">
                    <a:lumMod val="65000"/>
                    <a:lumOff val="35000"/>
                  </a:schemeClr>
                </a:solidFill>
                <a:latin typeface="微软雅黑" panose="020B0503020204020204" pitchFamily="34" charset="-122"/>
                <a:ea typeface="微软雅黑" panose="020B0503020204020204" pitchFamily="34" charset="-122"/>
              </a:rPr>
              <a:t>针对项目的风险控制</a:t>
            </a:r>
            <a:endParaRPr lang="en-US" altLang="zh-CN" sz="3600" dirty="0" smtClean="0">
              <a:solidFill>
                <a:schemeClr val="tx1">
                  <a:lumMod val="65000"/>
                  <a:lumOff val="35000"/>
                </a:schemeClr>
              </a:solidFill>
              <a:latin typeface="微软雅黑" panose="020B0503020204020204" pitchFamily="34" charset="-122"/>
              <a:ea typeface="微软雅黑" panose="020B0503020204020204" pitchFamily="34" charset="-122"/>
            </a:endParaRPr>
          </a:p>
        </p:txBody>
      </p:sp>
      <p:grpSp>
        <p:nvGrpSpPr>
          <p:cNvPr id="93" name="组合 92"/>
          <p:cNvGrpSpPr/>
          <p:nvPr/>
        </p:nvGrpSpPr>
        <p:grpSpPr>
          <a:xfrm>
            <a:off x="7895207" y="601826"/>
            <a:ext cx="798966" cy="1080081"/>
            <a:chOff x="5176838" y="4859338"/>
            <a:chExt cx="342900" cy="463549"/>
          </a:xfrm>
          <a:solidFill>
            <a:schemeClr val="bg1"/>
          </a:solidFill>
        </p:grpSpPr>
        <p:sp>
          <p:nvSpPr>
            <p:cNvPr id="94" name="Freeform 6"/>
            <p:cNvSpPr>
              <a:spLocks noEditPoints="1"/>
            </p:cNvSpPr>
            <p:nvPr/>
          </p:nvSpPr>
          <p:spPr bwMode="auto">
            <a:xfrm>
              <a:off x="5176838" y="5016500"/>
              <a:ext cx="342900" cy="306387"/>
            </a:xfrm>
            <a:custGeom>
              <a:avLst/>
              <a:gdLst>
                <a:gd name="T0" fmla="*/ 39 w 39"/>
                <a:gd name="T1" fmla="*/ 16 h 35"/>
                <a:gd name="T2" fmla="*/ 35 w 39"/>
                <a:gd name="T3" fmla="*/ 12 h 35"/>
                <a:gd name="T4" fmla="*/ 29 w 39"/>
                <a:gd name="T5" fmla="*/ 15 h 35"/>
                <a:gd name="T6" fmla="*/ 26 w 39"/>
                <a:gd name="T7" fmla="*/ 12 h 35"/>
                <a:gd name="T8" fmla="*/ 20 w 39"/>
                <a:gd name="T9" fmla="*/ 15 h 35"/>
                <a:gd name="T10" fmla="*/ 16 w 39"/>
                <a:gd name="T11" fmla="*/ 12 h 35"/>
                <a:gd name="T12" fmla="*/ 10 w 39"/>
                <a:gd name="T13" fmla="*/ 15 h 35"/>
                <a:gd name="T14" fmla="*/ 9 w 39"/>
                <a:gd name="T15" fmla="*/ 16 h 35"/>
                <a:gd name="T16" fmla="*/ 6 w 39"/>
                <a:gd name="T17" fmla="*/ 0 h 35"/>
                <a:gd name="T18" fmla="*/ 2 w 39"/>
                <a:gd name="T19" fmla="*/ 6 h 35"/>
                <a:gd name="T20" fmla="*/ 9 w 39"/>
                <a:gd name="T21" fmla="*/ 35 h 35"/>
                <a:gd name="T22" fmla="*/ 39 w 39"/>
                <a:gd name="T23" fmla="*/ 35 h 35"/>
                <a:gd name="T24" fmla="*/ 39 w 39"/>
                <a:gd name="T25" fmla="*/ 16 h 35"/>
                <a:gd name="T26" fmla="*/ 17 w 39"/>
                <a:gd name="T27" fmla="*/ 23 h 35"/>
                <a:gd name="T28" fmla="*/ 12 w 39"/>
                <a:gd name="T29" fmla="*/ 22 h 35"/>
                <a:gd name="T30" fmla="*/ 14 w 39"/>
                <a:gd name="T31" fmla="*/ 17 h 35"/>
                <a:gd name="T32" fmla="*/ 18 w 39"/>
                <a:gd name="T33" fmla="*/ 19 h 35"/>
                <a:gd name="T34" fmla="*/ 27 w 39"/>
                <a:gd name="T35" fmla="*/ 31 h 35"/>
                <a:gd name="T36" fmla="*/ 22 w 39"/>
                <a:gd name="T37" fmla="*/ 32 h 35"/>
                <a:gd name="T38" fmla="*/ 21 w 39"/>
                <a:gd name="T39" fmla="*/ 28 h 35"/>
                <a:gd name="T40" fmla="*/ 26 w 39"/>
                <a:gd name="T41" fmla="*/ 26 h 35"/>
                <a:gd name="T42" fmla="*/ 27 w 39"/>
                <a:gd name="T43" fmla="*/ 31 h 35"/>
                <a:gd name="T44" fmla="*/ 26 w 39"/>
                <a:gd name="T45" fmla="*/ 23 h 35"/>
                <a:gd name="T46" fmla="*/ 21 w 39"/>
                <a:gd name="T47" fmla="*/ 22 h 35"/>
                <a:gd name="T48" fmla="*/ 22 w 39"/>
                <a:gd name="T49" fmla="*/ 17 h 35"/>
                <a:gd name="T50" fmla="*/ 27 w 39"/>
                <a:gd name="T51" fmla="*/ 19 h 35"/>
                <a:gd name="T52" fmla="*/ 36 w 39"/>
                <a:gd name="T53" fmla="*/ 31 h 35"/>
                <a:gd name="T54" fmla="*/ 31 w 39"/>
                <a:gd name="T55" fmla="*/ 32 h 35"/>
                <a:gd name="T56" fmla="*/ 30 w 39"/>
                <a:gd name="T57" fmla="*/ 28 h 35"/>
                <a:gd name="T58" fmla="*/ 35 w 39"/>
                <a:gd name="T59" fmla="*/ 26 h 35"/>
                <a:gd name="T60" fmla="*/ 36 w 39"/>
                <a:gd name="T61" fmla="*/ 31 h 35"/>
                <a:gd name="T62" fmla="*/ 35 w 39"/>
                <a:gd name="T63" fmla="*/ 23 h 35"/>
                <a:gd name="T64" fmla="*/ 30 w 39"/>
                <a:gd name="T65" fmla="*/ 22 h 35"/>
                <a:gd name="T66" fmla="*/ 31 w 39"/>
                <a:gd name="T67" fmla="*/ 17 h 35"/>
                <a:gd name="T68" fmla="*/ 36 w 39"/>
                <a:gd name="T69" fmla="*/ 19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9" h="35">
                  <a:moveTo>
                    <a:pt x="39" y="16"/>
                  </a:moveTo>
                  <a:cubicBezTo>
                    <a:pt x="39" y="16"/>
                    <a:pt x="39" y="16"/>
                    <a:pt x="39" y="16"/>
                  </a:cubicBezTo>
                  <a:cubicBezTo>
                    <a:pt x="39" y="16"/>
                    <a:pt x="39" y="15"/>
                    <a:pt x="38" y="15"/>
                  </a:cubicBezTo>
                  <a:cubicBezTo>
                    <a:pt x="35" y="12"/>
                    <a:pt x="35" y="12"/>
                    <a:pt x="35" y="12"/>
                  </a:cubicBezTo>
                  <a:cubicBezTo>
                    <a:pt x="34" y="11"/>
                    <a:pt x="33" y="11"/>
                    <a:pt x="32" y="12"/>
                  </a:cubicBezTo>
                  <a:cubicBezTo>
                    <a:pt x="29" y="15"/>
                    <a:pt x="29" y="15"/>
                    <a:pt x="29" y="15"/>
                  </a:cubicBezTo>
                  <a:cubicBezTo>
                    <a:pt x="29" y="15"/>
                    <a:pt x="29" y="15"/>
                    <a:pt x="29" y="15"/>
                  </a:cubicBezTo>
                  <a:cubicBezTo>
                    <a:pt x="26" y="12"/>
                    <a:pt x="26" y="12"/>
                    <a:pt x="26" y="12"/>
                  </a:cubicBezTo>
                  <a:cubicBezTo>
                    <a:pt x="25" y="11"/>
                    <a:pt x="24" y="11"/>
                    <a:pt x="23" y="12"/>
                  </a:cubicBezTo>
                  <a:cubicBezTo>
                    <a:pt x="20" y="15"/>
                    <a:pt x="20" y="15"/>
                    <a:pt x="20" y="15"/>
                  </a:cubicBezTo>
                  <a:cubicBezTo>
                    <a:pt x="19" y="15"/>
                    <a:pt x="19" y="15"/>
                    <a:pt x="19" y="15"/>
                  </a:cubicBezTo>
                  <a:cubicBezTo>
                    <a:pt x="16" y="12"/>
                    <a:pt x="16" y="12"/>
                    <a:pt x="16" y="12"/>
                  </a:cubicBezTo>
                  <a:cubicBezTo>
                    <a:pt x="15" y="11"/>
                    <a:pt x="14" y="11"/>
                    <a:pt x="13" y="12"/>
                  </a:cubicBezTo>
                  <a:cubicBezTo>
                    <a:pt x="10" y="15"/>
                    <a:pt x="10" y="15"/>
                    <a:pt x="10" y="15"/>
                  </a:cubicBezTo>
                  <a:cubicBezTo>
                    <a:pt x="10" y="15"/>
                    <a:pt x="9" y="16"/>
                    <a:pt x="9" y="16"/>
                  </a:cubicBezTo>
                  <a:cubicBezTo>
                    <a:pt x="9" y="16"/>
                    <a:pt x="9" y="16"/>
                    <a:pt x="9" y="16"/>
                  </a:cubicBezTo>
                  <a:cubicBezTo>
                    <a:pt x="8" y="2"/>
                    <a:pt x="8" y="2"/>
                    <a:pt x="8" y="2"/>
                  </a:cubicBezTo>
                  <a:cubicBezTo>
                    <a:pt x="8" y="1"/>
                    <a:pt x="8" y="0"/>
                    <a:pt x="6" y="0"/>
                  </a:cubicBezTo>
                  <a:cubicBezTo>
                    <a:pt x="4" y="0"/>
                    <a:pt x="4" y="0"/>
                    <a:pt x="4" y="0"/>
                  </a:cubicBezTo>
                  <a:cubicBezTo>
                    <a:pt x="3" y="0"/>
                    <a:pt x="2" y="1"/>
                    <a:pt x="2" y="6"/>
                  </a:cubicBezTo>
                  <a:cubicBezTo>
                    <a:pt x="0" y="35"/>
                    <a:pt x="0" y="35"/>
                    <a:pt x="0" y="35"/>
                  </a:cubicBezTo>
                  <a:cubicBezTo>
                    <a:pt x="9" y="35"/>
                    <a:pt x="9" y="35"/>
                    <a:pt x="9" y="35"/>
                  </a:cubicBezTo>
                  <a:cubicBezTo>
                    <a:pt x="11" y="35"/>
                    <a:pt x="11" y="35"/>
                    <a:pt x="11" y="35"/>
                  </a:cubicBezTo>
                  <a:cubicBezTo>
                    <a:pt x="39" y="35"/>
                    <a:pt x="39" y="35"/>
                    <a:pt x="39" y="35"/>
                  </a:cubicBezTo>
                  <a:cubicBezTo>
                    <a:pt x="39" y="17"/>
                    <a:pt x="39" y="17"/>
                    <a:pt x="39" y="17"/>
                  </a:cubicBezTo>
                  <a:cubicBezTo>
                    <a:pt x="39" y="17"/>
                    <a:pt x="39" y="17"/>
                    <a:pt x="39" y="16"/>
                  </a:cubicBezTo>
                  <a:close/>
                  <a:moveTo>
                    <a:pt x="18" y="22"/>
                  </a:moveTo>
                  <a:cubicBezTo>
                    <a:pt x="18" y="23"/>
                    <a:pt x="18" y="23"/>
                    <a:pt x="17" y="23"/>
                  </a:cubicBezTo>
                  <a:cubicBezTo>
                    <a:pt x="14" y="23"/>
                    <a:pt x="14" y="23"/>
                    <a:pt x="14" y="23"/>
                  </a:cubicBezTo>
                  <a:cubicBezTo>
                    <a:pt x="13" y="23"/>
                    <a:pt x="12" y="23"/>
                    <a:pt x="12" y="22"/>
                  </a:cubicBezTo>
                  <a:cubicBezTo>
                    <a:pt x="12" y="19"/>
                    <a:pt x="12" y="19"/>
                    <a:pt x="12" y="19"/>
                  </a:cubicBezTo>
                  <a:cubicBezTo>
                    <a:pt x="12" y="18"/>
                    <a:pt x="13" y="17"/>
                    <a:pt x="14" y="17"/>
                  </a:cubicBezTo>
                  <a:cubicBezTo>
                    <a:pt x="17" y="17"/>
                    <a:pt x="17" y="17"/>
                    <a:pt x="17" y="17"/>
                  </a:cubicBezTo>
                  <a:cubicBezTo>
                    <a:pt x="18" y="17"/>
                    <a:pt x="18" y="18"/>
                    <a:pt x="18" y="19"/>
                  </a:cubicBezTo>
                  <a:lnTo>
                    <a:pt x="18" y="22"/>
                  </a:lnTo>
                  <a:close/>
                  <a:moveTo>
                    <a:pt x="27" y="31"/>
                  </a:moveTo>
                  <a:cubicBezTo>
                    <a:pt x="27" y="32"/>
                    <a:pt x="26" y="32"/>
                    <a:pt x="26" y="32"/>
                  </a:cubicBezTo>
                  <a:cubicBezTo>
                    <a:pt x="22" y="32"/>
                    <a:pt x="22" y="32"/>
                    <a:pt x="22" y="32"/>
                  </a:cubicBezTo>
                  <a:cubicBezTo>
                    <a:pt x="21" y="32"/>
                    <a:pt x="21" y="32"/>
                    <a:pt x="21" y="31"/>
                  </a:cubicBezTo>
                  <a:cubicBezTo>
                    <a:pt x="21" y="28"/>
                    <a:pt x="21" y="28"/>
                    <a:pt x="21" y="28"/>
                  </a:cubicBezTo>
                  <a:cubicBezTo>
                    <a:pt x="21" y="27"/>
                    <a:pt x="21" y="26"/>
                    <a:pt x="22" y="26"/>
                  </a:cubicBezTo>
                  <a:cubicBezTo>
                    <a:pt x="26" y="26"/>
                    <a:pt x="26" y="26"/>
                    <a:pt x="26" y="26"/>
                  </a:cubicBezTo>
                  <a:cubicBezTo>
                    <a:pt x="26" y="26"/>
                    <a:pt x="27" y="27"/>
                    <a:pt x="27" y="28"/>
                  </a:cubicBezTo>
                  <a:lnTo>
                    <a:pt x="27" y="31"/>
                  </a:lnTo>
                  <a:close/>
                  <a:moveTo>
                    <a:pt x="27" y="22"/>
                  </a:moveTo>
                  <a:cubicBezTo>
                    <a:pt x="27" y="23"/>
                    <a:pt x="26" y="23"/>
                    <a:pt x="26" y="23"/>
                  </a:cubicBezTo>
                  <a:cubicBezTo>
                    <a:pt x="22" y="23"/>
                    <a:pt x="22" y="23"/>
                    <a:pt x="22" y="23"/>
                  </a:cubicBezTo>
                  <a:cubicBezTo>
                    <a:pt x="21" y="23"/>
                    <a:pt x="21" y="23"/>
                    <a:pt x="21" y="22"/>
                  </a:cubicBezTo>
                  <a:cubicBezTo>
                    <a:pt x="21" y="19"/>
                    <a:pt x="21" y="19"/>
                    <a:pt x="21" y="19"/>
                  </a:cubicBezTo>
                  <a:cubicBezTo>
                    <a:pt x="21" y="18"/>
                    <a:pt x="21" y="17"/>
                    <a:pt x="22" y="17"/>
                  </a:cubicBezTo>
                  <a:cubicBezTo>
                    <a:pt x="26" y="17"/>
                    <a:pt x="26" y="17"/>
                    <a:pt x="26" y="17"/>
                  </a:cubicBezTo>
                  <a:cubicBezTo>
                    <a:pt x="26" y="17"/>
                    <a:pt x="27" y="18"/>
                    <a:pt x="27" y="19"/>
                  </a:cubicBezTo>
                  <a:lnTo>
                    <a:pt x="27" y="22"/>
                  </a:lnTo>
                  <a:close/>
                  <a:moveTo>
                    <a:pt x="36" y="31"/>
                  </a:moveTo>
                  <a:cubicBezTo>
                    <a:pt x="36" y="32"/>
                    <a:pt x="35" y="32"/>
                    <a:pt x="35" y="32"/>
                  </a:cubicBezTo>
                  <a:cubicBezTo>
                    <a:pt x="31" y="32"/>
                    <a:pt x="31" y="32"/>
                    <a:pt x="31" y="32"/>
                  </a:cubicBezTo>
                  <a:cubicBezTo>
                    <a:pt x="30" y="32"/>
                    <a:pt x="30" y="32"/>
                    <a:pt x="30" y="31"/>
                  </a:cubicBezTo>
                  <a:cubicBezTo>
                    <a:pt x="30" y="28"/>
                    <a:pt x="30" y="28"/>
                    <a:pt x="30" y="28"/>
                  </a:cubicBezTo>
                  <a:cubicBezTo>
                    <a:pt x="30" y="27"/>
                    <a:pt x="30" y="26"/>
                    <a:pt x="31" y="26"/>
                  </a:cubicBezTo>
                  <a:cubicBezTo>
                    <a:pt x="35" y="26"/>
                    <a:pt x="35" y="26"/>
                    <a:pt x="35" y="26"/>
                  </a:cubicBezTo>
                  <a:cubicBezTo>
                    <a:pt x="35" y="26"/>
                    <a:pt x="36" y="27"/>
                    <a:pt x="36" y="28"/>
                  </a:cubicBezTo>
                  <a:lnTo>
                    <a:pt x="36" y="31"/>
                  </a:lnTo>
                  <a:close/>
                  <a:moveTo>
                    <a:pt x="36" y="22"/>
                  </a:moveTo>
                  <a:cubicBezTo>
                    <a:pt x="36" y="23"/>
                    <a:pt x="35" y="23"/>
                    <a:pt x="35" y="23"/>
                  </a:cubicBezTo>
                  <a:cubicBezTo>
                    <a:pt x="31" y="23"/>
                    <a:pt x="31" y="23"/>
                    <a:pt x="31" y="23"/>
                  </a:cubicBezTo>
                  <a:cubicBezTo>
                    <a:pt x="30" y="23"/>
                    <a:pt x="30" y="23"/>
                    <a:pt x="30" y="22"/>
                  </a:cubicBezTo>
                  <a:cubicBezTo>
                    <a:pt x="30" y="19"/>
                    <a:pt x="30" y="19"/>
                    <a:pt x="30" y="19"/>
                  </a:cubicBezTo>
                  <a:cubicBezTo>
                    <a:pt x="30" y="18"/>
                    <a:pt x="30" y="17"/>
                    <a:pt x="31" y="17"/>
                  </a:cubicBezTo>
                  <a:cubicBezTo>
                    <a:pt x="35" y="17"/>
                    <a:pt x="35" y="17"/>
                    <a:pt x="35" y="17"/>
                  </a:cubicBezTo>
                  <a:cubicBezTo>
                    <a:pt x="35" y="17"/>
                    <a:pt x="36" y="18"/>
                    <a:pt x="36" y="19"/>
                  </a:cubicBezTo>
                  <a:lnTo>
                    <a:pt x="36" y="2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7"/>
            <p:cNvSpPr/>
            <p:nvPr/>
          </p:nvSpPr>
          <p:spPr bwMode="auto">
            <a:xfrm>
              <a:off x="5221288" y="4859338"/>
              <a:ext cx="174625" cy="147637"/>
            </a:xfrm>
            <a:custGeom>
              <a:avLst/>
              <a:gdLst>
                <a:gd name="T0" fmla="*/ 2 w 20"/>
                <a:gd name="T1" fmla="*/ 16 h 17"/>
                <a:gd name="T2" fmla="*/ 5 w 20"/>
                <a:gd name="T3" fmla="*/ 16 h 17"/>
                <a:gd name="T4" fmla="*/ 6 w 20"/>
                <a:gd name="T5" fmla="*/ 15 h 17"/>
                <a:gd name="T6" fmla="*/ 6 w 20"/>
                <a:gd name="T7" fmla="*/ 15 h 17"/>
                <a:gd name="T8" fmla="*/ 11 w 20"/>
                <a:gd name="T9" fmla="*/ 15 h 17"/>
                <a:gd name="T10" fmla="*/ 11 w 20"/>
                <a:gd name="T11" fmla="*/ 14 h 17"/>
                <a:gd name="T12" fmla="*/ 14 w 20"/>
                <a:gd name="T13" fmla="*/ 13 h 17"/>
                <a:gd name="T14" fmla="*/ 15 w 20"/>
                <a:gd name="T15" fmla="*/ 13 h 17"/>
                <a:gd name="T16" fmla="*/ 19 w 20"/>
                <a:gd name="T17" fmla="*/ 13 h 17"/>
                <a:gd name="T18" fmla="*/ 19 w 20"/>
                <a:gd name="T19" fmla="*/ 8 h 17"/>
                <a:gd name="T20" fmla="*/ 18 w 20"/>
                <a:gd name="T21" fmla="*/ 8 h 17"/>
                <a:gd name="T22" fmla="*/ 17 w 20"/>
                <a:gd name="T23" fmla="*/ 2 h 17"/>
                <a:gd name="T24" fmla="*/ 11 w 20"/>
                <a:gd name="T25" fmla="*/ 2 h 17"/>
                <a:gd name="T26" fmla="*/ 10 w 20"/>
                <a:gd name="T27" fmla="*/ 3 h 17"/>
                <a:gd name="T28" fmla="*/ 10 w 20"/>
                <a:gd name="T29" fmla="*/ 3 h 17"/>
                <a:gd name="T30" fmla="*/ 6 w 20"/>
                <a:gd name="T31" fmla="*/ 3 h 17"/>
                <a:gd name="T32" fmla="*/ 5 w 20"/>
                <a:gd name="T33" fmla="*/ 4 h 17"/>
                <a:gd name="T34" fmla="*/ 2 w 20"/>
                <a:gd name="T35" fmla="*/ 5 h 17"/>
                <a:gd name="T36" fmla="*/ 2 w 20"/>
                <a:gd name="T37" fmla="*/ 9 h 17"/>
                <a:gd name="T38" fmla="*/ 1 w 20"/>
                <a:gd name="T39" fmla="*/ 10 h 17"/>
                <a:gd name="T40" fmla="*/ 1 w 20"/>
                <a:gd name="T41" fmla="*/ 13 h 17"/>
                <a:gd name="T42" fmla="*/ 2 w 20"/>
                <a:gd name="T43" fmla="*/ 16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 h="17">
                  <a:moveTo>
                    <a:pt x="2" y="16"/>
                  </a:moveTo>
                  <a:cubicBezTo>
                    <a:pt x="3" y="17"/>
                    <a:pt x="4" y="17"/>
                    <a:pt x="5" y="16"/>
                  </a:cubicBezTo>
                  <a:cubicBezTo>
                    <a:pt x="6" y="16"/>
                    <a:pt x="6" y="16"/>
                    <a:pt x="6" y="15"/>
                  </a:cubicBezTo>
                  <a:cubicBezTo>
                    <a:pt x="6" y="15"/>
                    <a:pt x="6" y="15"/>
                    <a:pt x="6" y="15"/>
                  </a:cubicBezTo>
                  <a:cubicBezTo>
                    <a:pt x="7" y="16"/>
                    <a:pt x="9" y="16"/>
                    <a:pt x="11" y="15"/>
                  </a:cubicBezTo>
                  <a:cubicBezTo>
                    <a:pt x="11" y="15"/>
                    <a:pt x="11" y="15"/>
                    <a:pt x="11" y="14"/>
                  </a:cubicBezTo>
                  <a:cubicBezTo>
                    <a:pt x="12" y="15"/>
                    <a:pt x="14" y="14"/>
                    <a:pt x="14" y="13"/>
                  </a:cubicBezTo>
                  <a:cubicBezTo>
                    <a:pt x="15" y="13"/>
                    <a:pt x="15" y="13"/>
                    <a:pt x="15" y="13"/>
                  </a:cubicBezTo>
                  <a:cubicBezTo>
                    <a:pt x="16" y="14"/>
                    <a:pt x="18" y="14"/>
                    <a:pt x="19" y="13"/>
                  </a:cubicBezTo>
                  <a:cubicBezTo>
                    <a:pt x="20" y="11"/>
                    <a:pt x="20" y="9"/>
                    <a:pt x="19" y="8"/>
                  </a:cubicBezTo>
                  <a:cubicBezTo>
                    <a:pt x="19" y="8"/>
                    <a:pt x="19" y="8"/>
                    <a:pt x="18" y="8"/>
                  </a:cubicBezTo>
                  <a:cubicBezTo>
                    <a:pt x="19" y="6"/>
                    <a:pt x="19" y="4"/>
                    <a:pt x="17" y="2"/>
                  </a:cubicBezTo>
                  <a:cubicBezTo>
                    <a:pt x="16" y="0"/>
                    <a:pt x="13" y="1"/>
                    <a:pt x="11" y="2"/>
                  </a:cubicBezTo>
                  <a:cubicBezTo>
                    <a:pt x="11" y="3"/>
                    <a:pt x="11" y="3"/>
                    <a:pt x="10" y="3"/>
                  </a:cubicBezTo>
                  <a:cubicBezTo>
                    <a:pt x="10" y="3"/>
                    <a:pt x="10" y="3"/>
                    <a:pt x="10" y="3"/>
                  </a:cubicBezTo>
                  <a:cubicBezTo>
                    <a:pt x="9" y="1"/>
                    <a:pt x="7" y="1"/>
                    <a:pt x="6" y="3"/>
                  </a:cubicBezTo>
                  <a:cubicBezTo>
                    <a:pt x="5" y="3"/>
                    <a:pt x="5" y="3"/>
                    <a:pt x="5" y="4"/>
                  </a:cubicBezTo>
                  <a:cubicBezTo>
                    <a:pt x="4" y="4"/>
                    <a:pt x="3" y="4"/>
                    <a:pt x="2" y="5"/>
                  </a:cubicBezTo>
                  <a:cubicBezTo>
                    <a:pt x="1" y="6"/>
                    <a:pt x="1" y="8"/>
                    <a:pt x="2" y="9"/>
                  </a:cubicBezTo>
                  <a:cubicBezTo>
                    <a:pt x="2" y="9"/>
                    <a:pt x="1" y="9"/>
                    <a:pt x="1" y="10"/>
                  </a:cubicBezTo>
                  <a:cubicBezTo>
                    <a:pt x="0" y="11"/>
                    <a:pt x="0" y="12"/>
                    <a:pt x="1" y="13"/>
                  </a:cubicBezTo>
                  <a:cubicBezTo>
                    <a:pt x="0" y="14"/>
                    <a:pt x="1" y="16"/>
                    <a:pt x="2"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11" name="组合 110"/>
          <p:cNvGrpSpPr/>
          <p:nvPr/>
        </p:nvGrpSpPr>
        <p:grpSpPr>
          <a:xfrm>
            <a:off x="8068399" y="2105589"/>
            <a:ext cx="957448" cy="1120103"/>
            <a:chOff x="4678363" y="4491038"/>
            <a:chExt cx="411162" cy="481012"/>
          </a:xfrm>
          <a:solidFill>
            <a:schemeClr val="bg1"/>
          </a:solidFill>
        </p:grpSpPr>
        <p:sp>
          <p:nvSpPr>
            <p:cNvPr id="112" name="Freeform 31"/>
            <p:cNvSpPr/>
            <p:nvPr/>
          </p:nvSpPr>
          <p:spPr bwMode="auto">
            <a:xfrm>
              <a:off x="4756150" y="4491038"/>
              <a:ext cx="201613" cy="174625"/>
            </a:xfrm>
            <a:custGeom>
              <a:avLst/>
              <a:gdLst>
                <a:gd name="T0" fmla="*/ 2 w 23"/>
                <a:gd name="T1" fmla="*/ 19 h 20"/>
                <a:gd name="T2" fmla="*/ 6 w 23"/>
                <a:gd name="T3" fmla="*/ 18 h 20"/>
                <a:gd name="T4" fmla="*/ 7 w 23"/>
                <a:gd name="T5" fmla="*/ 17 h 20"/>
                <a:gd name="T6" fmla="*/ 7 w 23"/>
                <a:gd name="T7" fmla="*/ 17 h 20"/>
                <a:gd name="T8" fmla="*/ 12 w 23"/>
                <a:gd name="T9" fmla="*/ 17 h 20"/>
                <a:gd name="T10" fmla="*/ 13 w 23"/>
                <a:gd name="T11" fmla="*/ 16 h 20"/>
                <a:gd name="T12" fmla="*/ 17 w 23"/>
                <a:gd name="T13" fmla="*/ 15 h 20"/>
                <a:gd name="T14" fmla="*/ 17 w 23"/>
                <a:gd name="T15" fmla="*/ 15 h 20"/>
                <a:gd name="T16" fmla="*/ 22 w 23"/>
                <a:gd name="T17" fmla="*/ 14 h 20"/>
                <a:gd name="T18" fmla="*/ 22 w 23"/>
                <a:gd name="T19" fmla="*/ 9 h 20"/>
                <a:gd name="T20" fmla="*/ 21 w 23"/>
                <a:gd name="T21" fmla="*/ 9 h 20"/>
                <a:gd name="T22" fmla="*/ 20 w 23"/>
                <a:gd name="T23" fmla="*/ 2 h 20"/>
                <a:gd name="T24" fmla="*/ 12 w 23"/>
                <a:gd name="T25" fmla="*/ 2 h 20"/>
                <a:gd name="T26" fmla="*/ 12 w 23"/>
                <a:gd name="T27" fmla="*/ 3 h 20"/>
                <a:gd name="T28" fmla="*/ 12 w 23"/>
                <a:gd name="T29" fmla="*/ 2 h 20"/>
                <a:gd name="T30" fmla="*/ 7 w 23"/>
                <a:gd name="T31" fmla="*/ 2 h 20"/>
                <a:gd name="T32" fmla="*/ 6 w 23"/>
                <a:gd name="T33" fmla="*/ 4 h 20"/>
                <a:gd name="T34" fmla="*/ 3 w 23"/>
                <a:gd name="T35" fmla="*/ 5 h 20"/>
                <a:gd name="T36" fmla="*/ 2 w 23"/>
                <a:gd name="T37" fmla="*/ 10 h 20"/>
                <a:gd name="T38" fmla="*/ 1 w 23"/>
                <a:gd name="T39" fmla="*/ 11 h 20"/>
                <a:gd name="T40" fmla="*/ 1 w 23"/>
                <a:gd name="T41" fmla="*/ 15 h 20"/>
                <a:gd name="T42" fmla="*/ 2 w 23"/>
                <a:gd name="T43" fmla="*/ 19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3" h="20">
                  <a:moveTo>
                    <a:pt x="2" y="19"/>
                  </a:moveTo>
                  <a:cubicBezTo>
                    <a:pt x="3" y="20"/>
                    <a:pt x="5" y="20"/>
                    <a:pt x="6" y="18"/>
                  </a:cubicBezTo>
                  <a:cubicBezTo>
                    <a:pt x="7" y="18"/>
                    <a:pt x="7" y="18"/>
                    <a:pt x="7" y="17"/>
                  </a:cubicBezTo>
                  <a:cubicBezTo>
                    <a:pt x="7" y="17"/>
                    <a:pt x="7" y="17"/>
                    <a:pt x="7" y="17"/>
                  </a:cubicBezTo>
                  <a:cubicBezTo>
                    <a:pt x="8" y="19"/>
                    <a:pt x="11" y="19"/>
                    <a:pt x="12" y="17"/>
                  </a:cubicBezTo>
                  <a:cubicBezTo>
                    <a:pt x="13" y="17"/>
                    <a:pt x="13" y="16"/>
                    <a:pt x="13" y="16"/>
                  </a:cubicBezTo>
                  <a:cubicBezTo>
                    <a:pt x="14" y="17"/>
                    <a:pt x="16" y="16"/>
                    <a:pt x="17" y="15"/>
                  </a:cubicBezTo>
                  <a:cubicBezTo>
                    <a:pt x="17" y="15"/>
                    <a:pt x="17" y="15"/>
                    <a:pt x="17" y="15"/>
                  </a:cubicBezTo>
                  <a:cubicBezTo>
                    <a:pt x="19" y="16"/>
                    <a:pt x="21" y="15"/>
                    <a:pt x="22" y="14"/>
                  </a:cubicBezTo>
                  <a:cubicBezTo>
                    <a:pt x="23" y="13"/>
                    <a:pt x="23" y="10"/>
                    <a:pt x="22" y="9"/>
                  </a:cubicBezTo>
                  <a:cubicBezTo>
                    <a:pt x="22" y="9"/>
                    <a:pt x="22" y="9"/>
                    <a:pt x="21" y="9"/>
                  </a:cubicBezTo>
                  <a:cubicBezTo>
                    <a:pt x="23" y="6"/>
                    <a:pt x="22" y="4"/>
                    <a:pt x="20" y="2"/>
                  </a:cubicBezTo>
                  <a:cubicBezTo>
                    <a:pt x="18" y="0"/>
                    <a:pt x="15" y="0"/>
                    <a:pt x="12" y="2"/>
                  </a:cubicBezTo>
                  <a:cubicBezTo>
                    <a:pt x="12" y="2"/>
                    <a:pt x="12" y="3"/>
                    <a:pt x="12" y="3"/>
                  </a:cubicBezTo>
                  <a:cubicBezTo>
                    <a:pt x="12" y="3"/>
                    <a:pt x="12" y="2"/>
                    <a:pt x="12" y="2"/>
                  </a:cubicBezTo>
                  <a:cubicBezTo>
                    <a:pt x="10" y="1"/>
                    <a:pt x="8" y="1"/>
                    <a:pt x="7" y="2"/>
                  </a:cubicBezTo>
                  <a:cubicBezTo>
                    <a:pt x="6" y="3"/>
                    <a:pt x="6" y="3"/>
                    <a:pt x="6" y="4"/>
                  </a:cubicBezTo>
                  <a:cubicBezTo>
                    <a:pt x="5" y="4"/>
                    <a:pt x="3" y="4"/>
                    <a:pt x="3" y="5"/>
                  </a:cubicBezTo>
                  <a:cubicBezTo>
                    <a:pt x="1" y="6"/>
                    <a:pt x="1" y="8"/>
                    <a:pt x="2" y="10"/>
                  </a:cubicBezTo>
                  <a:cubicBezTo>
                    <a:pt x="2" y="10"/>
                    <a:pt x="1" y="10"/>
                    <a:pt x="1" y="11"/>
                  </a:cubicBezTo>
                  <a:cubicBezTo>
                    <a:pt x="0" y="12"/>
                    <a:pt x="0" y="14"/>
                    <a:pt x="1" y="15"/>
                  </a:cubicBezTo>
                  <a:cubicBezTo>
                    <a:pt x="0" y="16"/>
                    <a:pt x="1" y="18"/>
                    <a:pt x="2" y="1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 name="Freeform 32"/>
            <p:cNvSpPr/>
            <p:nvPr/>
          </p:nvSpPr>
          <p:spPr bwMode="auto">
            <a:xfrm>
              <a:off x="4678363" y="4675188"/>
              <a:ext cx="244475" cy="296862"/>
            </a:xfrm>
            <a:custGeom>
              <a:avLst/>
              <a:gdLst>
                <a:gd name="T0" fmla="*/ 28 w 28"/>
                <a:gd name="T1" fmla="*/ 32 h 34"/>
                <a:gd name="T2" fmla="*/ 25 w 28"/>
                <a:gd name="T3" fmla="*/ 34 h 34"/>
                <a:gd name="T4" fmla="*/ 2 w 28"/>
                <a:gd name="T5" fmla="*/ 34 h 34"/>
                <a:gd name="T6" fmla="*/ 0 w 28"/>
                <a:gd name="T7" fmla="*/ 32 h 34"/>
                <a:gd name="T8" fmla="*/ 4 w 28"/>
                <a:gd name="T9" fmla="*/ 2 h 34"/>
                <a:gd name="T10" fmla="*/ 5 w 28"/>
                <a:gd name="T11" fmla="*/ 0 h 34"/>
                <a:gd name="T12" fmla="*/ 14 w 28"/>
                <a:gd name="T13" fmla="*/ 0 h 34"/>
                <a:gd name="T14" fmla="*/ 23 w 28"/>
                <a:gd name="T15" fmla="*/ 0 h 34"/>
                <a:gd name="T16" fmla="*/ 24 w 28"/>
                <a:gd name="T17" fmla="*/ 2 h 34"/>
                <a:gd name="T18" fmla="*/ 28 w 28"/>
                <a:gd name="T19" fmla="*/ 3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8" h="34">
                  <a:moveTo>
                    <a:pt x="28" y="32"/>
                  </a:moveTo>
                  <a:cubicBezTo>
                    <a:pt x="28" y="33"/>
                    <a:pt x="27" y="34"/>
                    <a:pt x="25" y="34"/>
                  </a:cubicBezTo>
                  <a:cubicBezTo>
                    <a:pt x="2" y="34"/>
                    <a:pt x="2" y="34"/>
                    <a:pt x="2" y="34"/>
                  </a:cubicBezTo>
                  <a:cubicBezTo>
                    <a:pt x="1" y="34"/>
                    <a:pt x="0" y="33"/>
                    <a:pt x="0" y="32"/>
                  </a:cubicBezTo>
                  <a:cubicBezTo>
                    <a:pt x="0" y="32"/>
                    <a:pt x="4" y="13"/>
                    <a:pt x="4" y="2"/>
                  </a:cubicBezTo>
                  <a:cubicBezTo>
                    <a:pt x="4" y="1"/>
                    <a:pt x="4" y="0"/>
                    <a:pt x="5" y="0"/>
                  </a:cubicBezTo>
                  <a:cubicBezTo>
                    <a:pt x="5" y="0"/>
                    <a:pt x="8" y="0"/>
                    <a:pt x="14" y="0"/>
                  </a:cubicBezTo>
                  <a:cubicBezTo>
                    <a:pt x="20" y="0"/>
                    <a:pt x="23" y="0"/>
                    <a:pt x="23" y="0"/>
                  </a:cubicBezTo>
                  <a:cubicBezTo>
                    <a:pt x="24" y="0"/>
                    <a:pt x="24" y="1"/>
                    <a:pt x="24" y="2"/>
                  </a:cubicBezTo>
                  <a:cubicBezTo>
                    <a:pt x="24" y="8"/>
                    <a:pt x="28" y="32"/>
                    <a:pt x="28" y="3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 name="Freeform 33"/>
            <p:cNvSpPr/>
            <p:nvPr/>
          </p:nvSpPr>
          <p:spPr bwMode="auto">
            <a:xfrm>
              <a:off x="4905375" y="4787900"/>
              <a:ext cx="149225" cy="184150"/>
            </a:xfrm>
            <a:custGeom>
              <a:avLst/>
              <a:gdLst>
                <a:gd name="T0" fmla="*/ 17 w 17"/>
                <a:gd name="T1" fmla="*/ 20 h 21"/>
                <a:gd name="T2" fmla="*/ 15 w 17"/>
                <a:gd name="T3" fmla="*/ 21 h 21"/>
                <a:gd name="T4" fmla="*/ 1 w 17"/>
                <a:gd name="T5" fmla="*/ 21 h 21"/>
                <a:gd name="T6" fmla="*/ 0 w 17"/>
                <a:gd name="T7" fmla="*/ 20 h 21"/>
                <a:gd name="T8" fmla="*/ 2 w 17"/>
                <a:gd name="T9" fmla="*/ 1 h 21"/>
                <a:gd name="T10" fmla="*/ 3 w 17"/>
                <a:gd name="T11" fmla="*/ 0 h 21"/>
                <a:gd name="T12" fmla="*/ 8 w 17"/>
                <a:gd name="T13" fmla="*/ 0 h 21"/>
                <a:gd name="T14" fmla="*/ 13 w 17"/>
                <a:gd name="T15" fmla="*/ 0 h 21"/>
                <a:gd name="T16" fmla="*/ 15 w 17"/>
                <a:gd name="T17" fmla="*/ 1 h 21"/>
                <a:gd name="T18" fmla="*/ 17 w 17"/>
                <a:gd name="T19" fmla="*/ 2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 h="21">
                  <a:moveTo>
                    <a:pt x="17" y="20"/>
                  </a:moveTo>
                  <a:cubicBezTo>
                    <a:pt x="17" y="21"/>
                    <a:pt x="16" y="21"/>
                    <a:pt x="15" y="21"/>
                  </a:cubicBezTo>
                  <a:cubicBezTo>
                    <a:pt x="1" y="21"/>
                    <a:pt x="1" y="21"/>
                    <a:pt x="1" y="21"/>
                  </a:cubicBezTo>
                  <a:cubicBezTo>
                    <a:pt x="0" y="21"/>
                    <a:pt x="0" y="21"/>
                    <a:pt x="0" y="20"/>
                  </a:cubicBezTo>
                  <a:cubicBezTo>
                    <a:pt x="0" y="20"/>
                    <a:pt x="2" y="8"/>
                    <a:pt x="2" y="1"/>
                  </a:cubicBezTo>
                  <a:cubicBezTo>
                    <a:pt x="2" y="1"/>
                    <a:pt x="2" y="0"/>
                    <a:pt x="3" y="0"/>
                  </a:cubicBezTo>
                  <a:cubicBezTo>
                    <a:pt x="3" y="0"/>
                    <a:pt x="5" y="0"/>
                    <a:pt x="8" y="0"/>
                  </a:cubicBezTo>
                  <a:cubicBezTo>
                    <a:pt x="12" y="0"/>
                    <a:pt x="13" y="0"/>
                    <a:pt x="13" y="0"/>
                  </a:cubicBezTo>
                  <a:cubicBezTo>
                    <a:pt x="14" y="0"/>
                    <a:pt x="15" y="1"/>
                    <a:pt x="15" y="1"/>
                  </a:cubicBezTo>
                  <a:cubicBezTo>
                    <a:pt x="15" y="5"/>
                    <a:pt x="17" y="20"/>
                    <a:pt x="17" y="2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 name="Freeform 34"/>
            <p:cNvSpPr/>
            <p:nvPr/>
          </p:nvSpPr>
          <p:spPr bwMode="auto">
            <a:xfrm>
              <a:off x="4949825" y="4640263"/>
              <a:ext cx="139700" cy="139700"/>
            </a:xfrm>
            <a:custGeom>
              <a:avLst/>
              <a:gdLst>
                <a:gd name="T0" fmla="*/ 3 w 16"/>
                <a:gd name="T1" fmla="*/ 16 h 16"/>
                <a:gd name="T2" fmla="*/ 5 w 16"/>
                <a:gd name="T3" fmla="*/ 15 h 16"/>
                <a:gd name="T4" fmla="*/ 6 w 16"/>
                <a:gd name="T5" fmla="*/ 14 h 16"/>
                <a:gd name="T6" fmla="*/ 6 w 16"/>
                <a:gd name="T7" fmla="*/ 14 h 16"/>
                <a:gd name="T8" fmla="*/ 9 w 16"/>
                <a:gd name="T9" fmla="*/ 13 h 16"/>
                <a:gd name="T10" fmla="*/ 10 w 16"/>
                <a:gd name="T11" fmla="*/ 12 h 16"/>
                <a:gd name="T12" fmla="*/ 12 w 16"/>
                <a:gd name="T13" fmla="*/ 11 h 16"/>
                <a:gd name="T14" fmla="*/ 12 w 16"/>
                <a:gd name="T15" fmla="*/ 10 h 16"/>
                <a:gd name="T16" fmla="*/ 15 w 16"/>
                <a:gd name="T17" fmla="*/ 9 h 16"/>
                <a:gd name="T18" fmla="*/ 14 w 16"/>
                <a:gd name="T19" fmla="*/ 6 h 16"/>
                <a:gd name="T20" fmla="*/ 14 w 16"/>
                <a:gd name="T21" fmla="*/ 6 h 16"/>
                <a:gd name="T22" fmla="*/ 12 w 16"/>
                <a:gd name="T23" fmla="*/ 1 h 16"/>
                <a:gd name="T24" fmla="*/ 7 w 16"/>
                <a:gd name="T25" fmla="*/ 3 h 16"/>
                <a:gd name="T26" fmla="*/ 7 w 16"/>
                <a:gd name="T27" fmla="*/ 3 h 16"/>
                <a:gd name="T28" fmla="*/ 6 w 16"/>
                <a:gd name="T29" fmla="*/ 3 h 16"/>
                <a:gd name="T30" fmla="*/ 3 w 16"/>
                <a:gd name="T31" fmla="*/ 4 h 16"/>
                <a:gd name="T32" fmla="*/ 3 w 16"/>
                <a:gd name="T33" fmla="*/ 5 h 16"/>
                <a:gd name="T34" fmla="*/ 1 w 16"/>
                <a:gd name="T35" fmla="*/ 6 h 16"/>
                <a:gd name="T36" fmla="*/ 1 w 16"/>
                <a:gd name="T37" fmla="*/ 10 h 16"/>
                <a:gd name="T38" fmla="*/ 1 w 16"/>
                <a:gd name="T39" fmla="*/ 10 h 16"/>
                <a:gd name="T40" fmla="*/ 1 w 16"/>
                <a:gd name="T41" fmla="*/ 13 h 16"/>
                <a:gd name="T42" fmla="*/ 3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3" y="16"/>
                  </a:moveTo>
                  <a:cubicBezTo>
                    <a:pt x="4" y="16"/>
                    <a:pt x="5" y="16"/>
                    <a:pt x="5" y="15"/>
                  </a:cubicBezTo>
                  <a:cubicBezTo>
                    <a:pt x="6" y="14"/>
                    <a:pt x="6" y="14"/>
                    <a:pt x="6" y="14"/>
                  </a:cubicBezTo>
                  <a:cubicBezTo>
                    <a:pt x="6" y="14"/>
                    <a:pt x="6" y="14"/>
                    <a:pt x="6" y="14"/>
                  </a:cubicBezTo>
                  <a:cubicBezTo>
                    <a:pt x="7" y="14"/>
                    <a:pt x="9" y="14"/>
                    <a:pt x="9" y="13"/>
                  </a:cubicBezTo>
                  <a:cubicBezTo>
                    <a:pt x="9" y="12"/>
                    <a:pt x="9" y="12"/>
                    <a:pt x="10" y="12"/>
                  </a:cubicBezTo>
                  <a:cubicBezTo>
                    <a:pt x="11" y="12"/>
                    <a:pt x="11" y="12"/>
                    <a:pt x="12" y="11"/>
                  </a:cubicBezTo>
                  <a:cubicBezTo>
                    <a:pt x="12" y="11"/>
                    <a:pt x="12" y="10"/>
                    <a:pt x="12" y="10"/>
                  </a:cubicBezTo>
                  <a:cubicBezTo>
                    <a:pt x="13" y="11"/>
                    <a:pt x="15" y="10"/>
                    <a:pt x="15" y="9"/>
                  </a:cubicBezTo>
                  <a:cubicBezTo>
                    <a:pt x="16" y="8"/>
                    <a:pt x="15" y="6"/>
                    <a:pt x="14" y="6"/>
                  </a:cubicBezTo>
                  <a:cubicBezTo>
                    <a:pt x="14" y="6"/>
                    <a:pt x="14" y="6"/>
                    <a:pt x="14" y="6"/>
                  </a:cubicBezTo>
                  <a:cubicBezTo>
                    <a:pt x="14" y="4"/>
                    <a:pt x="14" y="2"/>
                    <a:pt x="12" y="1"/>
                  </a:cubicBezTo>
                  <a:cubicBezTo>
                    <a:pt x="10" y="0"/>
                    <a:pt x="8" y="1"/>
                    <a:pt x="7" y="3"/>
                  </a:cubicBezTo>
                  <a:cubicBezTo>
                    <a:pt x="7" y="3"/>
                    <a:pt x="7" y="3"/>
                    <a:pt x="7" y="3"/>
                  </a:cubicBezTo>
                  <a:cubicBezTo>
                    <a:pt x="7" y="3"/>
                    <a:pt x="7" y="3"/>
                    <a:pt x="6" y="3"/>
                  </a:cubicBezTo>
                  <a:cubicBezTo>
                    <a:pt x="5" y="2"/>
                    <a:pt x="4" y="3"/>
                    <a:pt x="3" y="4"/>
                  </a:cubicBezTo>
                  <a:cubicBezTo>
                    <a:pt x="3" y="4"/>
                    <a:pt x="3" y="5"/>
                    <a:pt x="3" y="5"/>
                  </a:cubicBezTo>
                  <a:cubicBezTo>
                    <a:pt x="2" y="5"/>
                    <a:pt x="1" y="6"/>
                    <a:pt x="1" y="6"/>
                  </a:cubicBezTo>
                  <a:cubicBezTo>
                    <a:pt x="0" y="8"/>
                    <a:pt x="1" y="9"/>
                    <a:pt x="1" y="10"/>
                  </a:cubicBezTo>
                  <a:cubicBezTo>
                    <a:pt x="1" y="10"/>
                    <a:pt x="1" y="10"/>
                    <a:pt x="1" y="10"/>
                  </a:cubicBezTo>
                  <a:cubicBezTo>
                    <a:pt x="0" y="11"/>
                    <a:pt x="0" y="13"/>
                    <a:pt x="1" y="13"/>
                  </a:cubicBezTo>
                  <a:cubicBezTo>
                    <a:pt x="1" y="14"/>
                    <a:pt x="2" y="15"/>
                    <a:pt x="3"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16" name="组合 115"/>
          <p:cNvGrpSpPr/>
          <p:nvPr/>
        </p:nvGrpSpPr>
        <p:grpSpPr>
          <a:xfrm>
            <a:off x="7923401" y="3764782"/>
            <a:ext cx="819704" cy="657885"/>
            <a:chOff x="5099050" y="1914525"/>
            <a:chExt cx="490538" cy="393700"/>
          </a:xfrm>
          <a:solidFill>
            <a:schemeClr val="bg1"/>
          </a:solidFill>
        </p:grpSpPr>
        <p:sp>
          <p:nvSpPr>
            <p:cNvPr id="117" name="Freeform 35"/>
            <p:cNvSpPr>
              <a:spLocks noEditPoints="1"/>
            </p:cNvSpPr>
            <p:nvPr/>
          </p:nvSpPr>
          <p:spPr bwMode="auto">
            <a:xfrm>
              <a:off x="5099050" y="1914525"/>
              <a:ext cx="95250" cy="77787"/>
            </a:xfrm>
            <a:custGeom>
              <a:avLst/>
              <a:gdLst>
                <a:gd name="T0" fmla="*/ 11 w 11"/>
                <a:gd name="T1" fmla="*/ 1 h 9"/>
                <a:gd name="T2" fmla="*/ 3 w 11"/>
                <a:gd name="T3" fmla="*/ 2 h 9"/>
                <a:gd name="T4" fmla="*/ 0 w 11"/>
                <a:gd name="T5" fmla="*/ 1 h 9"/>
                <a:gd name="T6" fmla="*/ 2 w 11"/>
                <a:gd name="T7" fmla="*/ 6 h 9"/>
                <a:gd name="T8" fmla="*/ 0 w 11"/>
                <a:gd name="T9" fmla="*/ 8 h 9"/>
                <a:gd name="T10" fmla="*/ 2 w 11"/>
                <a:gd name="T11" fmla="*/ 9 h 9"/>
                <a:gd name="T12" fmla="*/ 9 w 11"/>
                <a:gd name="T13" fmla="*/ 7 h 9"/>
                <a:gd name="T14" fmla="*/ 11 w 11"/>
                <a:gd name="T15" fmla="*/ 8 h 9"/>
                <a:gd name="T16" fmla="*/ 11 w 11"/>
                <a:gd name="T17" fmla="*/ 1 h 9"/>
                <a:gd name="T18" fmla="*/ 7 w 11"/>
                <a:gd name="T19" fmla="*/ 6 h 9"/>
                <a:gd name="T20" fmla="*/ 5 w 11"/>
                <a:gd name="T21" fmla="*/ 6 h 9"/>
                <a:gd name="T22" fmla="*/ 4 w 11"/>
                <a:gd name="T23" fmla="*/ 5 h 9"/>
                <a:gd name="T24" fmla="*/ 7 w 11"/>
                <a:gd name="T25" fmla="*/ 2 h 9"/>
                <a:gd name="T26" fmla="*/ 7 w 11"/>
                <a:gd name="T27" fmla="*/ 6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1" h="9">
                  <a:moveTo>
                    <a:pt x="11" y="1"/>
                  </a:moveTo>
                  <a:cubicBezTo>
                    <a:pt x="8" y="0"/>
                    <a:pt x="5" y="1"/>
                    <a:pt x="3" y="2"/>
                  </a:cubicBezTo>
                  <a:cubicBezTo>
                    <a:pt x="1" y="3"/>
                    <a:pt x="0" y="2"/>
                    <a:pt x="0" y="1"/>
                  </a:cubicBezTo>
                  <a:cubicBezTo>
                    <a:pt x="0" y="2"/>
                    <a:pt x="1" y="5"/>
                    <a:pt x="2" y="6"/>
                  </a:cubicBezTo>
                  <a:cubicBezTo>
                    <a:pt x="1" y="7"/>
                    <a:pt x="1" y="7"/>
                    <a:pt x="0" y="8"/>
                  </a:cubicBezTo>
                  <a:cubicBezTo>
                    <a:pt x="0" y="8"/>
                    <a:pt x="1" y="9"/>
                    <a:pt x="2" y="9"/>
                  </a:cubicBezTo>
                  <a:cubicBezTo>
                    <a:pt x="4" y="9"/>
                    <a:pt x="7" y="7"/>
                    <a:pt x="9" y="7"/>
                  </a:cubicBezTo>
                  <a:cubicBezTo>
                    <a:pt x="10" y="6"/>
                    <a:pt x="11" y="8"/>
                    <a:pt x="11" y="8"/>
                  </a:cubicBezTo>
                  <a:cubicBezTo>
                    <a:pt x="11" y="5"/>
                    <a:pt x="11" y="3"/>
                    <a:pt x="11" y="1"/>
                  </a:cubicBezTo>
                  <a:close/>
                  <a:moveTo>
                    <a:pt x="7" y="6"/>
                  </a:moveTo>
                  <a:cubicBezTo>
                    <a:pt x="7" y="6"/>
                    <a:pt x="6" y="7"/>
                    <a:pt x="5" y="6"/>
                  </a:cubicBezTo>
                  <a:cubicBezTo>
                    <a:pt x="4" y="6"/>
                    <a:pt x="4" y="5"/>
                    <a:pt x="4" y="5"/>
                  </a:cubicBezTo>
                  <a:cubicBezTo>
                    <a:pt x="5" y="4"/>
                    <a:pt x="6" y="3"/>
                    <a:pt x="7" y="2"/>
                  </a:cubicBezTo>
                  <a:cubicBezTo>
                    <a:pt x="7" y="3"/>
                    <a:pt x="7" y="5"/>
                    <a:pt x="7" y="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8" name="Freeform 36"/>
            <p:cNvSpPr>
              <a:spLocks noEditPoints="1"/>
            </p:cNvSpPr>
            <p:nvPr/>
          </p:nvSpPr>
          <p:spPr bwMode="auto">
            <a:xfrm>
              <a:off x="5124450" y="1914525"/>
              <a:ext cx="376238" cy="393700"/>
            </a:xfrm>
            <a:custGeom>
              <a:avLst/>
              <a:gdLst>
                <a:gd name="T0" fmla="*/ 39 w 43"/>
                <a:gd name="T1" fmla="*/ 21 h 45"/>
                <a:gd name="T2" fmla="*/ 37 w 43"/>
                <a:gd name="T3" fmla="*/ 31 h 45"/>
                <a:gd name="T4" fmla="*/ 37 w 43"/>
                <a:gd name="T5" fmla="*/ 39 h 45"/>
                <a:gd name="T6" fmla="*/ 21 w 43"/>
                <a:gd name="T7" fmla="*/ 42 h 45"/>
                <a:gd name="T8" fmla="*/ 19 w 43"/>
                <a:gd name="T9" fmla="*/ 39 h 45"/>
                <a:gd name="T10" fmla="*/ 19 w 43"/>
                <a:gd name="T11" fmla="*/ 31 h 45"/>
                <a:gd name="T12" fmla="*/ 17 w 43"/>
                <a:gd name="T13" fmla="*/ 14 h 45"/>
                <a:gd name="T14" fmla="*/ 14 w 43"/>
                <a:gd name="T15" fmla="*/ 14 h 45"/>
                <a:gd name="T16" fmla="*/ 10 w 43"/>
                <a:gd name="T17" fmla="*/ 14 h 45"/>
                <a:gd name="T18" fmla="*/ 9 w 43"/>
                <a:gd name="T19" fmla="*/ 0 h 45"/>
                <a:gd name="T20" fmla="*/ 9 w 43"/>
                <a:gd name="T21" fmla="*/ 14 h 45"/>
                <a:gd name="T22" fmla="*/ 2 w 43"/>
                <a:gd name="T23" fmla="*/ 14 h 45"/>
                <a:gd name="T24" fmla="*/ 0 w 43"/>
                <a:gd name="T25" fmla="*/ 45 h 45"/>
                <a:gd name="T26" fmla="*/ 16 w 43"/>
                <a:gd name="T27" fmla="*/ 45 h 45"/>
                <a:gd name="T28" fmla="*/ 19 w 43"/>
                <a:gd name="T29" fmla="*/ 45 h 45"/>
                <a:gd name="T30" fmla="*/ 43 w 43"/>
                <a:gd name="T31" fmla="*/ 45 h 45"/>
                <a:gd name="T32" fmla="*/ 41 w 43"/>
                <a:gd name="T33" fmla="*/ 21 h 45"/>
                <a:gd name="T34" fmla="*/ 7 w 43"/>
                <a:gd name="T35" fmla="*/ 36 h 45"/>
                <a:gd name="T36" fmla="*/ 3 w 43"/>
                <a:gd name="T37" fmla="*/ 35 h 45"/>
                <a:gd name="T38" fmla="*/ 5 w 43"/>
                <a:gd name="T39" fmla="*/ 31 h 45"/>
                <a:gd name="T40" fmla="*/ 8 w 43"/>
                <a:gd name="T41" fmla="*/ 32 h 45"/>
                <a:gd name="T42" fmla="*/ 8 w 43"/>
                <a:gd name="T43" fmla="*/ 28 h 45"/>
                <a:gd name="T44" fmla="*/ 5 w 43"/>
                <a:gd name="T45" fmla="*/ 29 h 45"/>
                <a:gd name="T46" fmla="*/ 3 w 43"/>
                <a:gd name="T47" fmla="*/ 25 h 45"/>
                <a:gd name="T48" fmla="*/ 7 w 43"/>
                <a:gd name="T49" fmla="*/ 24 h 45"/>
                <a:gd name="T50" fmla="*/ 8 w 43"/>
                <a:gd name="T51" fmla="*/ 28 h 45"/>
                <a:gd name="T52" fmla="*/ 14 w 43"/>
                <a:gd name="T53" fmla="*/ 36 h 45"/>
                <a:gd name="T54" fmla="*/ 10 w 43"/>
                <a:gd name="T55" fmla="*/ 35 h 45"/>
                <a:gd name="T56" fmla="*/ 11 w 43"/>
                <a:gd name="T57" fmla="*/ 31 h 45"/>
                <a:gd name="T58" fmla="*/ 15 w 43"/>
                <a:gd name="T59" fmla="*/ 32 h 45"/>
                <a:gd name="T60" fmla="*/ 15 w 43"/>
                <a:gd name="T61" fmla="*/ 28 h 45"/>
                <a:gd name="T62" fmla="*/ 11 w 43"/>
                <a:gd name="T63" fmla="*/ 29 h 45"/>
                <a:gd name="T64" fmla="*/ 10 w 43"/>
                <a:gd name="T65" fmla="*/ 25 h 45"/>
                <a:gd name="T66" fmla="*/ 14 w 43"/>
                <a:gd name="T67" fmla="*/ 24 h 45"/>
                <a:gd name="T68" fmla="*/ 15 w 43"/>
                <a:gd name="T69" fmla="*/ 28 h 45"/>
                <a:gd name="T70" fmla="*/ 7 w 43"/>
                <a:gd name="T71" fmla="*/ 22 h 45"/>
                <a:gd name="T72" fmla="*/ 3 w 43"/>
                <a:gd name="T73" fmla="*/ 21 h 45"/>
                <a:gd name="T74" fmla="*/ 5 w 43"/>
                <a:gd name="T75" fmla="*/ 17 h 45"/>
                <a:gd name="T76" fmla="*/ 8 w 43"/>
                <a:gd name="T77" fmla="*/ 18 h 45"/>
                <a:gd name="T78" fmla="*/ 15 w 43"/>
                <a:gd name="T79" fmla="*/ 21 h 45"/>
                <a:gd name="T80" fmla="*/ 11 w 43"/>
                <a:gd name="T81" fmla="*/ 22 h 45"/>
                <a:gd name="T82" fmla="*/ 10 w 43"/>
                <a:gd name="T83" fmla="*/ 18 h 45"/>
                <a:gd name="T84" fmla="*/ 14 w 43"/>
                <a:gd name="T85" fmla="*/ 17 h 45"/>
                <a:gd name="T86" fmla="*/ 15 w 43"/>
                <a:gd name="T87" fmla="*/ 21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3" h="45">
                  <a:moveTo>
                    <a:pt x="41" y="21"/>
                  </a:moveTo>
                  <a:cubicBezTo>
                    <a:pt x="39" y="21"/>
                    <a:pt x="39" y="21"/>
                    <a:pt x="39" y="21"/>
                  </a:cubicBezTo>
                  <a:cubicBezTo>
                    <a:pt x="38" y="21"/>
                    <a:pt x="37" y="22"/>
                    <a:pt x="37" y="23"/>
                  </a:cubicBezTo>
                  <a:cubicBezTo>
                    <a:pt x="37" y="31"/>
                    <a:pt x="37" y="31"/>
                    <a:pt x="37" y="31"/>
                  </a:cubicBezTo>
                  <a:cubicBezTo>
                    <a:pt x="37" y="39"/>
                    <a:pt x="37" y="39"/>
                    <a:pt x="37" y="39"/>
                  </a:cubicBezTo>
                  <a:cubicBezTo>
                    <a:pt x="37" y="39"/>
                    <a:pt x="37" y="39"/>
                    <a:pt x="37" y="39"/>
                  </a:cubicBezTo>
                  <a:cubicBezTo>
                    <a:pt x="37" y="41"/>
                    <a:pt x="36" y="42"/>
                    <a:pt x="35" y="42"/>
                  </a:cubicBezTo>
                  <a:cubicBezTo>
                    <a:pt x="21" y="42"/>
                    <a:pt x="21" y="42"/>
                    <a:pt x="21" y="42"/>
                  </a:cubicBezTo>
                  <a:cubicBezTo>
                    <a:pt x="20" y="42"/>
                    <a:pt x="19" y="41"/>
                    <a:pt x="19" y="39"/>
                  </a:cubicBezTo>
                  <a:cubicBezTo>
                    <a:pt x="19" y="39"/>
                    <a:pt x="19" y="39"/>
                    <a:pt x="19" y="39"/>
                  </a:cubicBezTo>
                  <a:cubicBezTo>
                    <a:pt x="19" y="31"/>
                    <a:pt x="19" y="31"/>
                    <a:pt x="19" y="31"/>
                  </a:cubicBezTo>
                  <a:cubicBezTo>
                    <a:pt x="19" y="31"/>
                    <a:pt x="19" y="31"/>
                    <a:pt x="19" y="31"/>
                  </a:cubicBezTo>
                  <a:cubicBezTo>
                    <a:pt x="19" y="16"/>
                    <a:pt x="19" y="16"/>
                    <a:pt x="19" y="16"/>
                  </a:cubicBezTo>
                  <a:cubicBezTo>
                    <a:pt x="19" y="15"/>
                    <a:pt x="18" y="14"/>
                    <a:pt x="17" y="14"/>
                  </a:cubicBezTo>
                  <a:cubicBezTo>
                    <a:pt x="14" y="14"/>
                    <a:pt x="14" y="14"/>
                    <a:pt x="14" y="14"/>
                  </a:cubicBezTo>
                  <a:cubicBezTo>
                    <a:pt x="14" y="14"/>
                    <a:pt x="14" y="14"/>
                    <a:pt x="14" y="14"/>
                  </a:cubicBezTo>
                  <a:cubicBezTo>
                    <a:pt x="10" y="14"/>
                    <a:pt x="10" y="14"/>
                    <a:pt x="10" y="14"/>
                  </a:cubicBezTo>
                  <a:cubicBezTo>
                    <a:pt x="10" y="14"/>
                    <a:pt x="10" y="14"/>
                    <a:pt x="10" y="14"/>
                  </a:cubicBezTo>
                  <a:cubicBezTo>
                    <a:pt x="10" y="1"/>
                    <a:pt x="10" y="1"/>
                    <a:pt x="10" y="1"/>
                  </a:cubicBezTo>
                  <a:cubicBezTo>
                    <a:pt x="10" y="0"/>
                    <a:pt x="9" y="0"/>
                    <a:pt x="9" y="0"/>
                  </a:cubicBezTo>
                  <a:cubicBezTo>
                    <a:pt x="9" y="0"/>
                    <a:pt x="9" y="0"/>
                    <a:pt x="9" y="1"/>
                  </a:cubicBezTo>
                  <a:cubicBezTo>
                    <a:pt x="9" y="14"/>
                    <a:pt x="9" y="14"/>
                    <a:pt x="9" y="14"/>
                  </a:cubicBezTo>
                  <a:cubicBezTo>
                    <a:pt x="9" y="14"/>
                    <a:pt x="9" y="14"/>
                    <a:pt x="9" y="14"/>
                  </a:cubicBezTo>
                  <a:cubicBezTo>
                    <a:pt x="2" y="14"/>
                    <a:pt x="2" y="14"/>
                    <a:pt x="2" y="14"/>
                  </a:cubicBezTo>
                  <a:cubicBezTo>
                    <a:pt x="1" y="14"/>
                    <a:pt x="0" y="15"/>
                    <a:pt x="0" y="16"/>
                  </a:cubicBezTo>
                  <a:cubicBezTo>
                    <a:pt x="0" y="45"/>
                    <a:pt x="0" y="45"/>
                    <a:pt x="0" y="45"/>
                  </a:cubicBezTo>
                  <a:cubicBezTo>
                    <a:pt x="13" y="45"/>
                    <a:pt x="13" y="45"/>
                    <a:pt x="13" y="45"/>
                  </a:cubicBezTo>
                  <a:cubicBezTo>
                    <a:pt x="16" y="45"/>
                    <a:pt x="16" y="45"/>
                    <a:pt x="16" y="45"/>
                  </a:cubicBezTo>
                  <a:cubicBezTo>
                    <a:pt x="17" y="45"/>
                    <a:pt x="17" y="45"/>
                    <a:pt x="17" y="45"/>
                  </a:cubicBezTo>
                  <a:cubicBezTo>
                    <a:pt x="19" y="45"/>
                    <a:pt x="19" y="45"/>
                    <a:pt x="19" y="45"/>
                  </a:cubicBezTo>
                  <a:cubicBezTo>
                    <a:pt x="37" y="45"/>
                    <a:pt x="37" y="45"/>
                    <a:pt x="37" y="45"/>
                  </a:cubicBezTo>
                  <a:cubicBezTo>
                    <a:pt x="43" y="45"/>
                    <a:pt x="43" y="45"/>
                    <a:pt x="43" y="45"/>
                  </a:cubicBezTo>
                  <a:cubicBezTo>
                    <a:pt x="43" y="23"/>
                    <a:pt x="43" y="23"/>
                    <a:pt x="43" y="23"/>
                  </a:cubicBezTo>
                  <a:cubicBezTo>
                    <a:pt x="43" y="22"/>
                    <a:pt x="42" y="21"/>
                    <a:pt x="41" y="21"/>
                  </a:cubicBezTo>
                  <a:close/>
                  <a:moveTo>
                    <a:pt x="8" y="35"/>
                  </a:moveTo>
                  <a:cubicBezTo>
                    <a:pt x="8" y="36"/>
                    <a:pt x="8" y="36"/>
                    <a:pt x="7" y="36"/>
                  </a:cubicBezTo>
                  <a:cubicBezTo>
                    <a:pt x="5" y="36"/>
                    <a:pt x="5" y="36"/>
                    <a:pt x="5" y="36"/>
                  </a:cubicBezTo>
                  <a:cubicBezTo>
                    <a:pt x="4" y="36"/>
                    <a:pt x="3" y="36"/>
                    <a:pt x="3" y="35"/>
                  </a:cubicBezTo>
                  <a:cubicBezTo>
                    <a:pt x="3" y="32"/>
                    <a:pt x="3" y="32"/>
                    <a:pt x="3" y="32"/>
                  </a:cubicBezTo>
                  <a:cubicBezTo>
                    <a:pt x="3" y="32"/>
                    <a:pt x="4" y="31"/>
                    <a:pt x="5" y="31"/>
                  </a:cubicBezTo>
                  <a:cubicBezTo>
                    <a:pt x="7" y="31"/>
                    <a:pt x="7" y="31"/>
                    <a:pt x="7" y="31"/>
                  </a:cubicBezTo>
                  <a:cubicBezTo>
                    <a:pt x="8" y="31"/>
                    <a:pt x="8" y="32"/>
                    <a:pt x="8" y="32"/>
                  </a:cubicBezTo>
                  <a:lnTo>
                    <a:pt x="8" y="35"/>
                  </a:lnTo>
                  <a:close/>
                  <a:moveTo>
                    <a:pt x="8" y="28"/>
                  </a:moveTo>
                  <a:cubicBezTo>
                    <a:pt x="8" y="28"/>
                    <a:pt x="8" y="29"/>
                    <a:pt x="7" y="29"/>
                  </a:cubicBezTo>
                  <a:cubicBezTo>
                    <a:pt x="5" y="29"/>
                    <a:pt x="5" y="29"/>
                    <a:pt x="5" y="29"/>
                  </a:cubicBezTo>
                  <a:cubicBezTo>
                    <a:pt x="4" y="29"/>
                    <a:pt x="3" y="28"/>
                    <a:pt x="3" y="28"/>
                  </a:cubicBezTo>
                  <a:cubicBezTo>
                    <a:pt x="3" y="25"/>
                    <a:pt x="3" y="25"/>
                    <a:pt x="3" y="25"/>
                  </a:cubicBezTo>
                  <a:cubicBezTo>
                    <a:pt x="3" y="24"/>
                    <a:pt x="4" y="24"/>
                    <a:pt x="5" y="24"/>
                  </a:cubicBezTo>
                  <a:cubicBezTo>
                    <a:pt x="7" y="24"/>
                    <a:pt x="7" y="24"/>
                    <a:pt x="7" y="24"/>
                  </a:cubicBezTo>
                  <a:cubicBezTo>
                    <a:pt x="8" y="24"/>
                    <a:pt x="8" y="24"/>
                    <a:pt x="8" y="25"/>
                  </a:cubicBezTo>
                  <a:lnTo>
                    <a:pt x="8" y="28"/>
                  </a:lnTo>
                  <a:close/>
                  <a:moveTo>
                    <a:pt x="15" y="35"/>
                  </a:moveTo>
                  <a:cubicBezTo>
                    <a:pt x="15" y="36"/>
                    <a:pt x="15" y="36"/>
                    <a:pt x="14" y="36"/>
                  </a:cubicBezTo>
                  <a:cubicBezTo>
                    <a:pt x="11" y="36"/>
                    <a:pt x="11" y="36"/>
                    <a:pt x="11" y="36"/>
                  </a:cubicBezTo>
                  <a:cubicBezTo>
                    <a:pt x="11" y="36"/>
                    <a:pt x="10" y="36"/>
                    <a:pt x="10" y="35"/>
                  </a:cubicBezTo>
                  <a:cubicBezTo>
                    <a:pt x="10" y="32"/>
                    <a:pt x="10" y="32"/>
                    <a:pt x="10" y="32"/>
                  </a:cubicBezTo>
                  <a:cubicBezTo>
                    <a:pt x="10" y="32"/>
                    <a:pt x="11" y="31"/>
                    <a:pt x="11" y="31"/>
                  </a:cubicBezTo>
                  <a:cubicBezTo>
                    <a:pt x="14" y="31"/>
                    <a:pt x="14" y="31"/>
                    <a:pt x="14" y="31"/>
                  </a:cubicBezTo>
                  <a:cubicBezTo>
                    <a:pt x="15" y="31"/>
                    <a:pt x="15" y="32"/>
                    <a:pt x="15" y="32"/>
                  </a:cubicBezTo>
                  <a:lnTo>
                    <a:pt x="15" y="35"/>
                  </a:lnTo>
                  <a:close/>
                  <a:moveTo>
                    <a:pt x="15" y="28"/>
                  </a:moveTo>
                  <a:cubicBezTo>
                    <a:pt x="15" y="28"/>
                    <a:pt x="15" y="29"/>
                    <a:pt x="14" y="29"/>
                  </a:cubicBezTo>
                  <a:cubicBezTo>
                    <a:pt x="11" y="29"/>
                    <a:pt x="11" y="29"/>
                    <a:pt x="11" y="29"/>
                  </a:cubicBezTo>
                  <a:cubicBezTo>
                    <a:pt x="11" y="29"/>
                    <a:pt x="10" y="28"/>
                    <a:pt x="10" y="28"/>
                  </a:cubicBezTo>
                  <a:cubicBezTo>
                    <a:pt x="10" y="25"/>
                    <a:pt x="10" y="25"/>
                    <a:pt x="10" y="25"/>
                  </a:cubicBezTo>
                  <a:cubicBezTo>
                    <a:pt x="10" y="24"/>
                    <a:pt x="11" y="24"/>
                    <a:pt x="11" y="24"/>
                  </a:cubicBezTo>
                  <a:cubicBezTo>
                    <a:pt x="14" y="24"/>
                    <a:pt x="14" y="24"/>
                    <a:pt x="14" y="24"/>
                  </a:cubicBezTo>
                  <a:cubicBezTo>
                    <a:pt x="15" y="24"/>
                    <a:pt x="15" y="24"/>
                    <a:pt x="15" y="25"/>
                  </a:cubicBezTo>
                  <a:lnTo>
                    <a:pt x="15" y="28"/>
                  </a:lnTo>
                  <a:close/>
                  <a:moveTo>
                    <a:pt x="8" y="21"/>
                  </a:moveTo>
                  <a:cubicBezTo>
                    <a:pt x="8" y="21"/>
                    <a:pt x="8" y="22"/>
                    <a:pt x="7" y="22"/>
                  </a:cubicBezTo>
                  <a:cubicBezTo>
                    <a:pt x="5" y="22"/>
                    <a:pt x="5" y="22"/>
                    <a:pt x="5" y="22"/>
                  </a:cubicBezTo>
                  <a:cubicBezTo>
                    <a:pt x="4" y="22"/>
                    <a:pt x="3" y="21"/>
                    <a:pt x="3" y="21"/>
                  </a:cubicBezTo>
                  <a:cubicBezTo>
                    <a:pt x="3" y="18"/>
                    <a:pt x="3" y="18"/>
                    <a:pt x="3" y="18"/>
                  </a:cubicBezTo>
                  <a:cubicBezTo>
                    <a:pt x="3" y="17"/>
                    <a:pt x="4" y="17"/>
                    <a:pt x="5" y="17"/>
                  </a:cubicBezTo>
                  <a:cubicBezTo>
                    <a:pt x="7" y="17"/>
                    <a:pt x="7" y="17"/>
                    <a:pt x="7" y="17"/>
                  </a:cubicBezTo>
                  <a:cubicBezTo>
                    <a:pt x="8" y="17"/>
                    <a:pt x="8" y="17"/>
                    <a:pt x="8" y="18"/>
                  </a:cubicBezTo>
                  <a:lnTo>
                    <a:pt x="8" y="21"/>
                  </a:lnTo>
                  <a:close/>
                  <a:moveTo>
                    <a:pt x="15" y="21"/>
                  </a:moveTo>
                  <a:cubicBezTo>
                    <a:pt x="15" y="21"/>
                    <a:pt x="15" y="22"/>
                    <a:pt x="14" y="22"/>
                  </a:cubicBezTo>
                  <a:cubicBezTo>
                    <a:pt x="11" y="22"/>
                    <a:pt x="11" y="22"/>
                    <a:pt x="11" y="22"/>
                  </a:cubicBezTo>
                  <a:cubicBezTo>
                    <a:pt x="11" y="22"/>
                    <a:pt x="10" y="21"/>
                    <a:pt x="10" y="21"/>
                  </a:cubicBezTo>
                  <a:cubicBezTo>
                    <a:pt x="10" y="18"/>
                    <a:pt x="10" y="18"/>
                    <a:pt x="10" y="18"/>
                  </a:cubicBezTo>
                  <a:cubicBezTo>
                    <a:pt x="10" y="17"/>
                    <a:pt x="11" y="17"/>
                    <a:pt x="11" y="17"/>
                  </a:cubicBezTo>
                  <a:cubicBezTo>
                    <a:pt x="14" y="17"/>
                    <a:pt x="14" y="17"/>
                    <a:pt x="14" y="17"/>
                  </a:cubicBezTo>
                  <a:cubicBezTo>
                    <a:pt x="15" y="17"/>
                    <a:pt x="15" y="17"/>
                    <a:pt x="15" y="18"/>
                  </a:cubicBezTo>
                  <a:lnTo>
                    <a:pt x="15" y="2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9" name="Freeform 37"/>
            <p:cNvSpPr/>
            <p:nvPr/>
          </p:nvSpPr>
          <p:spPr bwMode="auto">
            <a:xfrm>
              <a:off x="5300663" y="2141538"/>
              <a:ext cx="139700" cy="131762"/>
            </a:xfrm>
            <a:custGeom>
              <a:avLst/>
              <a:gdLst>
                <a:gd name="T0" fmla="*/ 8 w 16"/>
                <a:gd name="T1" fmla="*/ 0 h 15"/>
                <a:gd name="T2" fmla="*/ 4 w 16"/>
                <a:gd name="T3" fmla="*/ 3 h 15"/>
                <a:gd name="T4" fmla="*/ 0 w 16"/>
                <a:gd name="T5" fmla="*/ 1 h 15"/>
                <a:gd name="T6" fmla="*/ 0 w 16"/>
                <a:gd name="T7" fmla="*/ 1 h 15"/>
                <a:gd name="T8" fmla="*/ 0 w 16"/>
                <a:gd name="T9" fmla="*/ 12 h 15"/>
                <a:gd name="T10" fmla="*/ 0 w 16"/>
                <a:gd name="T11" fmla="*/ 12 h 15"/>
                <a:gd name="T12" fmla="*/ 3 w 16"/>
                <a:gd name="T13" fmla="*/ 15 h 15"/>
                <a:gd name="T14" fmla="*/ 13 w 16"/>
                <a:gd name="T15" fmla="*/ 15 h 15"/>
                <a:gd name="T16" fmla="*/ 16 w 16"/>
                <a:gd name="T17" fmla="*/ 12 h 15"/>
                <a:gd name="T18" fmla="*/ 16 w 16"/>
                <a:gd name="T19" fmla="*/ 12 h 15"/>
                <a:gd name="T20" fmla="*/ 16 w 16"/>
                <a:gd name="T21" fmla="*/ 1 h 15"/>
                <a:gd name="T22" fmla="*/ 12 w 16"/>
                <a:gd name="T23" fmla="*/ 3 h 15"/>
                <a:gd name="T24" fmla="*/ 8 w 16"/>
                <a:gd name="T25" fmla="*/ 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 h="15">
                  <a:moveTo>
                    <a:pt x="8" y="0"/>
                  </a:moveTo>
                  <a:cubicBezTo>
                    <a:pt x="7" y="2"/>
                    <a:pt x="6" y="3"/>
                    <a:pt x="4" y="3"/>
                  </a:cubicBezTo>
                  <a:cubicBezTo>
                    <a:pt x="3" y="3"/>
                    <a:pt x="1" y="2"/>
                    <a:pt x="0" y="1"/>
                  </a:cubicBezTo>
                  <a:cubicBezTo>
                    <a:pt x="0" y="1"/>
                    <a:pt x="0" y="1"/>
                    <a:pt x="0" y="1"/>
                  </a:cubicBezTo>
                  <a:cubicBezTo>
                    <a:pt x="0" y="12"/>
                    <a:pt x="0" y="12"/>
                    <a:pt x="0" y="12"/>
                  </a:cubicBezTo>
                  <a:cubicBezTo>
                    <a:pt x="0" y="12"/>
                    <a:pt x="0" y="12"/>
                    <a:pt x="0" y="12"/>
                  </a:cubicBezTo>
                  <a:cubicBezTo>
                    <a:pt x="0" y="14"/>
                    <a:pt x="1" y="15"/>
                    <a:pt x="3" y="15"/>
                  </a:cubicBezTo>
                  <a:cubicBezTo>
                    <a:pt x="13" y="15"/>
                    <a:pt x="13" y="15"/>
                    <a:pt x="13" y="15"/>
                  </a:cubicBezTo>
                  <a:cubicBezTo>
                    <a:pt x="15" y="15"/>
                    <a:pt x="16" y="14"/>
                    <a:pt x="16" y="12"/>
                  </a:cubicBezTo>
                  <a:cubicBezTo>
                    <a:pt x="16" y="12"/>
                    <a:pt x="16" y="12"/>
                    <a:pt x="16" y="12"/>
                  </a:cubicBezTo>
                  <a:cubicBezTo>
                    <a:pt x="16" y="1"/>
                    <a:pt x="16" y="1"/>
                    <a:pt x="16" y="1"/>
                  </a:cubicBezTo>
                  <a:cubicBezTo>
                    <a:pt x="15" y="2"/>
                    <a:pt x="14" y="3"/>
                    <a:pt x="12" y="3"/>
                  </a:cubicBezTo>
                  <a:cubicBezTo>
                    <a:pt x="10" y="3"/>
                    <a:pt x="9" y="2"/>
                    <a:pt x="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0" name="Freeform 38"/>
            <p:cNvSpPr/>
            <p:nvPr/>
          </p:nvSpPr>
          <p:spPr bwMode="auto">
            <a:xfrm>
              <a:off x="5483225" y="2168525"/>
              <a:ext cx="106363" cy="104775"/>
            </a:xfrm>
            <a:custGeom>
              <a:avLst/>
              <a:gdLst>
                <a:gd name="T0" fmla="*/ 2 w 12"/>
                <a:gd name="T1" fmla="*/ 0 h 12"/>
                <a:gd name="T2" fmla="*/ 5 w 12"/>
                <a:gd name="T3" fmla="*/ 0 h 12"/>
                <a:gd name="T4" fmla="*/ 6 w 12"/>
                <a:gd name="T5" fmla="*/ 0 h 12"/>
                <a:gd name="T6" fmla="*/ 10 w 12"/>
                <a:gd name="T7" fmla="*/ 0 h 12"/>
                <a:gd name="T8" fmla="*/ 11 w 12"/>
                <a:gd name="T9" fmla="*/ 2 h 12"/>
                <a:gd name="T10" fmla="*/ 11 w 12"/>
                <a:gd name="T11" fmla="*/ 2 h 12"/>
                <a:gd name="T12" fmla="*/ 11 w 12"/>
                <a:gd name="T13" fmla="*/ 2 h 12"/>
                <a:gd name="T14" fmla="*/ 11 w 12"/>
                <a:gd name="T15" fmla="*/ 5 h 12"/>
                <a:gd name="T16" fmla="*/ 11 w 12"/>
                <a:gd name="T17" fmla="*/ 5 h 12"/>
                <a:gd name="T18" fmla="*/ 12 w 12"/>
                <a:gd name="T19" fmla="*/ 6 h 12"/>
                <a:gd name="T20" fmla="*/ 12 w 12"/>
                <a:gd name="T21" fmla="*/ 6 h 12"/>
                <a:gd name="T22" fmla="*/ 11 w 12"/>
                <a:gd name="T23" fmla="*/ 7 h 12"/>
                <a:gd name="T24" fmla="*/ 10 w 12"/>
                <a:gd name="T25" fmla="*/ 7 h 12"/>
                <a:gd name="T26" fmla="*/ 11 w 12"/>
                <a:gd name="T27" fmla="*/ 11 h 12"/>
                <a:gd name="T28" fmla="*/ 10 w 12"/>
                <a:gd name="T29" fmla="*/ 12 h 12"/>
                <a:gd name="T30" fmla="*/ 8 w 12"/>
                <a:gd name="T31" fmla="*/ 11 h 12"/>
                <a:gd name="T32" fmla="*/ 9 w 12"/>
                <a:gd name="T33" fmla="*/ 7 h 12"/>
                <a:gd name="T34" fmla="*/ 8 w 12"/>
                <a:gd name="T35" fmla="*/ 7 h 12"/>
                <a:gd name="T36" fmla="*/ 7 w 12"/>
                <a:gd name="T37" fmla="*/ 6 h 12"/>
                <a:gd name="T38" fmla="*/ 7 w 12"/>
                <a:gd name="T39" fmla="*/ 6 h 12"/>
                <a:gd name="T40" fmla="*/ 8 w 12"/>
                <a:gd name="T41" fmla="*/ 5 h 12"/>
                <a:gd name="T42" fmla="*/ 8 w 12"/>
                <a:gd name="T43" fmla="*/ 5 h 12"/>
                <a:gd name="T44" fmla="*/ 8 w 12"/>
                <a:gd name="T45" fmla="*/ 3 h 12"/>
                <a:gd name="T46" fmla="*/ 6 w 12"/>
                <a:gd name="T47" fmla="*/ 3 h 12"/>
                <a:gd name="T48" fmla="*/ 5 w 12"/>
                <a:gd name="T49" fmla="*/ 3 h 12"/>
                <a:gd name="T50" fmla="*/ 2 w 12"/>
                <a:gd name="T51" fmla="*/ 3 h 12"/>
                <a:gd name="T52" fmla="*/ 0 w 12"/>
                <a:gd name="T53" fmla="*/ 2 h 12"/>
                <a:gd name="T54" fmla="*/ 0 w 12"/>
                <a:gd name="T55" fmla="*/ 2 h 12"/>
                <a:gd name="T56" fmla="*/ 2 w 12"/>
                <a:gd name="T5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2" h="12">
                  <a:moveTo>
                    <a:pt x="2" y="0"/>
                  </a:moveTo>
                  <a:cubicBezTo>
                    <a:pt x="5" y="0"/>
                    <a:pt x="5" y="0"/>
                    <a:pt x="5" y="0"/>
                  </a:cubicBezTo>
                  <a:cubicBezTo>
                    <a:pt x="6" y="0"/>
                    <a:pt x="6" y="0"/>
                    <a:pt x="6" y="0"/>
                  </a:cubicBezTo>
                  <a:cubicBezTo>
                    <a:pt x="10" y="0"/>
                    <a:pt x="10" y="0"/>
                    <a:pt x="10" y="0"/>
                  </a:cubicBezTo>
                  <a:cubicBezTo>
                    <a:pt x="10" y="0"/>
                    <a:pt x="11" y="1"/>
                    <a:pt x="11" y="2"/>
                  </a:cubicBezTo>
                  <a:cubicBezTo>
                    <a:pt x="11" y="2"/>
                    <a:pt x="11" y="2"/>
                    <a:pt x="11" y="2"/>
                  </a:cubicBezTo>
                  <a:cubicBezTo>
                    <a:pt x="11" y="2"/>
                    <a:pt x="11" y="2"/>
                    <a:pt x="11" y="2"/>
                  </a:cubicBezTo>
                  <a:cubicBezTo>
                    <a:pt x="11" y="5"/>
                    <a:pt x="11" y="5"/>
                    <a:pt x="11" y="5"/>
                  </a:cubicBezTo>
                  <a:cubicBezTo>
                    <a:pt x="11" y="5"/>
                    <a:pt x="11" y="5"/>
                    <a:pt x="11" y="5"/>
                  </a:cubicBezTo>
                  <a:cubicBezTo>
                    <a:pt x="12" y="5"/>
                    <a:pt x="12" y="5"/>
                    <a:pt x="12" y="6"/>
                  </a:cubicBezTo>
                  <a:cubicBezTo>
                    <a:pt x="12" y="6"/>
                    <a:pt x="12" y="6"/>
                    <a:pt x="12" y="6"/>
                  </a:cubicBezTo>
                  <a:cubicBezTo>
                    <a:pt x="12" y="7"/>
                    <a:pt x="12" y="7"/>
                    <a:pt x="11" y="7"/>
                  </a:cubicBezTo>
                  <a:cubicBezTo>
                    <a:pt x="10" y="7"/>
                    <a:pt x="10" y="7"/>
                    <a:pt x="10" y="7"/>
                  </a:cubicBezTo>
                  <a:cubicBezTo>
                    <a:pt x="11" y="8"/>
                    <a:pt x="11" y="9"/>
                    <a:pt x="11" y="11"/>
                  </a:cubicBezTo>
                  <a:cubicBezTo>
                    <a:pt x="11" y="12"/>
                    <a:pt x="11" y="12"/>
                    <a:pt x="10" y="12"/>
                  </a:cubicBezTo>
                  <a:cubicBezTo>
                    <a:pt x="8" y="12"/>
                    <a:pt x="8" y="12"/>
                    <a:pt x="8" y="11"/>
                  </a:cubicBezTo>
                  <a:cubicBezTo>
                    <a:pt x="8" y="10"/>
                    <a:pt x="8" y="9"/>
                    <a:pt x="9" y="7"/>
                  </a:cubicBezTo>
                  <a:cubicBezTo>
                    <a:pt x="8" y="7"/>
                    <a:pt x="8" y="7"/>
                    <a:pt x="8" y="7"/>
                  </a:cubicBezTo>
                  <a:cubicBezTo>
                    <a:pt x="7" y="7"/>
                    <a:pt x="7" y="7"/>
                    <a:pt x="7" y="6"/>
                  </a:cubicBezTo>
                  <a:cubicBezTo>
                    <a:pt x="7" y="6"/>
                    <a:pt x="7" y="6"/>
                    <a:pt x="7" y="6"/>
                  </a:cubicBezTo>
                  <a:cubicBezTo>
                    <a:pt x="7" y="5"/>
                    <a:pt x="7" y="5"/>
                    <a:pt x="8" y="5"/>
                  </a:cubicBezTo>
                  <a:cubicBezTo>
                    <a:pt x="8" y="5"/>
                    <a:pt x="8" y="5"/>
                    <a:pt x="8" y="5"/>
                  </a:cubicBezTo>
                  <a:cubicBezTo>
                    <a:pt x="8" y="3"/>
                    <a:pt x="8" y="3"/>
                    <a:pt x="8" y="3"/>
                  </a:cubicBezTo>
                  <a:cubicBezTo>
                    <a:pt x="6" y="3"/>
                    <a:pt x="6" y="3"/>
                    <a:pt x="6" y="3"/>
                  </a:cubicBezTo>
                  <a:cubicBezTo>
                    <a:pt x="5" y="3"/>
                    <a:pt x="5" y="3"/>
                    <a:pt x="5" y="3"/>
                  </a:cubicBezTo>
                  <a:cubicBezTo>
                    <a:pt x="2" y="3"/>
                    <a:pt x="2" y="3"/>
                    <a:pt x="2" y="3"/>
                  </a:cubicBezTo>
                  <a:cubicBezTo>
                    <a:pt x="1" y="3"/>
                    <a:pt x="0" y="3"/>
                    <a:pt x="0" y="2"/>
                  </a:cubicBezTo>
                  <a:cubicBezTo>
                    <a:pt x="0" y="2"/>
                    <a:pt x="0" y="2"/>
                    <a:pt x="0" y="2"/>
                  </a:cubicBezTo>
                  <a:cubicBezTo>
                    <a:pt x="0" y="1"/>
                    <a:pt x="1" y="0"/>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22" name="文本框 121"/>
          <p:cNvSpPr txBox="1"/>
          <p:nvPr/>
        </p:nvSpPr>
        <p:spPr>
          <a:xfrm>
            <a:off x="5443291" y="730605"/>
            <a:ext cx="655949" cy="707886"/>
          </a:xfrm>
          <a:prstGeom prst="rect">
            <a:avLst/>
          </a:prstGeom>
          <a:noFill/>
        </p:spPr>
        <p:txBody>
          <a:bodyPr wrap="none" rtlCol="0">
            <a:spAutoFit/>
          </a:bodyPr>
          <a:lstStyle/>
          <a:p>
            <a:r>
              <a:rPr lang="en-US" altLang="zh-CN" sz="4000" dirty="0" smtClean="0">
                <a:solidFill>
                  <a:srgbClr val="605E5E"/>
                </a:solidFill>
                <a:latin typeface="Impact" panose="020B0806030902050204" pitchFamily="34" charset="0"/>
                <a:cs typeface="Aharoni" panose="02010803020104030203" pitchFamily="2" charset="-79"/>
              </a:rPr>
              <a:t>01</a:t>
            </a:r>
            <a:endParaRPr lang="zh-CN" altLang="en-US" sz="4000" dirty="0">
              <a:solidFill>
                <a:srgbClr val="605E5E"/>
              </a:solidFill>
              <a:latin typeface="Impact" panose="020B0806030902050204" pitchFamily="34" charset="0"/>
              <a:cs typeface="Aharoni" panose="02010803020104030203" pitchFamily="2" charset="-79"/>
            </a:endParaRPr>
          </a:p>
        </p:txBody>
      </p:sp>
      <p:sp>
        <p:nvSpPr>
          <p:cNvPr id="123" name="文本框 122"/>
          <p:cNvSpPr txBox="1"/>
          <p:nvPr/>
        </p:nvSpPr>
        <p:spPr>
          <a:xfrm>
            <a:off x="4545197" y="1454792"/>
            <a:ext cx="2579552" cy="830997"/>
          </a:xfrm>
          <a:prstGeom prst="rect">
            <a:avLst/>
          </a:prstGeom>
          <a:noFill/>
        </p:spPr>
        <p:txBody>
          <a:bodyPr wrap="none" rtlCol="0">
            <a:spAutoFit/>
          </a:bodyPr>
          <a:lstStyle/>
          <a:p>
            <a:r>
              <a:rPr lang="zh-CN" altLang="en-US" sz="2400" dirty="0">
                <a:solidFill>
                  <a:srgbClr val="605E5E"/>
                </a:solidFill>
                <a:latin typeface="+mn-ea"/>
                <a:cs typeface="Tahoma" panose="020B0604030504040204" pitchFamily="34" charset="0"/>
              </a:rPr>
              <a:t>来自</a:t>
            </a:r>
            <a:r>
              <a:rPr lang="zh-CN" altLang="en-US" sz="2400" dirty="0" smtClean="0">
                <a:solidFill>
                  <a:srgbClr val="605E5E"/>
                </a:solidFill>
                <a:latin typeface="+mn-ea"/>
                <a:cs typeface="Tahoma" panose="020B0604030504040204" pitchFamily="34" charset="0"/>
              </a:rPr>
              <a:t>于</a:t>
            </a:r>
            <a:endParaRPr lang="en-US" altLang="zh-CN" sz="2400" dirty="0" smtClean="0">
              <a:solidFill>
                <a:srgbClr val="605E5E"/>
              </a:solidFill>
              <a:latin typeface="+mn-ea"/>
              <a:cs typeface="Tahoma" panose="020B0604030504040204" pitchFamily="34" charset="0"/>
            </a:endParaRPr>
          </a:p>
          <a:p>
            <a:r>
              <a:rPr lang="en-US" altLang="zh-CN" sz="2400" dirty="0">
                <a:solidFill>
                  <a:srgbClr val="605E5E"/>
                </a:solidFill>
                <a:latin typeface="+mn-ea"/>
                <a:cs typeface="Tahoma" panose="020B0604030504040204" pitchFamily="34" charset="0"/>
              </a:rPr>
              <a:t> </a:t>
            </a:r>
            <a:r>
              <a:rPr lang="en-US" altLang="zh-CN" sz="2400" dirty="0" smtClean="0">
                <a:solidFill>
                  <a:srgbClr val="605E5E"/>
                </a:solidFill>
                <a:latin typeface="+mn-ea"/>
                <a:cs typeface="Tahoma" panose="020B0604030504040204" pitchFamily="34" charset="0"/>
              </a:rPr>
              <a:t>     </a:t>
            </a:r>
            <a:r>
              <a:rPr lang="zh-CN" altLang="en-US" sz="2400" dirty="0" smtClean="0">
                <a:solidFill>
                  <a:srgbClr val="605E5E"/>
                </a:solidFill>
                <a:latin typeface="+mn-ea"/>
                <a:cs typeface="Tahoma" panose="020B0604030504040204" pitchFamily="34" charset="0"/>
              </a:rPr>
              <a:t>发包</a:t>
            </a:r>
            <a:r>
              <a:rPr lang="zh-CN" altLang="en-US" sz="2400" dirty="0">
                <a:solidFill>
                  <a:srgbClr val="605E5E"/>
                </a:solidFill>
                <a:latin typeface="+mn-ea"/>
                <a:cs typeface="Tahoma" panose="020B0604030504040204" pitchFamily="34" charset="0"/>
              </a:rPr>
              <a:t>方的</a:t>
            </a:r>
            <a:r>
              <a:rPr lang="zh-CN" altLang="en-US" sz="2400" dirty="0" smtClean="0">
                <a:solidFill>
                  <a:srgbClr val="605E5E"/>
                </a:solidFill>
                <a:latin typeface="+mn-ea"/>
                <a:cs typeface="Tahoma" panose="020B0604030504040204" pitchFamily="34" charset="0"/>
              </a:rPr>
              <a:t>风险</a:t>
            </a:r>
            <a:endParaRPr lang="zh-CN" altLang="en-US" sz="2400" dirty="0">
              <a:solidFill>
                <a:srgbClr val="605E5E"/>
              </a:solidFill>
              <a:latin typeface="+mn-ea"/>
              <a:cs typeface="Tahoma" panose="020B0604030504040204" pitchFamily="34" charset="0"/>
            </a:endParaRPr>
          </a:p>
        </p:txBody>
      </p:sp>
      <p:sp>
        <p:nvSpPr>
          <p:cNvPr id="124" name="文本框 123"/>
          <p:cNvSpPr txBox="1"/>
          <p:nvPr/>
        </p:nvSpPr>
        <p:spPr>
          <a:xfrm>
            <a:off x="5443291" y="3682921"/>
            <a:ext cx="732893" cy="707886"/>
          </a:xfrm>
          <a:prstGeom prst="rect">
            <a:avLst/>
          </a:prstGeom>
          <a:noFill/>
        </p:spPr>
        <p:txBody>
          <a:bodyPr wrap="none" rtlCol="0">
            <a:spAutoFit/>
          </a:bodyPr>
          <a:lstStyle/>
          <a:p>
            <a:r>
              <a:rPr lang="en-US" altLang="zh-CN" sz="4000" dirty="0" smtClean="0">
                <a:solidFill>
                  <a:srgbClr val="605E5E"/>
                </a:solidFill>
                <a:latin typeface="Impact" panose="020B0806030902050204" pitchFamily="34" charset="0"/>
                <a:cs typeface="Aharoni" panose="02010803020104030203" pitchFamily="2" charset="-79"/>
              </a:rPr>
              <a:t>03</a:t>
            </a:r>
            <a:endParaRPr lang="zh-CN" altLang="en-US" sz="4000" dirty="0">
              <a:solidFill>
                <a:srgbClr val="605E5E"/>
              </a:solidFill>
              <a:latin typeface="Impact" panose="020B0806030902050204" pitchFamily="34" charset="0"/>
              <a:cs typeface="Aharoni" panose="02010803020104030203" pitchFamily="2" charset="-79"/>
            </a:endParaRPr>
          </a:p>
        </p:txBody>
      </p:sp>
      <p:sp>
        <p:nvSpPr>
          <p:cNvPr id="125" name="文本框 124"/>
          <p:cNvSpPr txBox="1"/>
          <p:nvPr/>
        </p:nvSpPr>
        <p:spPr>
          <a:xfrm>
            <a:off x="3508796" y="4303745"/>
            <a:ext cx="4453427" cy="830997"/>
          </a:xfrm>
          <a:prstGeom prst="rect">
            <a:avLst/>
          </a:prstGeom>
          <a:noFill/>
        </p:spPr>
        <p:txBody>
          <a:bodyPr wrap="square" rtlCol="0">
            <a:spAutoFit/>
          </a:bodyPr>
          <a:lstStyle/>
          <a:p>
            <a:r>
              <a:rPr lang="zh-CN" altLang="en-US" sz="2400" dirty="0">
                <a:solidFill>
                  <a:srgbClr val="605E5E"/>
                </a:solidFill>
                <a:latin typeface="+mn-ea"/>
                <a:cs typeface="Tahoma" panose="020B0604030504040204" pitchFamily="34" charset="0"/>
              </a:rPr>
              <a:t>来自</a:t>
            </a:r>
            <a:r>
              <a:rPr lang="zh-CN" altLang="en-US" sz="2400" dirty="0" smtClean="0">
                <a:solidFill>
                  <a:srgbClr val="605E5E"/>
                </a:solidFill>
                <a:latin typeface="+mn-ea"/>
                <a:cs typeface="Tahoma" panose="020B0604030504040204" pitchFamily="34" charset="0"/>
              </a:rPr>
              <a:t>于</a:t>
            </a:r>
            <a:endParaRPr lang="en-US" altLang="zh-CN" sz="2400" dirty="0" smtClean="0">
              <a:solidFill>
                <a:srgbClr val="605E5E"/>
              </a:solidFill>
              <a:latin typeface="+mn-ea"/>
              <a:cs typeface="Tahoma" panose="020B0604030504040204" pitchFamily="34" charset="0"/>
            </a:endParaRPr>
          </a:p>
          <a:p>
            <a:r>
              <a:rPr lang="zh-CN" altLang="en-US" sz="2400" dirty="0" smtClean="0">
                <a:solidFill>
                  <a:srgbClr val="605E5E"/>
                </a:solidFill>
                <a:latin typeface="+mn-ea"/>
                <a:cs typeface="Tahoma" panose="020B0604030504040204" pitchFamily="34" charset="0"/>
              </a:rPr>
              <a:t>   以班组为单位</a:t>
            </a:r>
            <a:r>
              <a:rPr lang="zh-CN" altLang="en-US" sz="2400" dirty="0">
                <a:solidFill>
                  <a:srgbClr val="605E5E"/>
                </a:solidFill>
                <a:latin typeface="+mn-ea"/>
                <a:cs typeface="Tahoma" panose="020B0604030504040204" pitchFamily="34" charset="0"/>
              </a:rPr>
              <a:t>的民工</a:t>
            </a:r>
            <a:r>
              <a:rPr lang="zh-CN" altLang="en-US" sz="2400" dirty="0" smtClean="0">
                <a:solidFill>
                  <a:srgbClr val="605E5E"/>
                </a:solidFill>
                <a:latin typeface="+mn-ea"/>
                <a:cs typeface="Tahoma" panose="020B0604030504040204" pitchFamily="34" charset="0"/>
              </a:rPr>
              <a:t>风险</a:t>
            </a:r>
            <a:endParaRPr lang="zh-CN" altLang="en-US" sz="2400" dirty="0">
              <a:solidFill>
                <a:srgbClr val="605E5E"/>
              </a:solidFill>
              <a:latin typeface="+mn-ea"/>
              <a:cs typeface="Tahoma" panose="020B0604030504040204" pitchFamily="34" charset="0"/>
            </a:endParaRPr>
          </a:p>
        </p:txBody>
      </p:sp>
      <p:sp>
        <p:nvSpPr>
          <p:cNvPr id="126" name="文本框 125"/>
          <p:cNvSpPr txBox="1"/>
          <p:nvPr/>
        </p:nvSpPr>
        <p:spPr>
          <a:xfrm>
            <a:off x="10604090" y="2180465"/>
            <a:ext cx="718466" cy="707886"/>
          </a:xfrm>
          <a:prstGeom prst="rect">
            <a:avLst/>
          </a:prstGeom>
          <a:noFill/>
        </p:spPr>
        <p:txBody>
          <a:bodyPr wrap="none" rtlCol="0">
            <a:spAutoFit/>
          </a:bodyPr>
          <a:lstStyle/>
          <a:p>
            <a:r>
              <a:rPr lang="en-US" altLang="zh-CN" sz="4000" dirty="0" smtClean="0">
                <a:solidFill>
                  <a:srgbClr val="605E5E"/>
                </a:solidFill>
                <a:latin typeface="Impact" panose="020B0806030902050204" pitchFamily="34" charset="0"/>
                <a:cs typeface="Aharoni" panose="02010803020104030203" pitchFamily="2" charset="-79"/>
              </a:rPr>
              <a:t>02</a:t>
            </a:r>
            <a:endParaRPr lang="zh-CN" altLang="en-US" sz="4000" dirty="0">
              <a:solidFill>
                <a:srgbClr val="605E5E"/>
              </a:solidFill>
              <a:latin typeface="Impact" panose="020B0806030902050204" pitchFamily="34" charset="0"/>
              <a:cs typeface="Aharoni" panose="02010803020104030203" pitchFamily="2" charset="-79"/>
            </a:endParaRPr>
          </a:p>
        </p:txBody>
      </p:sp>
      <p:sp>
        <p:nvSpPr>
          <p:cNvPr id="127" name="文本框 126"/>
          <p:cNvSpPr txBox="1"/>
          <p:nvPr/>
        </p:nvSpPr>
        <p:spPr>
          <a:xfrm>
            <a:off x="9137766" y="3087582"/>
            <a:ext cx="3026791" cy="830997"/>
          </a:xfrm>
          <a:prstGeom prst="rect">
            <a:avLst/>
          </a:prstGeom>
          <a:noFill/>
        </p:spPr>
        <p:txBody>
          <a:bodyPr wrap="none" rtlCol="0">
            <a:spAutoFit/>
          </a:bodyPr>
          <a:lstStyle/>
          <a:p>
            <a:r>
              <a:rPr lang="zh-CN" altLang="en-US" sz="2400" dirty="0" smtClean="0">
                <a:solidFill>
                  <a:srgbClr val="605E5E"/>
                </a:solidFill>
                <a:latin typeface="+mn-ea"/>
                <a:cs typeface="Tahoma" panose="020B0604030504040204" pitchFamily="34" charset="0"/>
              </a:rPr>
              <a:t>                     来自于</a:t>
            </a:r>
            <a:endParaRPr lang="en-US" altLang="zh-CN" sz="2400" dirty="0" smtClean="0">
              <a:solidFill>
                <a:srgbClr val="605E5E"/>
              </a:solidFill>
              <a:latin typeface="+mn-ea"/>
              <a:cs typeface="Tahoma" panose="020B0604030504040204" pitchFamily="34" charset="0"/>
            </a:endParaRPr>
          </a:p>
          <a:p>
            <a:r>
              <a:rPr lang="en-US" altLang="zh-CN" sz="2400" dirty="0">
                <a:solidFill>
                  <a:srgbClr val="605E5E"/>
                </a:solidFill>
                <a:latin typeface="+mn-ea"/>
                <a:cs typeface="Tahoma" panose="020B0604030504040204" pitchFamily="34" charset="0"/>
              </a:rPr>
              <a:t> </a:t>
            </a:r>
            <a:r>
              <a:rPr lang="en-US" altLang="zh-CN" sz="2400" dirty="0" smtClean="0">
                <a:solidFill>
                  <a:srgbClr val="605E5E"/>
                </a:solidFill>
                <a:latin typeface="+mn-ea"/>
                <a:cs typeface="Tahoma" panose="020B0604030504040204" pitchFamily="34" charset="0"/>
              </a:rPr>
              <a:t>  </a:t>
            </a:r>
            <a:r>
              <a:rPr lang="zh-CN" altLang="en-US" sz="2400" dirty="0" smtClean="0">
                <a:solidFill>
                  <a:srgbClr val="605E5E"/>
                </a:solidFill>
                <a:latin typeface="+mn-ea"/>
                <a:cs typeface="Tahoma" panose="020B0604030504040204" pitchFamily="34" charset="0"/>
              </a:rPr>
              <a:t>材料供应</a:t>
            </a:r>
            <a:r>
              <a:rPr lang="zh-CN" altLang="en-US" sz="2400" dirty="0">
                <a:solidFill>
                  <a:srgbClr val="605E5E"/>
                </a:solidFill>
                <a:latin typeface="+mn-ea"/>
                <a:cs typeface="Tahoma" panose="020B0604030504040204" pitchFamily="34" charset="0"/>
              </a:rPr>
              <a:t>商的风险</a:t>
            </a:r>
            <a:endParaRPr lang="zh-CN" altLang="en-US" sz="2400" dirty="0">
              <a:solidFill>
                <a:srgbClr val="859291"/>
              </a:solidFill>
              <a:latin typeface="+mn-ea"/>
              <a:cs typeface="Tahoma" panose="020B0604030504040204" pitchFamily="34" charset="0"/>
            </a:endParaRPr>
          </a:p>
        </p:txBody>
      </p:sp>
      <p:sp>
        <p:nvSpPr>
          <p:cNvPr id="51" name="文本框 90"/>
          <p:cNvSpPr txBox="1"/>
          <p:nvPr/>
        </p:nvSpPr>
        <p:spPr>
          <a:xfrm>
            <a:off x="554941" y="348527"/>
            <a:ext cx="1800493" cy="369332"/>
          </a:xfrm>
          <a:prstGeom prst="rect">
            <a:avLst/>
          </a:prstGeom>
          <a:noFill/>
        </p:spPr>
        <p:txBody>
          <a:bodyPr wrap="none" rtlCol="0">
            <a:spAutoFit/>
          </a:bodyPr>
          <a:lstStyle/>
          <a:p>
            <a:r>
              <a:rPr lang="zh-CN" altLang="en-US" b="1" dirty="0" smtClean="0">
                <a:solidFill>
                  <a:srgbClr val="C00000"/>
                </a:solidFill>
                <a:effectLst>
                  <a:outerShdw blurRad="38100" dist="38100" dir="2700000" algn="tl">
                    <a:srgbClr val="000000">
                      <a:alpha val="43137"/>
                    </a:srgbClr>
                  </a:outerShdw>
                </a:effectLst>
              </a:rPr>
              <a:t>红船律师事务所</a:t>
            </a:r>
            <a:endParaRPr lang="zh-CN" altLang="en-US" b="1" dirty="0">
              <a:solidFill>
                <a:srgbClr val="C00000"/>
              </a:solidFill>
              <a:effectLst>
                <a:outerShdw blurRad="38100" dist="38100" dir="2700000" algn="tl">
                  <a:srgbClr val="000000">
                    <a:alpha val="43137"/>
                  </a:srgbClr>
                </a:outerShdw>
              </a:effectLst>
            </a:endParaRPr>
          </a:p>
        </p:txBody>
      </p:sp>
      <p:sp>
        <p:nvSpPr>
          <p:cNvPr id="55" name="Freeform 60"/>
          <p:cNvSpPr/>
          <p:nvPr/>
        </p:nvSpPr>
        <p:spPr bwMode="auto">
          <a:xfrm>
            <a:off x="277469" y="2010857"/>
            <a:ext cx="554943" cy="596101"/>
          </a:xfrm>
          <a:custGeom>
            <a:avLst/>
            <a:gdLst>
              <a:gd name="T0" fmla="*/ 415 w 437"/>
              <a:gd name="T1" fmla="*/ 364 h 470"/>
              <a:gd name="T2" fmla="*/ 388 w 437"/>
              <a:gd name="T3" fmla="*/ 335 h 470"/>
              <a:gd name="T4" fmla="*/ 307 w 437"/>
              <a:gd name="T5" fmla="*/ 291 h 470"/>
              <a:gd name="T6" fmla="*/ 273 w 437"/>
              <a:gd name="T7" fmla="*/ 257 h 470"/>
              <a:gd name="T8" fmla="*/ 262 w 437"/>
              <a:gd name="T9" fmla="*/ 240 h 470"/>
              <a:gd name="T10" fmla="*/ 288 w 437"/>
              <a:gd name="T11" fmla="*/ 199 h 470"/>
              <a:gd name="T12" fmla="*/ 294 w 437"/>
              <a:gd name="T13" fmla="*/ 185 h 470"/>
              <a:gd name="T14" fmla="*/ 298 w 437"/>
              <a:gd name="T15" fmla="*/ 147 h 470"/>
              <a:gd name="T16" fmla="*/ 285 w 437"/>
              <a:gd name="T17" fmla="*/ 57 h 470"/>
              <a:gd name="T18" fmla="*/ 280 w 437"/>
              <a:gd name="T19" fmla="*/ 52 h 470"/>
              <a:gd name="T20" fmla="*/ 262 w 437"/>
              <a:gd name="T21" fmla="*/ 37 h 470"/>
              <a:gd name="T22" fmla="*/ 155 w 437"/>
              <a:gd name="T23" fmla="*/ 50 h 470"/>
              <a:gd name="T24" fmla="*/ 140 w 437"/>
              <a:gd name="T25" fmla="*/ 140 h 470"/>
              <a:gd name="T26" fmla="*/ 142 w 437"/>
              <a:gd name="T27" fmla="*/ 179 h 470"/>
              <a:gd name="T28" fmla="*/ 150 w 437"/>
              <a:gd name="T29" fmla="*/ 195 h 470"/>
              <a:gd name="T30" fmla="*/ 153 w 437"/>
              <a:gd name="T31" fmla="*/ 202 h 470"/>
              <a:gd name="T32" fmla="*/ 155 w 437"/>
              <a:gd name="T33" fmla="*/ 201 h 470"/>
              <a:gd name="T34" fmla="*/ 178 w 437"/>
              <a:gd name="T35" fmla="*/ 239 h 470"/>
              <a:gd name="T36" fmla="*/ 159 w 437"/>
              <a:gd name="T37" fmla="*/ 256 h 470"/>
              <a:gd name="T38" fmla="*/ 129 w 437"/>
              <a:gd name="T39" fmla="*/ 291 h 470"/>
              <a:gd name="T40" fmla="*/ 48 w 437"/>
              <a:gd name="T41" fmla="*/ 335 h 470"/>
              <a:gd name="T42" fmla="*/ 21 w 437"/>
              <a:gd name="T43" fmla="*/ 364 h 470"/>
              <a:gd name="T44" fmla="*/ 0 w 437"/>
              <a:gd name="T45" fmla="*/ 451 h 470"/>
              <a:gd name="T46" fmla="*/ 0 w 437"/>
              <a:gd name="T47" fmla="*/ 470 h 470"/>
              <a:gd name="T48" fmla="*/ 437 w 437"/>
              <a:gd name="T49" fmla="*/ 470 h 470"/>
              <a:gd name="T50" fmla="*/ 437 w 437"/>
              <a:gd name="T51" fmla="*/ 451 h 470"/>
              <a:gd name="T52" fmla="*/ 415 w 437"/>
              <a:gd name="T53" fmla="*/ 364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37" h="470">
                <a:moveTo>
                  <a:pt x="415" y="364"/>
                </a:moveTo>
                <a:cubicBezTo>
                  <a:pt x="415" y="364"/>
                  <a:pt x="422" y="351"/>
                  <a:pt x="388" y="335"/>
                </a:cubicBezTo>
                <a:cubicBezTo>
                  <a:pt x="307" y="291"/>
                  <a:pt x="307" y="291"/>
                  <a:pt x="307" y="291"/>
                </a:cubicBezTo>
                <a:cubicBezTo>
                  <a:pt x="273" y="257"/>
                  <a:pt x="273" y="257"/>
                  <a:pt x="273" y="257"/>
                </a:cubicBezTo>
                <a:cubicBezTo>
                  <a:pt x="256" y="248"/>
                  <a:pt x="246" y="251"/>
                  <a:pt x="262" y="240"/>
                </a:cubicBezTo>
                <a:cubicBezTo>
                  <a:pt x="274" y="230"/>
                  <a:pt x="282" y="216"/>
                  <a:pt x="288" y="199"/>
                </a:cubicBezTo>
                <a:cubicBezTo>
                  <a:pt x="289" y="198"/>
                  <a:pt x="292" y="194"/>
                  <a:pt x="294" y="185"/>
                </a:cubicBezTo>
                <a:cubicBezTo>
                  <a:pt x="294" y="185"/>
                  <a:pt x="325" y="148"/>
                  <a:pt x="298" y="147"/>
                </a:cubicBezTo>
                <a:cubicBezTo>
                  <a:pt x="298" y="147"/>
                  <a:pt x="326" y="96"/>
                  <a:pt x="285" y="57"/>
                </a:cubicBezTo>
                <a:cubicBezTo>
                  <a:pt x="285" y="57"/>
                  <a:pt x="283" y="55"/>
                  <a:pt x="280" y="52"/>
                </a:cubicBezTo>
                <a:cubicBezTo>
                  <a:pt x="271" y="42"/>
                  <a:pt x="262" y="37"/>
                  <a:pt x="262" y="37"/>
                </a:cubicBezTo>
                <a:cubicBezTo>
                  <a:pt x="203" y="0"/>
                  <a:pt x="155" y="50"/>
                  <a:pt x="155" y="50"/>
                </a:cubicBezTo>
                <a:cubicBezTo>
                  <a:pt x="113" y="88"/>
                  <a:pt x="140" y="140"/>
                  <a:pt x="140" y="140"/>
                </a:cubicBezTo>
                <a:cubicBezTo>
                  <a:pt x="112" y="140"/>
                  <a:pt x="142" y="179"/>
                  <a:pt x="142" y="179"/>
                </a:cubicBezTo>
                <a:cubicBezTo>
                  <a:pt x="146" y="197"/>
                  <a:pt x="150" y="195"/>
                  <a:pt x="150" y="195"/>
                </a:cubicBezTo>
                <a:cubicBezTo>
                  <a:pt x="152" y="195"/>
                  <a:pt x="152" y="198"/>
                  <a:pt x="153" y="202"/>
                </a:cubicBezTo>
                <a:cubicBezTo>
                  <a:pt x="154" y="201"/>
                  <a:pt x="154" y="201"/>
                  <a:pt x="155" y="201"/>
                </a:cubicBezTo>
                <a:cubicBezTo>
                  <a:pt x="160" y="216"/>
                  <a:pt x="168" y="229"/>
                  <a:pt x="178" y="239"/>
                </a:cubicBezTo>
                <a:cubicBezTo>
                  <a:pt x="187" y="251"/>
                  <a:pt x="163" y="251"/>
                  <a:pt x="159" y="256"/>
                </a:cubicBezTo>
                <a:cubicBezTo>
                  <a:pt x="157" y="259"/>
                  <a:pt x="129" y="291"/>
                  <a:pt x="129" y="291"/>
                </a:cubicBezTo>
                <a:cubicBezTo>
                  <a:pt x="48" y="335"/>
                  <a:pt x="48" y="335"/>
                  <a:pt x="48" y="335"/>
                </a:cubicBezTo>
                <a:cubicBezTo>
                  <a:pt x="15" y="351"/>
                  <a:pt x="21" y="364"/>
                  <a:pt x="21" y="364"/>
                </a:cubicBezTo>
                <a:cubicBezTo>
                  <a:pt x="0" y="451"/>
                  <a:pt x="0" y="451"/>
                  <a:pt x="0" y="451"/>
                </a:cubicBezTo>
                <a:cubicBezTo>
                  <a:pt x="0" y="470"/>
                  <a:pt x="0" y="470"/>
                  <a:pt x="0" y="470"/>
                </a:cubicBezTo>
                <a:cubicBezTo>
                  <a:pt x="437" y="470"/>
                  <a:pt x="437" y="470"/>
                  <a:pt x="437" y="470"/>
                </a:cubicBezTo>
                <a:cubicBezTo>
                  <a:pt x="437" y="451"/>
                  <a:pt x="437" y="451"/>
                  <a:pt x="437" y="451"/>
                </a:cubicBezTo>
                <a:lnTo>
                  <a:pt x="415" y="364"/>
                </a:lnTo>
                <a:close/>
              </a:path>
            </a:pathLst>
          </a:custGeom>
          <a:solidFill>
            <a:srgbClr val="3B444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Tree>
  </p:cSld>
  <p:clrMapOvr>
    <a:masterClrMapping/>
  </p:clrMapOvr>
  <p:transition>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6"/>
          <p:cNvSpPr/>
          <p:nvPr/>
        </p:nvSpPr>
        <p:spPr bwMode="auto">
          <a:xfrm>
            <a:off x="8869363" y="4670425"/>
            <a:ext cx="709613" cy="501650"/>
          </a:xfrm>
          <a:custGeom>
            <a:avLst/>
            <a:gdLst>
              <a:gd name="T0" fmla="*/ 94 w 298"/>
              <a:gd name="T1" fmla="*/ 211 h 211"/>
              <a:gd name="T2" fmla="*/ 128 w 298"/>
              <a:gd name="T3" fmla="*/ 211 h 211"/>
              <a:gd name="T4" fmla="*/ 204 w 298"/>
              <a:gd name="T5" fmla="*/ 211 h 211"/>
              <a:gd name="T6" fmla="*/ 298 w 298"/>
              <a:gd name="T7" fmla="*/ 124 h 211"/>
              <a:gd name="T8" fmla="*/ 298 w 298"/>
              <a:gd name="T9" fmla="*/ 117 h 211"/>
              <a:gd name="T10" fmla="*/ 298 w 298"/>
              <a:gd name="T11" fmla="*/ 86 h 211"/>
              <a:gd name="T12" fmla="*/ 298 w 298"/>
              <a:gd name="T13" fmla="*/ 0 h 211"/>
              <a:gd name="T14" fmla="*/ 204 w 298"/>
              <a:gd name="T15" fmla="*/ 0 h 211"/>
              <a:gd name="T16" fmla="*/ 170 w 298"/>
              <a:gd name="T17" fmla="*/ 0 h 211"/>
              <a:gd name="T18" fmla="*/ 94 w 298"/>
              <a:gd name="T19" fmla="*/ 0 h 211"/>
              <a:gd name="T20" fmla="*/ 0 w 298"/>
              <a:gd name="T21" fmla="*/ 86 h 211"/>
              <a:gd name="T22" fmla="*/ 0 w 298"/>
              <a:gd name="T23" fmla="*/ 93 h 211"/>
              <a:gd name="T24" fmla="*/ 0 w 298"/>
              <a:gd name="T25" fmla="*/ 124 h 211"/>
              <a:gd name="T26" fmla="*/ 0 w 298"/>
              <a:gd name="T27" fmla="*/ 211 h 211"/>
              <a:gd name="T28" fmla="*/ 94 w 298"/>
              <a:gd name="T29" fmla="*/ 211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98" h="211">
                <a:moveTo>
                  <a:pt x="94" y="211"/>
                </a:moveTo>
                <a:cubicBezTo>
                  <a:pt x="128" y="211"/>
                  <a:pt x="128" y="211"/>
                  <a:pt x="128" y="211"/>
                </a:cubicBezTo>
                <a:cubicBezTo>
                  <a:pt x="204" y="211"/>
                  <a:pt x="204" y="211"/>
                  <a:pt x="204" y="211"/>
                </a:cubicBezTo>
                <a:cubicBezTo>
                  <a:pt x="256" y="211"/>
                  <a:pt x="298" y="172"/>
                  <a:pt x="298" y="124"/>
                </a:cubicBezTo>
                <a:cubicBezTo>
                  <a:pt x="298" y="117"/>
                  <a:pt x="298" y="117"/>
                  <a:pt x="298" y="117"/>
                </a:cubicBezTo>
                <a:cubicBezTo>
                  <a:pt x="298" y="86"/>
                  <a:pt x="298" y="86"/>
                  <a:pt x="298" y="86"/>
                </a:cubicBezTo>
                <a:cubicBezTo>
                  <a:pt x="298" y="0"/>
                  <a:pt x="298" y="0"/>
                  <a:pt x="298" y="0"/>
                </a:cubicBezTo>
                <a:cubicBezTo>
                  <a:pt x="204" y="0"/>
                  <a:pt x="204" y="0"/>
                  <a:pt x="204" y="0"/>
                </a:cubicBezTo>
                <a:cubicBezTo>
                  <a:pt x="170" y="0"/>
                  <a:pt x="170" y="0"/>
                  <a:pt x="170" y="0"/>
                </a:cubicBezTo>
                <a:cubicBezTo>
                  <a:pt x="94" y="0"/>
                  <a:pt x="94" y="0"/>
                  <a:pt x="94" y="0"/>
                </a:cubicBezTo>
                <a:cubicBezTo>
                  <a:pt x="42" y="0"/>
                  <a:pt x="0" y="39"/>
                  <a:pt x="0" y="86"/>
                </a:cubicBezTo>
                <a:cubicBezTo>
                  <a:pt x="0" y="93"/>
                  <a:pt x="0" y="93"/>
                  <a:pt x="0" y="93"/>
                </a:cubicBezTo>
                <a:cubicBezTo>
                  <a:pt x="0" y="124"/>
                  <a:pt x="0" y="124"/>
                  <a:pt x="0" y="124"/>
                </a:cubicBezTo>
                <a:cubicBezTo>
                  <a:pt x="0" y="211"/>
                  <a:pt x="0" y="211"/>
                  <a:pt x="0" y="211"/>
                </a:cubicBezTo>
                <a:lnTo>
                  <a:pt x="94" y="211"/>
                </a:lnTo>
                <a:close/>
              </a:path>
            </a:pathLst>
          </a:custGeom>
          <a:solidFill>
            <a:srgbClr val="9CA1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 name="Freeform 7"/>
          <p:cNvSpPr/>
          <p:nvPr/>
        </p:nvSpPr>
        <p:spPr bwMode="auto">
          <a:xfrm>
            <a:off x="7869238" y="5129213"/>
            <a:ext cx="808038" cy="590550"/>
          </a:xfrm>
          <a:custGeom>
            <a:avLst/>
            <a:gdLst>
              <a:gd name="T0" fmla="*/ 108 w 339"/>
              <a:gd name="T1" fmla="*/ 0 h 248"/>
              <a:gd name="T2" fmla="*/ 146 w 339"/>
              <a:gd name="T3" fmla="*/ 0 h 248"/>
              <a:gd name="T4" fmla="*/ 232 w 339"/>
              <a:gd name="T5" fmla="*/ 0 h 248"/>
              <a:gd name="T6" fmla="*/ 339 w 339"/>
              <a:gd name="T7" fmla="*/ 101 h 248"/>
              <a:gd name="T8" fmla="*/ 339 w 339"/>
              <a:gd name="T9" fmla="*/ 110 h 248"/>
              <a:gd name="T10" fmla="*/ 339 w 339"/>
              <a:gd name="T11" fmla="*/ 146 h 248"/>
              <a:gd name="T12" fmla="*/ 339 w 339"/>
              <a:gd name="T13" fmla="*/ 248 h 248"/>
              <a:gd name="T14" fmla="*/ 232 w 339"/>
              <a:gd name="T15" fmla="*/ 248 h 248"/>
              <a:gd name="T16" fmla="*/ 193 w 339"/>
              <a:gd name="T17" fmla="*/ 248 h 248"/>
              <a:gd name="T18" fmla="*/ 108 w 339"/>
              <a:gd name="T19" fmla="*/ 248 h 248"/>
              <a:gd name="T20" fmla="*/ 0 w 339"/>
              <a:gd name="T21" fmla="*/ 146 h 248"/>
              <a:gd name="T22" fmla="*/ 0 w 339"/>
              <a:gd name="T23" fmla="*/ 138 h 248"/>
              <a:gd name="T24" fmla="*/ 0 w 339"/>
              <a:gd name="T25" fmla="*/ 101 h 248"/>
              <a:gd name="T26" fmla="*/ 0 w 339"/>
              <a:gd name="T27" fmla="*/ 0 h 248"/>
              <a:gd name="T28" fmla="*/ 108 w 339"/>
              <a:gd name="T29" fmla="*/ 0 h 2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39" h="248">
                <a:moveTo>
                  <a:pt x="108" y="0"/>
                </a:moveTo>
                <a:cubicBezTo>
                  <a:pt x="146" y="0"/>
                  <a:pt x="146" y="0"/>
                  <a:pt x="146" y="0"/>
                </a:cubicBezTo>
                <a:cubicBezTo>
                  <a:pt x="232" y="0"/>
                  <a:pt x="232" y="0"/>
                  <a:pt x="232" y="0"/>
                </a:cubicBezTo>
                <a:cubicBezTo>
                  <a:pt x="291" y="0"/>
                  <a:pt x="339" y="45"/>
                  <a:pt x="339" y="101"/>
                </a:cubicBezTo>
                <a:cubicBezTo>
                  <a:pt x="339" y="110"/>
                  <a:pt x="339" y="110"/>
                  <a:pt x="339" y="110"/>
                </a:cubicBezTo>
                <a:cubicBezTo>
                  <a:pt x="339" y="146"/>
                  <a:pt x="339" y="146"/>
                  <a:pt x="339" y="146"/>
                </a:cubicBezTo>
                <a:cubicBezTo>
                  <a:pt x="339" y="248"/>
                  <a:pt x="339" y="248"/>
                  <a:pt x="339" y="248"/>
                </a:cubicBezTo>
                <a:cubicBezTo>
                  <a:pt x="232" y="248"/>
                  <a:pt x="232" y="248"/>
                  <a:pt x="232" y="248"/>
                </a:cubicBezTo>
                <a:cubicBezTo>
                  <a:pt x="193" y="248"/>
                  <a:pt x="193" y="248"/>
                  <a:pt x="193" y="248"/>
                </a:cubicBezTo>
                <a:cubicBezTo>
                  <a:pt x="108" y="248"/>
                  <a:pt x="108" y="248"/>
                  <a:pt x="108" y="248"/>
                </a:cubicBezTo>
                <a:cubicBezTo>
                  <a:pt x="49" y="248"/>
                  <a:pt x="0" y="202"/>
                  <a:pt x="0" y="146"/>
                </a:cubicBezTo>
                <a:cubicBezTo>
                  <a:pt x="0" y="138"/>
                  <a:pt x="0" y="138"/>
                  <a:pt x="0" y="138"/>
                </a:cubicBezTo>
                <a:cubicBezTo>
                  <a:pt x="0" y="101"/>
                  <a:pt x="0" y="101"/>
                  <a:pt x="0" y="101"/>
                </a:cubicBezTo>
                <a:cubicBezTo>
                  <a:pt x="0" y="0"/>
                  <a:pt x="0" y="0"/>
                  <a:pt x="0" y="0"/>
                </a:cubicBezTo>
                <a:lnTo>
                  <a:pt x="108" y="0"/>
                </a:lnTo>
                <a:close/>
              </a:path>
            </a:pathLst>
          </a:custGeom>
          <a:solidFill>
            <a:srgbClr val="9CA1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 name="Freeform 8"/>
          <p:cNvSpPr>
            <a:spLocks noEditPoints="1"/>
          </p:cNvSpPr>
          <p:nvPr/>
        </p:nvSpPr>
        <p:spPr bwMode="auto">
          <a:xfrm>
            <a:off x="6200775" y="1924050"/>
            <a:ext cx="2516188" cy="1355725"/>
          </a:xfrm>
          <a:custGeom>
            <a:avLst/>
            <a:gdLst>
              <a:gd name="T0" fmla="*/ 292 w 1057"/>
              <a:gd name="T1" fmla="*/ 498 h 569"/>
              <a:gd name="T2" fmla="*/ 0 w 1057"/>
              <a:gd name="T3" fmla="*/ 283 h 569"/>
              <a:gd name="T4" fmla="*/ 293 w 1057"/>
              <a:gd name="T5" fmla="*/ 70 h 569"/>
              <a:gd name="T6" fmla="*/ 528 w 1057"/>
              <a:gd name="T7" fmla="*/ 0 h 569"/>
              <a:gd name="T8" fmla="*/ 765 w 1057"/>
              <a:gd name="T9" fmla="*/ 71 h 569"/>
              <a:gd name="T10" fmla="*/ 1057 w 1057"/>
              <a:gd name="T11" fmla="*/ 286 h 569"/>
              <a:gd name="T12" fmla="*/ 763 w 1057"/>
              <a:gd name="T13" fmla="*/ 499 h 569"/>
              <a:gd name="T14" fmla="*/ 528 w 1057"/>
              <a:gd name="T15" fmla="*/ 569 h 569"/>
              <a:gd name="T16" fmla="*/ 528 w 1057"/>
              <a:gd name="T17" fmla="*/ 569 h 569"/>
              <a:gd name="T18" fmla="*/ 292 w 1057"/>
              <a:gd name="T19" fmla="*/ 498 h 569"/>
              <a:gd name="T20" fmla="*/ 762 w 1057"/>
              <a:gd name="T21" fmla="*/ 74 h 569"/>
              <a:gd name="T22" fmla="*/ 528 w 1057"/>
              <a:gd name="T23" fmla="*/ 3 h 569"/>
              <a:gd name="T24" fmla="*/ 296 w 1057"/>
              <a:gd name="T25" fmla="*/ 73 h 569"/>
              <a:gd name="T26" fmla="*/ 6 w 1057"/>
              <a:gd name="T27" fmla="*/ 283 h 569"/>
              <a:gd name="T28" fmla="*/ 295 w 1057"/>
              <a:gd name="T29" fmla="*/ 495 h 569"/>
              <a:gd name="T30" fmla="*/ 528 w 1057"/>
              <a:gd name="T31" fmla="*/ 566 h 569"/>
              <a:gd name="T32" fmla="*/ 528 w 1057"/>
              <a:gd name="T33" fmla="*/ 566 h 569"/>
              <a:gd name="T34" fmla="*/ 760 w 1057"/>
              <a:gd name="T35" fmla="*/ 496 h 569"/>
              <a:gd name="T36" fmla="*/ 1050 w 1057"/>
              <a:gd name="T37" fmla="*/ 286 h 569"/>
              <a:gd name="T38" fmla="*/ 762 w 1057"/>
              <a:gd name="T39" fmla="*/ 74 h 5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57" h="569">
                <a:moveTo>
                  <a:pt x="292" y="498"/>
                </a:moveTo>
                <a:cubicBezTo>
                  <a:pt x="0" y="283"/>
                  <a:pt x="0" y="283"/>
                  <a:pt x="0" y="283"/>
                </a:cubicBezTo>
                <a:cubicBezTo>
                  <a:pt x="293" y="70"/>
                  <a:pt x="293" y="70"/>
                  <a:pt x="293" y="70"/>
                </a:cubicBezTo>
                <a:cubicBezTo>
                  <a:pt x="356" y="25"/>
                  <a:pt x="439" y="0"/>
                  <a:pt x="528" y="0"/>
                </a:cubicBezTo>
                <a:cubicBezTo>
                  <a:pt x="618" y="0"/>
                  <a:pt x="702" y="25"/>
                  <a:pt x="765" y="71"/>
                </a:cubicBezTo>
                <a:cubicBezTo>
                  <a:pt x="1057" y="286"/>
                  <a:pt x="1057" y="286"/>
                  <a:pt x="1057" y="286"/>
                </a:cubicBezTo>
                <a:cubicBezTo>
                  <a:pt x="763" y="499"/>
                  <a:pt x="763" y="499"/>
                  <a:pt x="763" y="499"/>
                </a:cubicBezTo>
                <a:cubicBezTo>
                  <a:pt x="701" y="544"/>
                  <a:pt x="617" y="569"/>
                  <a:pt x="528" y="569"/>
                </a:cubicBezTo>
                <a:cubicBezTo>
                  <a:pt x="528" y="569"/>
                  <a:pt x="528" y="569"/>
                  <a:pt x="528" y="569"/>
                </a:cubicBezTo>
                <a:cubicBezTo>
                  <a:pt x="438" y="569"/>
                  <a:pt x="355" y="544"/>
                  <a:pt x="292" y="498"/>
                </a:cubicBezTo>
                <a:close/>
                <a:moveTo>
                  <a:pt x="762" y="74"/>
                </a:moveTo>
                <a:cubicBezTo>
                  <a:pt x="700" y="28"/>
                  <a:pt x="617" y="3"/>
                  <a:pt x="528" y="3"/>
                </a:cubicBezTo>
                <a:cubicBezTo>
                  <a:pt x="441" y="3"/>
                  <a:pt x="358" y="28"/>
                  <a:pt x="296" y="73"/>
                </a:cubicBezTo>
                <a:cubicBezTo>
                  <a:pt x="6" y="283"/>
                  <a:pt x="6" y="283"/>
                  <a:pt x="6" y="283"/>
                </a:cubicBezTo>
                <a:cubicBezTo>
                  <a:pt x="295" y="495"/>
                  <a:pt x="295" y="495"/>
                  <a:pt x="295" y="495"/>
                </a:cubicBezTo>
                <a:cubicBezTo>
                  <a:pt x="357" y="541"/>
                  <a:pt x="440" y="566"/>
                  <a:pt x="528" y="566"/>
                </a:cubicBezTo>
                <a:cubicBezTo>
                  <a:pt x="528" y="566"/>
                  <a:pt x="528" y="566"/>
                  <a:pt x="528" y="566"/>
                </a:cubicBezTo>
                <a:cubicBezTo>
                  <a:pt x="616" y="566"/>
                  <a:pt x="698" y="541"/>
                  <a:pt x="760" y="496"/>
                </a:cubicBezTo>
                <a:cubicBezTo>
                  <a:pt x="1050" y="286"/>
                  <a:pt x="1050" y="286"/>
                  <a:pt x="1050" y="286"/>
                </a:cubicBezTo>
                <a:lnTo>
                  <a:pt x="762" y="74"/>
                </a:lnTo>
                <a:close/>
              </a:path>
            </a:pathLst>
          </a:custGeom>
          <a:solidFill>
            <a:srgbClr val="56BFC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 name="Freeform 9"/>
          <p:cNvSpPr>
            <a:spLocks noEditPoints="1"/>
          </p:cNvSpPr>
          <p:nvPr/>
        </p:nvSpPr>
        <p:spPr bwMode="auto">
          <a:xfrm>
            <a:off x="6383338" y="1917700"/>
            <a:ext cx="2333625" cy="1371600"/>
          </a:xfrm>
          <a:custGeom>
            <a:avLst/>
            <a:gdLst>
              <a:gd name="T0" fmla="*/ 270 w 980"/>
              <a:gd name="T1" fmla="*/ 504 h 576"/>
              <a:gd name="T2" fmla="*/ 0 w 980"/>
              <a:gd name="T3" fmla="*/ 288 h 576"/>
              <a:gd name="T4" fmla="*/ 271 w 980"/>
              <a:gd name="T5" fmla="*/ 72 h 576"/>
              <a:gd name="T6" fmla="*/ 490 w 980"/>
              <a:gd name="T7" fmla="*/ 0 h 576"/>
              <a:gd name="T8" fmla="*/ 709 w 980"/>
              <a:gd name="T9" fmla="*/ 73 h 576"/>
              <a:gd name="T10" fmla="*/ 980 w 980"/>
              <a:gd name="T11" fmla="*/ 289 h 576"/>
              <a:gd name="T12" fmla="*/ 708 w 980"/>
              <a:gd name="T13" fmla="*/ 504 h 576"/>
              <a:gd name="T14" fmla="*/ 490 w 980"/>
              <a:gd name="T15" fmla="*/ 576 h 576"/>
              <a:gd name="T16" fmla="*/ 490 w 980"/>
              <a:gd name="T17" fmla="*/ 576 h 576"/>
              <a:gd name="T18" fmla="*/ 270 w 980"/>
              <a:gd name="T19" fmla="*/ 504 h 576"/>
              <a:gd name="T20" fmla="*/ 701 w 980"/>
              <a:gd name="T21" fmla="*/ 79 h 576"/>
              <a:gd name="T22" fmla="*/ 490 w 980"/>
              <a:gd name="T23" fmla="*/ 10 h 576"/>
              <a:gd name="T24" fmla="*/ 280 w 980"/>
              <a:gd name="T25" fmla="*/ 79 h 576"/>
              <a:gd name="T26" fmla="*/ 17 w 980"/>
              <a:gd name="T27" fmla="*/ 288 h 576"/>
              <a:gd name="T28" fmla="*/ 279 w 980"/>
              <a:gd name="T29" fmla="*/ 497 h 576"/>
              <a:gd name="T30" fmla="*/ 490 w 980"/>
              <a:gd name="T31" fmla="*/ 567 h 576"/>
              <a:gd name="T32" fmla="*/ 490 w 980"/>
              <a:gd name="T33" fmla="*/ 567 h 576"/>
              <a:gd name="T34" fmla="*/ 699 w 980"/>
              <a:gd name="T35" fmla="*/ 497 h 576"/>
              <a:gd name="T36" fmla="*/ 962 w 980"/>
              <a:gd name="T37" fmla="*/ 289 h 576"/>
              <a:gd name="T38" fmla="*/ 701 w 980"/>
              <a:gd name="T39" fmla="*/ 79 h 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980" h="576">
                <a:moveTo>
                  <a:pt x="270" y="504"/>
                </a:moveTo>
                <a:cubicBezTo>
                  <a:pt x="0" y="288"/>
                  <a:pt x="0" y="288"/>
                  <a:pt x="0" y="288"/>
                </a:cubicBezTo>
                <a:cubicBezTo>
                  <a:pt x="271" y="72"/>
                  <a:pt x="271" y="72"/>
                  <a:pt x="271" y="72"/>
                </a:cubicBezTo>
                <a:cubicBezTo>
                  <a:pt x="330" y="26"/>
                  <a:pt x="407" y="1"/>
                  <a:pt x="490" y="0"/>
                </a:cubicBezTo>
                <a:cubicBezTo>
                  <a:pt x="573" y="0"/>
                  <a:pt x="651" y="26"/>
                  <a:pt x="709" y="73"/>
                </a:cubicBezTo>
                <a:cubicBezTo>
                  <a:pt x="980" y="289"/>
                  <a:pt x="980" y="289"/>
                  <a:pt x="980" y="289"/>
                </a:cubicBezTo>
                <a:cubicBezTo>
                  <a:pt x="708" y="504"/>
                  <a:pt x="708" y="504"/>
                  <a:pt x="708" y="504"/>
                </a:cubicBezTo>
                <a:cubicBezTo>
                  <a:pt x="650" y="551"/>
                  <a:pt x="572" y="576"/>
                  <a:pt x="490" y="576"/>
                </a:cubicBezTo>
                <a:cubicBezTo>
                  <a:pt x="490" y="576"/>
                  <a:pt x="490" y="576"/>
                  <a:pt x="490" y="576"/>
                </a:cubicBezTo>
                <a:cubicBezTo>
                  <a:pt x="406" y="576"/>
                  <a:pt x="328" y="551"/>
                  <a:pt x="270" y="504"/>
                </a:cubicBezTo>
                <a:close/>
                <a:moveTo>
                  <a:pt x="701" y="79"/>
                </a:moveTo>
                <a:cubicBezTo>
                  <a:pt x="645" y="35"/>
                  <a:pt x="570" y="10"/>
                  <a:pt x="490" y="10"/>
                </a:cubicBezTo>
                <a:cubicBezTo>
                  <a:pt x="410" y="10"/>
                  <a:pt x="336" y="35"/>
                  <a:pt x="280" y="79"/>
                </a:cubicBezTo>
                <a:cubicBezTo>
                  <a:pt x="17" y="288"/>
                  <a:pt x="17" y="288"/>
                  <a:pt x="17" y="288"/>
                </a:cubicBezTo>
                <a:cubicBezTo>
                  <a:pt x="279" y="497"/>
                  <a:pt x="279" y="497"/>
                  <a:pt x="279" y="497"/>
                </a:cubicBezTo>
                <a:cubicBezTo>
                  <a:pt x="335" y="542"/>
                  <a:pt x="409" y="567"/>
                  <a:pt x="490" y="567"/>
                </a:cubicBezTo>
                <a:cubicBezTo>
                  <a:pt x="490" y="567"/>
                  <a:pt x="490" y="567"/>
                  <a:pt x="490" y="567"/>
                </a:cubicBezTo>
                <a:cubicBezTo>
                  <a:pt x="569" y="566"/>
                  <a:pt x="643" y="542"/>
                  <a:pt x="699" y="497"/>
                </a:cubicBezTo>
                <a:cubicBezTo>
                  <a:pt x="962" y="289"/>
                  <a:pt x="962" y="289"/>
                  <a:pt x="962" y="289"/>
                </a:cubicBezTo>
                <a:lnTo>
                  <a:pt x="701" y="79"/>
                </a:lnTo>
                <a:close/>
              </a:path>
            </a:pathLst>
          </a:custGeom>
          <a:solidFill>
            <a:srgbClr val="56BFC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10"/>
          <p:cNvSpPr>
            <a:spLocks noEditPoints="1"/>
          </p:cNvSpPr>
          <p:nvPr/>
        </p:nvSpPr>
        <p:spPr bwMode="auto">
          <a:xfrm>
            <a:off x="6545263" y="1909763"/>
            <a:ext cx="2171700" cy="1385888"/>
          </a:xfrm>
          <a:custGeom>
            <a:avLst/>
            <a:gdLst>
              <a:gd name="T0" fmla="*/ 251 w 912"/>
              <a:gd name="T1" fmla="*/ 509 h 582"/>
              <a:gd name="T2" fmla="*/ 0 w 912"/>
              <a:gd name="T3" fmla="*/ 290 h 582"/>
              <a:gd name="T4" fmla="*/ 253 w 912"/>
              <a:gd name="T5" fmla="*/ 73 h 582"/>
              <a:gd name="T6" fmla="*/ 456 w 912"/>
              <a:gd name="T7" fmla="*/ 0 h 582"/>
              <a:gd name="T8" fmla="*/ 661 w 912"/>
              <a:gd name="T9" fmla="*/ 73 h 582"/>
              <a:gd name="T10" fmla="*/ 912 w 912"/>
              <a:gd name="T11" fmla="*/ 292 h 582"/>
              <a:gd name="T12" fmla="*/ 659 w 912"/>
              <a:gd name="T13" fmla="*/ 509 h 582"/>
              <a:gd name="T14" fmla="*/ 456 w 912"/>
              <a:gd name="T15" fmla="*/ 582 h 582"/>
              <a:gd name="T16" fmla="*/ 456 w 912"/>
              <a:gd name="T17" fmla="*/ 582 h 582"/>
              <a:gd name="T18" fmla="*/ 251 w 912"/>
              <a:gd name="T19" fmla="*/ 509 h 582"/>
              <a:gd name="T20" fmla="*/ 647 w 912"/>
              <a:gd name="T21" fmla="*/ 84 h 582"/>
              <a:gd name="T22" fmla="*/ 456 w 912"/>
              <a:gd name="T23" fmla="*/ 16 h 582"/>
              <a:gd name="T24" fmla="*/ 266 w 912"/>
              <a:gd name="T25" fmla="*/ 84 h 582"/>
              <a:gd name="T26" fmla="*/ 26 w 912"/>
              <a:gd name="T27" fmla="*/ 291 h 582"/>
              <a:gd name="T28" fmla="*/ 264 w 912"/>
              <a:gd name="T29" fmla="*/ 498 h 582"/>
              <a:gd name="T30" fmla="*/ 456 w 912"/>
              <a:gd name="T31" fmla="*/ 566 h 582"/>
              <a:gd name="T32" fmla="*/ 456 w 912"/>
              <a:gd name="T33" fmla="*/ 566 h 582"/>
              <a:gd name="T34" fmla="*/ 646 w 912"/>
              <a:gd name="T35" fmla="*/ 498 h 582"/>
              <a:gd name="T36" fmla="*/ 885 w 912"/>
              <a:gd name="T37" fmla="*/ 292 h 582"/>
              <a:gd name="T38" fmla="*/ 647 w 912"/>
              <a:gd name="T39" fmla="*/ 84 h 5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912" h="582">
                <a:moveTo>
                  <a:pt x="251" y="509"/>
                </a:moveTo>
                <a:cubicBezTo>
                  <a:pt x="0" y="290"/>
                  <a:pt x="0" y="290"/>
                  <a:pt x="0" y="290"/>
                </a:cubicBezTo>
                <a:cubicBezTo>
                  <a:pt x="253" y="73"/>
                  <a:pt x="253" y="73"/>
                  <a:pt x="253" y="73"/>
                </a:cubicBezTo>
                <a:cubicBezTo>
                  <a:pt x="307" y="26"/>
                  <a:pt x="379" y="0"/>
                  <a:pt x="456" y="0"/>
                </a:cubicBezTo>
                <a:cubicBezTo>
                  <a:pt x="534" y="0"/>
                  <a:pt x="606" y="26"/>
                  <a:pt x="661" y="73"/>
                </a:cubicBezTo>
                <a:cubicBezTo>
                  <a:pt x="912" y="292"/>
                  <a:pt x="912" y="292"/>
                  <a:pt x="912" y="292"/>
                </a:cubicBezTo>
                <a:cubicBezTo>
                  <a:pt x="659" y="509"/>
                  <a:pt x="659" y="509"/>
                  <a:pt x="659" y="509"/>
                </a:cubicBezTo>
                <a:cubicBezTo>
                  <a:pt x="605" y="556"/>
                  <a:pt x="533" y="582"/>
                  <a:pt x="456" y="582"/>
                </a:cubicBezTo>
                <a:cubicBezTo>
                  <a:pt x="456" y="582"/>
                  <a:pt x="456" y="582"/>
                  <a:pt x="456" y="582"/>
                </a:cubicBezTo>
                <a:cubicBezTo>
                  <a:pt x="378" y="582"/>
                  <a:pt x="306" y="556"/>
                  <a:pt x="251" y="509"/>
                </a:cubicBezTo>
                <a:close/>
                <a:moveTo>
                  <a:pt x="647" y="84"/>
                </a:moveTo>
                <a:cubicBezTo>
                  <a:pt x="597" y="40"/>
                  <a:pt x="529" y="16"/>
                  <a:pt x="456" y="16"/>
                </a:cubicBezTo>
                <a:cubicBezTo>
                  <a:pt x="384" y="16"/>
                  <a:pt x="316" y="40"/>
                  <a:pt x="266" y="84"/>
                </a:cubicBezTo>
                <a:cubicBezTo>
                  <a:pt x="26" y="291"/>
                  <a:pt x="26" y="291"/>
                  <a:pt x="26" y="291"/>
                </a:cubicBezTo>
                <a:cubicBezTo>
                  <a:pt x="264" y="498"/>
                  <a:pt x="264" y="498"/>
                  <a:pt x="264" y="498"/>
                </a:cubicBezTo>
                <a:cubicBezTo>
                  <a:pt x="315" y="542"/>
                  <a:pt x="383" y="566"/>
                  <a:pt x="456" y="566"/>
                </a:cubicBezTo>
                <a:cubicBezTo>
                  <a:pt x="456" y="566"/>
                  <a:pt x="456" y="566"/>
                  <a:pt x="456" y="566"/>
                </a:cubicBezTo>
                <a:cubicBezTo>
                  <a:pt x="528" y="566"/>
                  <a:pt x="595" y="542"/>
                  <a:pt x="646" y="498"/>
                </a:cubicBezTo>
                <a:cubicBezTo>
                  <a:pt x="885" y="292"/>
                  <a:pt x="885" y="292"/>
                  <a:pt x="885" y="292"/>
                </a:cubicBezTo>
                <a:lnTo>
                  <a:pt x="647" y="84"/>
                </a:lnTo>
                <a:close/>
              </a:path>
            </a:pathLst>
          </a:custGeom>
          <a:solidFill>
            <a:srgbClr val="56BFC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 name="Freeform 11"/>
          <p:cNvSpPr>
            <a:spLocks noEditPoints="1"/>
          </p:cNvSpPr>
          <p:nvPr/>
        </p:nvSpPr>
        <p:spPr bwMode="auto">
          <a:xfrm>
            <a:off x="6700838" y="1903413"/>
            <a:ext cx="2016125" cy="1400175"/>
          </a:xfrm>
          <a:custGeom>
            <a:avLst/>
            <a:gdLst>
              <a:gd name="T0" fmla="*/ 233 w 847"/>
              <a:gd name="T1" fmla="*/ 514 h 588"/>
              <a:gd name="T2" fmla="*/ 0 w 847"/>
              <a:gd name="T3" fmla="*/ 293 h 588"/>
              <a:gd name="T4" fmla="*/ 235 w 847"/>
              <a:gd name="T5" fmla="*/ 73 h 588"/>
              <a:gd name="T6" fmla="*/ 424 w 847"/>
              <a:gd name="T7" fmla="*/ 0 h 588"/>
              <a:gd name="T8" fmla="*/ 614 w 847"/>
              <a:gd name="T9" fmla="*/ 74 h 588"/>
              <a:gd name="T10" fmla="*/ 847 w 847"/>
              <a:gd name="T11" fmla="*/ 295 h 588"/>
              <a:gd name="T12" fmla="*/ 612 w 847"/>
              <a:gd name="T13" fmla="*/ 515 h 588"/>
              <a:gd name="T14" fmla="*/ 423 w 847"/>
              <a:gd name="T15" fmla="*/ 588 h 588"/>
              <a:gd name="T16" fmla="*/ 423 w 847"/>
              <a:gd name="T17" fmla="*/ 588 h 588"/>
              <a:gd name="T18" fmla="*/ 233 w 847"/>
              <a:gd name="T19" fmla="*/ 514 h 588"/>
              <a:gd name="T20" fmla="*/ 597 w 847"/>
              <a:gd name="T21" fmla="*/ 90 h 588"/>
              <a:gd name="T22" fmla="*/ 424 w 847"/>
              <a:gd name="T23" fmla="*/ 22 h 588"/>
              <a:gd name="T24" fmla="*/ 251 w 847"/>
              <a:gd name="T25" fmla="*/ 89 h 588"/>
              <a:gd name="T26" fmla="*/ 34 w 847"/>
              <a:gd name="T27" fmla="*/ 294 h 588"/>
              <a:gd name="T28" fmla="*/ 250 w 847"/>
              <a:gd name="T29" fmla="*/ 498 h 588"/>
              <a:gd name="T30" fmla="*/ 423 w 847"/>
              <a:gd name="T31" fmla="*/ 566 h 588"/>
              <a:gd name="T32" fmla="*/ 423 w 847"/>
              <a:gd name="T33" fmla="*/ 566 h 588"/>
              <a:gd name="T34" fmla="*/ 596 w 847"/>
              <a:gd name="T35" fmla="*/ 499 h 588"/>
              <a:gd name="T36" fmla="*/ 813 w 847"/>
              <a:gd name="T37" fmla="*/ 295 h 588"/>
              <a:gd name="T38" fmla="*/ 597 w 847"/>
              <a:gd name="T39" fmla="*/ 90 h 5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47" h="588">
                <a:moveTo>
                  <a:pt x="233" y="514"/>
                </a:moveTo>
                <a:cubicBezTo>
                  <a:pt x="0" y="293"/>
                  <a:pt x="0" y="293"/>
                  <a:pt x="0" y="293"/>
                </a:cubicBezTo>
                <a:cubicBezTo>
                  <a:pt x="235" y="73"/>
                  <a:pt x="235" y="73"/>
                  <a:pt x="235" y="73"/>
                </a:cubicBezTo>
                <a:cubicBezTo>
                  <a:pt x="285" y="26"/>
                  <a:pt x="352" y="0"/>
                  <a:pt x="424" y="0"/>
                </a:cubicBezTo>
                <a:cubicBezTo>
                  <a:pt x="496" y="0"/>
                  <a:pt x="563" y="26"/>
                  <a:pt x="614" y="74"/>
                </a:cubicBezTo>
                <a:cubicBezTo>
                  <a:pt x="847" y="295"/>
                  <a:pt x="847" y="295"/>
                  <a:pt x="847" y="295"/>
                </a:cubicBezTo>
                <a:cubicBezTo>
                  <a:pt x="612" y="515"/>
                  <a:pt x="612" y="515"/>
                  <a:pt x="612" y="515"/>
                </a:cubicBezTo>
                <a:cubicBezTo>
                  <a:pt x="562" y="562"/>
                  <a:pt x="495" y="588"/>
                  <a:pt x="423" y="588"/>
                </a:cubicBezTo>
                <a:cubicBezTo>
                  <a:pt x="423" y="588"/>
                  <a:pt x="423" y="588"/>
                  <a:pt x="423" y="588"/>
                </a:cubicBezTo>
                <a:cubicBezTo>
                  <a:pt x="351" y="588"/>
                  <a:pt x="284" y="562"/>
                  <a:pt x="233" y="514"/>
                </a:cubicBezTo>
                <a:close/>
                <a:moveTo>
                  <a:pt x="597" y="90"/>
                </a:moveTo>
                <a:cubicBezTo>
                  <a:pt x="551" y="46"/>
                  <a:pt x="489" y="22"/>
                  <a:pt x="424" y="22"/>
                </a:cubicBezTo>
                <a:cubicBezTo>
                  <a:pt x="358" y="22"/>
                  <a:pt x="297" y="46"/>
                  <a:pt x="251" y="89"/>
                </a:cubicBezTo>
                <a:cubicBezTo>
                  <a:pt x="34" y="294"/>
                  <a:pt x="34" y="294"/>
                  <a:pt x="34" y="294"/>
                </a:cubicBezTo>
                <a:cubicBezTo>
                  <a:pt x="250" y="498"/>
                  <a:pt x="250" y="498"/>
                  <a:pt x="250" y="498"/>
                </a:cubicBezTo>
                <a:cubicBezTo>
                  <a:pt x="296" y="542"/>
                  <a:pt x="358" y="566"/>
                  <a:pt x="423" y="566"/>
                </a:cubicBezTo>
                <a:cubicBezTo>
                  <a:pt x="423" y="566"/>
                  <a:pt x="423" y="566"/>
                  <a:pt x="423" y="566"/>
                </a:cubicBezTo>
                <a:cubicBezTo>
                  <a:pt x="489" y="566"/>
                  <a:pt x="550" y="542"/>
                  <a:pt x="596" y="499"/>
                </a:cubicBezTo>
                <a:cubicBezTo>
                  <a:pt x="813" y="295"/>
                  <a:pt x="813" y="295"/>
                  <a:pt x="813" y="295"/>
                </a:cubicBezTo>
                <a:lnTo>
                  <a:pt x="597" y="90"/>
                </a:lnTo>
                <a:close/>
              </a:path>
            </a:pathLst>
          </a:custGeom>
          <a:solidFill>
            <a:srgbClr val="56BFC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 name="Freeform 12"/>
          <p:cNvSpPr/>
          <p:nvPr/>
        </p:nvSpPr>
        <p:spPr bwMode="auto">
          <a:xfrm>
            <a:off x="6858000" y="1908175"/>
            <a:ext cx="1890713" cy="1392238"/>
          </a:xfrm>
          <a:custGeom>
            <a:avLst/>
            <a:gdLst>
              <a:gd name="T0" fmla="*/ 397 w 794"/>
              <a:gd name="T1" fmla="*/ 585 h 585"/>
              <a:gd name="T2" fmla="*/ 219 w 794"/>
              <a:gd name="T3" fmla="*/ 511 h 585"/>
              <a:gd name="T4" fmla="*/ 0 w 794"/>
              <a:gd name="T5" fmla="*/ 291 h 585"/>
              <a:gd name="T6" fmla="*/ 220 w 794"/>
              <a:gd name="T7" fmla="*/ 72 h 585"/>
              <a:gd name="T8" fmla="*/ 397 w 794"/>
              <a:gd name="T9" fmla="*/ 0 h 585"/>
              <a:gd name="T10" fmla="*/ 575 w 794"/>
              <a:gd name="T11" fmla="*/ 73 h 585"/>
              <a:gd name="T12" fmla="*/ 794 w 794"/>
              <a:gd name="T13" fmla="*/ 293 h 585"/>
              <a:gd name="T14" fmla="*/ 574 w 794"/>
              <a:gd name="T15" fmla="*/ 512 h 585"/>
              <a:gd name="T16" fmla="*/ 397 w 794"/>
              <a:gd name="T17" fmla="*/ 585 h 5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94" h="585">
                <a:moveTo>
                  <a:pt x="397" y="585"/>
                </a:moveTo>
                <a:cubicBezTo>
                  <a:pt x="329" y="585"/>
                  <a:pt x="266" y="558"/>
                  <a:pt x="219" y="511"/>
                </a:cubicBezTo>
                <a:cubicBezTo>
                  <a:pt x="0" y="291"/>
                  <a:pt x="0" y="291"/>
                  <a:pt x="0" y="291"/>
                </a:cubicBezTo>
                <a:cubicBezTo>
                  <a:pt x="220" y="72"/>
                  <a:pt x="220" y="72"/>
                  <a:pt x="220" y="72"/>
                </a:cubicBezTo>
                <a:cubicBezTo>
                  <a:pt x="267" y="25"/>
                  <a:pt x="330" y="0"/>
                  <a:pt x="397" y="0"/>
                </a:cubicBezTo>
                <a:cubicBezTo>
                  <a:pt x="465" y="0"/>
                  <a:pt x="528" y="26"/>
                  <a:pt x="575" y="73"/>
                </a:cubicBezTo>
                <a:cubicBezTo>
                  <a:pt x="794" y="293"/>
                  <a:pt x="794" y="293"/>
                  <a:pt x="794" y="293"/>
                </a:cubicBezTo>
                <a:cubicBezTo>
                  <a:pt x="574" y="512"/>
                  <a:pt x="574" y="512"/>
                  <a:pt x="574" y="512"/>
                </a:cubicBezTo>
                <a:cubicBezTo>
                  <a:pt x="527" y="559"/>
                  <a:pt x="464" y="585"/>
                  <a:pt x="397" y="58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 name="Freeform 13"/>
          <p:cNvSpPr/>
          <p:nvPr/>
        </p:nvSpPr>
        <p:spPr bwMode="auto">
          <a:xfrm>
            <a:off x="6891338" y="1871663"/>
            <a:ext cx="1825625" cy="1462088"/>
          </a:xfrm>
          <a:custGeom>
            <a:avLst/>
            <a:gdLst>
              <a:gd name="T0" fmla="*/ 171 w 767"/>
              <a:gd name="T1" fmla="*/ 135 h 614"/>
              <a:gd name="T2" fmla="*/ 213 w 767"/>
              <a:gd name="T3" fmla="*/ 94 h 614"/>
              <a:gd name="T4" fmla="*/ 555 w 767"/>
              <a:gd name="T5" fmla="*/ 95 h 614"/>
              <a:gd name="T6" fmla="*/ 596 w 767"/>
              <a:gd name="T7" fmla="*/ 137 h 614"/>
              <a:gd name="T8" fmla="*/ 767 w 767"/>
              <a:gd name="T9" fmla="*/ 308 h 614"/>
              <a:gd name="T10" fmla="*/ 595 w 767"/>
              <a:gd name="T11" fmla="*/ 479 h 614"/>
              <a:gd name="T12" fmla="*/ 554 w 767"/>
              <a:gd name="T13" fmla="*/ 520 h 614"/>
              <a:gd name="T14" fmla="*/ 211 w 767"/>
              <a:gd name="T15" fmla="*/ 519 h 614"/>
              <a:gd name="T16" fmla="*/ 170 w 767"/>
              <a:gd name="T17" fmla="*/ 478 h 614"/>
              <a:gd name="T18" fmla="*/ 0 w 767"/>
              <a:gd name="T19" fmla="*/ 306 h 614"/>
              <a:gd name="T20" fmla="*/ 171 w 767"/>
              <a:gd name="T21" fmla="*/ 135 h 6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67" h="614">
                <a:moveTo>
                  <a:pt x="171" y="135"/>
                </a:moveTo>
                <a:cubicBezTo>
                  <a:pt x="213" y="94"/>
                  <a:pt x="213" y="94"/>
                  <a:pt x="213" y="94"/>
                </a:cubicBezTo>
                <a:cubicBezTo>
                  <a:pt x="307" y="0"/>
                  <a:pt x="461" y="1"/>
                  <a:pt x="555" y="95"/>
                </a:cubicBezTo>
                <a:cubicBezTo>
                  <a:pt x="596" y="137"/>
                  <a:pt x="596" y="137"/>
                  <a:pt x="596" y="137"/>
                </a:cubicBezTo>
                <a:cubicBezTo>
                  <a:pt x="767" y="308"/>
                  <a:pt x="767" y="308"/>
                  <a:pt x="767" y="308"/>
                </a:cubicBezTo>
                <a:cubicBezTo>
                  <a:pt x="595" y="479"/>
                  <a:pt x="595" y="479"/>
                  <a:pt x="595" y="479"/>
                </a:cubicBezTo>
                <a:cubicBezTo>
                  <a:pt x="554" y="520"/>
                  <a:pt x="554" y="520"/>
                  <a:pt x="554" y="520"/>
                </a:cubicBezTo>
                <a:cubicBezTo>
                  <a:pt x="459" y="614"/>
                  <a:pt x="305" y="613"/>
                  <a:pt x="211" y="519"/>
                </a:cubicBezTo>
                <a:cubicBezTo>
                  <a:pt x="170" y="478"/>
                  <a:pt x="170" y="478"/>
                  <a:pt x="170" y="478"/>
                </a:cubicBezTo>
                <a:cubicBezTo>
                  <a:pt x="0" y="306"/>
                  <a:pt x="0" y="306"/>
                  <a:pt x="0" y="306"/>
                </a:cubicBezTo>
                <a:lnTo>
                  <a:pt x="171" y="135"/>
                </a:lnTo>
                <a:close/>
              </a:path>
            </a:pathLst>
          </a:custGeom>
          <a:solidFill>
            <a:srgbClr val="56BFC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 name="Freeform 14"/>
          <p:cNvSpPr>
            <a:spLocks noEditPoints="1"/>
          </p:cNvSpPr>
          <p:nvPr/>
        </p:nvSpPr>
        <p:spPr bwMode="auto">
          <a:xfrm>
            <a:off x="8086725" y="38100"/>
            <a:ext cx="1354138" cy="2514600"/>
          </a:xfrm>
          <a:custGeom>
            <a:avLst/>
            <a:gdLst>
              <a:gd name="T0" fmla="*/ 569 w 569"/>
              <a:gd name="T1" fmla="*/ 528 h 1056"/>
              <a:gd name="T2" fmla="*/ 569 w 569"/>
              <a:gd name="T3" fmla="*/ 528 h 1056"/>
              <a:gd name="T4" fmla="*/ 499 w 569"/>
              <a:gd name="T5" fmla="*/ 763 h 1056"/>
              <a:gd name="T6" fmla="*/ 286 w 569"/>
              <a:gd name="T7" fmla="*/ 1056 h 1056"/>
              <a:gd name="T8" fmla="*/ 72 w 569"/>
              <a:gd name="T9" fmla="*/ 764 h 1056"/>
              <a:gd name="T10" fmla="*/ 0 w 569"/>
              <a:gd name="T11" fmla="*/ 528 h 1056"/>
              <a:gd name="T12" fmla="*/ 71 w 569"/>
              <a:gd name="T13" fmla="*/ 293 h 1056"/>
              <a:gd name="T14" fmla="*/ 284 w 569"/>
              <a:gd name="T15" fmla="*/ 0 h 1056"/>
              <a:gd name="T16" fmla="*/ 498 w 569"/>
              <a:gd name="T17" fmla="*/ 291 h 1056"/>
              <a:gd name="T18" fmla="*/ 569 w 569"/>
              <a:gd name="T19" fmla="*/ 528 h 1056"/>
              <a:gd name="T20" fmla="*/ 286 w 569"/>
              <a:gd name="T21" fmla="*/ 1050 h 1056"/>
              <a:gd name="T22" fmla="*/ 497 w 569"/>
              <a:gd name="T23" fmla="*/ 760 h 1056"/>
              <a:gd name="T24" fmla="*/ 566 w 569"/>
              <a:gd name="T25" fmla="*/ 528 h 1056"/>
              <a:gd name="T26" fmla="*/ 566 w 569"/>
              <a:gd name="T27" fmla="*/ 528 h 1056"/>
              <a:gd name="T28" fmla="*/ 496 w 569"/>
              <a:gd name="T29" fmla="*/ 294 h 1056"/>
              <a:gd name="T30" fmla="*/ 284 w 569"/>
              <a:gd name="T31" fmla="*/ 6 h 1056"/>
              <a:gd name="T32" fmla="*/ 73 w 569"/>
              <a:gd name="T33" fmla="*/ 296 h 1056"/>
              <a:gd name="T34" fmla="*/ 3 w 569"/>
              <a:gd name="T35" fmla="*/ 528 h 1056"/>
              <a:gd name="T36" fmla="*/ 74 w 569"/>
              <a:gd name="T37" fmla="*/ 761 h 1056"/>
              <a:gd name="T38" fmla="*/ 286 w 569"/>
              <a:gd name="T39" fmla="*/ 1050 h 10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69" h="1056">
                <a:moveTo>
                  <a:pt x="569" y="528"/>
                </a:moveTo>
                <a:cubicBezTo>
                  <a:pt x="569" y="528"/>
                  <a:pt x="569" y="528"/>
                  <a:pt x="569" y="528"/>
                </a:cubicBezTo>
                <a:cubicBezTo>
                  <a:pt x="569" y="617"/>
                  <a:pt x="544" y="700"/>
                  <a:pt x="499" y="763"/>
                </a:cubicBezTo>
                <a:cubicBezTo>
                  <a:pt x="286" y="1056"/>
                  <a:pt x="286" y="1056"/>
                  <a:pt x="286" y="1056"/>
                </a:cubicBezTo>
                <a:cubicBezTo>
                  <a:pt x="72" y="764"/>
                  <a:pt x="72" y="764"/>
                  <a:pt x="72" y="764"/>
                </a:cubicBezTo>
                <a:cubicBezTo>
                  <a:pt x="26" y="702"/>
                  <a:pt x="0" y="618"/>
                  <a:pt x="0" y="528"/>
                </a:cubicBezTo>
                <a:cubicBezTo>
                  <a:pt x="0" y="439"/>
                  <a:pt x="25" y="355"/>
                  <a:pt x="71" y="293"/>
                </a:cubicBezTo>
                <a:cubicBezTo>
                  <a:pt x="284" y="0"/>
                  <a:pt x="284" y="0"/>
                  <a:pt x="284" y="0"/>
                </a:cubicBezTo>
                <a:cubicBezTo>
                  <a:pt x="498" y="291"/>
                  <a:pt x="498" y="291"/>
                  <a:pt x="498" y="291"/>
                </a:cubicBezTo>
                <a:cubicBezTo>
                  <a:pt x="544" y="354"/>
                  <a:pt x="569" y="438"/>
                  <a:pt x="569" y="528"/>
                </a:cubicBezTo>
                <a:close/>
                <a:moveTo>
                  <a:pt x="286" y="1050"/>
                </a:moveTo>
                <a:cubicBezTo>
                  <a:pt x="497" y="760"/>
                  <a:pt x="497" y="760"/>
                  <a:pt x="497" y="760"/>
                </a:cubicBezTo>
                <a:cubicBezTo>
                  <a:pt x="541" y="698"/>
                  <a:pt x="566" y="615"/>
                  <a:pt x="566" y="528"/>
                </a:cubicBezTo>
                <a:cubicBezTo>
                  <a:pt x="566" y="528"/>
                  <a:pt x="566" y="528"/>
                  <a:pt x="566" y="528"/>
                </a:cubicBezTo>
                <a:cubicBezTo>
                  <a:pt x="566" y="439"/>
                  <a:pt x="541" y="356"/>
                  <a:pt x="496" y="294"/>
                </a:cubicBezTo>
                <a:cubicBezTo>
                  <a:pt x="284" y="6"/>
                  <a:pt x="284" y="6"/>
                  <a:pt x="284" y="6"/>
                </a:cubicBezTo>
                <a:cubicBezTo>
                  <a:pt x="73" y="296"/>
                  <a:pt x="73" y="296"/>
                  <a:pt x="73" y="296"/>
                </a:cubicBezTo>
                <a:cubicBezTo>
                  <a:pt x="28" y="358"/>
                  <a:pt x="3" y="440"/>
                  <a:pt x="3" y="528"/>
                </a:cubicBezTo>
                <a:cubicBezTo>
                  <a:pt x="3" y="616"/>
                  <a:pt x="28" y="699"/>
                  <a:pt x="74" y="761"/>
                </a:cubicBezTo>
                <a:lnTo>
                  <a:pt x="286" y="1050"/>
                </a:lnTo>
                <a:close/>
              </a:path>
            </a:pathLst>
          </a:custGeom>
          <a:solidFill>
            <a:srgbClr val="EA551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 name="Freeform 15"/>
          <p:cNvSpPr>
            <a:spLocks noEditPoints="1"/>
          </p:cNvSpPr>
          <p:nvPr/>
        </p:nvSpPr>
        <p:spPr bwMode="auto">
          <a:xfrm>
            <a:off x="8081963" y="219075"/>
            <a:ext cx="1371600" cy="2333625"/>
          </a:xfrm>
          <a:custGeom>
            <a:avLst/>
            <a:gdLst>
              <a:gd name="T0" fmla="*/ 575 w 576"/>
              <a:gd name="T1" fmla="*/ 490 h 980"/>
              <a:gd name="T2" fmla="*/ 575 w 576"/>
              <a:gd name="T3" fmla="*/ 490 h 980"/>
              <a:gd name="T4" fmla="*/ 504 w 576"/>
              <a:gd name="T5" fmla="*/ 708 h 980"/>
              <a:gd name="T6" fmla="*/ 288 w 576"/>
              <a:gd name="T7" fmla="*/ 980 h 980"/>
              <a:gd name="T8" fmla="*/ 72 w 576"/>
              <a:gd name="T9" fmla="*/ 710 h 980"/>
              <a:gd name="T10" fmla="*/ 0 w 576"/>
              <a:gd name="T11" fmla="*/ 490 h 980"/>
              <a:gd name="T12" fmla="*/ 72 w 576"/>
              <a:gd name="T13" fmla="*/ 272 h 980"/>
              <a:gd name="T14" fmla="*/ 287 w 576"/>
              <a:gd name="T15" fmla="*/ 0 h 980"/>
              <a:gd name="T16" fmla="*/ 503 w 576"/>
              <a:gd name="T17" fmla="*/ 270 h 980"/>
              <a:gd name="T18" fmla="*/ 575 w 576"/>
              <a:gd name="T19" fmla="*/ 490 h 980"/>
              <a:gd name="T20" fmla="*/ 288 w 576"/>
              <a:gd name="T21" fmla="*/ 963 h 980"/>
              <a:gd name="T22" fmla="*/ 497 w 576"/>
              <a:gd name="T23" fmla="*/ 700 h 980"/>
              <a:gd name="T24" fmla="*/ 566 w 576"/>
              <a:gd name="T25" fmla="*/ 490 h 980"/>
              <a:gd name="T26" fmla="*/ 566 w 576"/>
              <a:gd name="T27" fmla="*/ 490 h 980"/>
              <a:gd name="T28" fmla="*/ 497 w 576"/>
              <a:gd name="T29" fmla="*/ 279 h 980"/>
              <a:gd name="T30" fmla="*/ 287 w 576"/>
              <a:gd name="T31" fmla="*/ 17 h 980"/>
              <a:gd name="T32" fmla="*/ 78 w 576"/>
              <a:gd name="T33" fmla="*/ 280 h 980"/>
              <a:gd name="T34" fmla="*/ 9 w 576"/>
              <a:gd name="T35" fmla="*/ 490 h 980"/>
              <a:gd name="T36" fmla="*/ 79 w 576"/>
              <a:gd name="T37" fmla="*/ 701 h 980"/>
              <a:gd name="T38" fmla="*/ 288 w 576"/>
              <a:gd name="T39" fmla="*/ 963 h 9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76" h="980">
                <a:moveTo>
                  <a:pt x="575" y="490"/>
                </a:moveTo>
                <a:cubicBezTo>
                  <a:pt x="575" y="490"/>
                  <a:pt x="575" y="490"/>
                  <a:pt x="575" y="490"/>
                </a:cubicBezTo>
                <a:cubicBezTo>
                  <a:pt x="575" y="573"/>
                  <a:pt x="550" y="650"/>
                  <a:pt x="504" y="708"/>
                </a:cubicBezTo>
                <a:cubicBezTo>
                  <a:pt x="288" y="980"/>
                  <a:pt x="288" y="980"/>
                  <a:pt x="288" y="980"/>
                </a:cubicBezTo>
                <a:cubicBezTo>
                  <a:pt x="72" y="710"/>
                  <a:pt x="72" y="710"/>
                  <a:pt x="72" y="710"/>
                </a:cubicBezTo>
                <a:cubicBezTo>
                  <a:pt x="25" y="652"/>
                  <a:pt x="0" y="574"/>
                  <a:pt x="0" y="490"/>
                </a:cubicBezTo>
                <a:cubicBezTo>
                  <a:pt x="0" y="408"/>
                  <a:pt x="25" y="330"/>
                  <a:pt x="72" y="272"/>
                </a:cubicBezTo>
                <a:cubicBezTo>
                  <a:pt x="287" y="0"/>
                  <a:pt x="287" y="0"/>
                  <a:pt x="287" y="0"/>
                </a:cubicBezTo>
                <a:cubicBezTo>
                  <a:pt x="503" y="270"/>
                  <a:pt x="503" y="270"/>
                  <a:pt x="503" y="270"/>
                </a:cubicBezTo>
                <a:cubicBezTo>
                  <a:pt x="550" y="329"/>
                  <a:pt x="576" y="407"/>
                  <a:pt x="575" y="490"/>
                </a:cubicBezTo>
                <a:close/>
                <a:moveTo>
                  <a:pt x="288" y="963"/>
                </a:moveTo>
                <a:cubicBezTo>
                  <a:pt x="497" y="700"/>
                  <a:pt x="497" y="700"/>
                  <a:pt x="497" y="700"/>
                </a:cubicBezTo>
                <a:cubicBezTo>
                  <a:pt x="541" y="644"/>
                  <a:pt x="566" y="569"/>
                  <a:pt x="566" y="490"/>
                </a:cubicBezTo>
                <a:cubicBezTo>
                  <a:pt x="566" y="490"/>
                  <a:pt x="566" y="490"/>
                  <a:pt x="566" y="490"/>
                </a:cubicBezTo>
                <a:cubicBezTo>
                  <a:pt x="566" y="410"/>
                  <a:pt x="541" y="335"/>
                  <a:pt x="497" y="279"/>
                </a:cubicBezTo>
                <a:cubicBezTo>
                  <a:pt x="287" y="17"/>
                  <a:pt x="287" y="17"/>
                  <a:pt x="287" y="17"/>
                </a:cubicBezTo>
                <a:cubicBezTo>
                  <a:pt x="78" y="280"/>
                  <a:pt x="78" y="280"/>
                  <a:pt x="78" y="280"/>
                </a:cubicBezTo>
                <a:cubicBezTo>
                  <a:pt x="34" y="336"/>
                  <a:pt x="10" y="411"/>
                  <a:pt x="9" y="490"/>
                </a:cubicBezTo>
                <a:cubicBezTo>
                  <a:pt x="9" y="570"/>
                  <a:pt x="34" y="645"/>
                  <a:pt x="79" y="701"/>
                </a:cubicBezTo>
                <a:lnTo>
                  <a:pt x="288" y="963"/>
                </a:lnTo>
                <a:close/>
              </a:path>
            </a:pathLst>
          </a:custGeom>
          <a:solidFill>
            <a:srgbClr val="EA551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 name="Freeform 16"/>
          <p:cNvSpPr>
            <a:spLocks noEditPoints="1"/>
          </p:cNvSpPr>
          <p:nvPr/>
        </p:nvSpPr>
        <p:spPr bwMode="auto">
          <a:xfrm>
            <a:off x="8072438" y="384175"/>
            <a:ext cx="1387475" cy="2168525"/>
          </a:xfrm>
          <a:custGeom>
            <a:avLst/>
            <a:gdLst>
              <a:gd name="T0" fmla="*/ 582 w 583"/>
              <a:gd name="T1" fmla="*/ 455 h 911"/>
              <a:gd name="T2" fmla="*/ 582 w 583"/>
              <a:gd name="T3" fmla="*/ 455 h 911"/>
              <a:gd name="T4" fmla="*/ 510 w 583"/>
              <a:gd name="T5" fmla="*/ 659 h 911"/>
              <a:gd name="T6" fmla="*/ 292 w 583"/>
              <a:gd name="T7" fmla="*/ 911 h 911"/>
              <a:gd name="T8" fmla="*/ 73 w 583"/>
              <a:gd name="T9" fmla="*/ 660 h 911"/>
              <a:gd name="T10" fmla="*/ 0 w 583"/>
              <a:gd name="T11" fmla="*/ 455 h 911"/>
              <a:gd name="T12" fmla="*/ 73 w 583"/>
              <a:gd name="T13" fmla="*/ 252 h 911"/>
              <a:gd name="T14" fmla="*/ 291 w 583"/>
              <a:gd name="T15" fmla="*/ 0 h 911"/>
              <a:gd name="T16" fmla="*/ 509 w 583"/>
              <a:gd name="T17" fmla="*/ 251 h 911"/>
              <a:gd name="T18" fmla="*/ 582 w 583"/>
              <a:gd name="T19" fmla="*/ 455 h 911"/>
              <a:gd name="T20" fmla="*/ 292 w 583"/>
              <a:gd name="T21" fmla="*/ 885 h 911"/>
              <a:gd name="T22" fmla="*/ 498 w 583"/>
              <a:gd name="T23" fmla="*/ 645 h 911"/>
              <a:gd name="T24" fmla="*/ 566 w 583"/>
              <a:gd name="T25" fmla="*/ 455 h 911"/>
              <a:gd name="T26" fmla="*/ 566 w 583"/>
              <a:gd name="T27" fmla="*/ 455 h 911"/>
              <a:gd name="T28" fmla="*/ 498 w 583"/>
              <a:gd name="T29" fmla="*/ 264 h 911"/>
              <a:gd name="T30" fmla="*/ 291 w 583"/>
              <a:gd name="T31" fmla="*/ 26 h 911"/>
              <a:gd name="T32" fmla="*/ 84 w 583"/>
              <a:gd name="T33" fmla="*/ 265 h 911"/>
              <a:gd name="T34" fmla="*/ 16 w 583"/>
              <a:gd name="T35" fmla="*/ 455 h 911"/>
              <a:gd name="T36" fmla="*/ 85 w 583"/>
              <a:gd name="T37" fmla="*/ 647 h 911"/>
              <a:gd name="T38" fmla="*/ 292 w 583"/>
              <a:gd name="T39" fmla="*/ 885 h 9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83" h="911">
                <a:moveTo>
                  <a:pt x="582" y="455"/>
                </a:moveTo>
                <a:cubicBezTo>
                  <a:pt x="582" y="455"/>
                  <a:pt x="582" y="455"/>
                  <a:pt x="582" y="455"/>
                </a:cubicBezTo>
                <a:cubicBezTo>
                  <a:pt x="582" y="532"/>
                  <a:pt x="557" y="604"/>
                  <a:pt x="510" y="659"/>
                </a:cubicBezTo>
                <a:cubicBezTo>
                  <a:pt x="292" y="911"/>
                  <a:pt x="292" y="911"/>
                  <a:pt x="292" y="911"/>
                </a:cubicBezTo>
                <a:cubicBezTo>
                  <a:pt x="73" y="660"/>
                  <a:pt x="73" y="660"/>
                  <a:pt x="73" y="660"/>
                </a:cubicBezTo>
                <a:cubicBezTo>
                  <a:pt x="26" y="606"/>
                  <a:pt x="0" y="533"/>
                  <a:pt x="0" y="455"/>
                </a:cubicBezTo>
                <a:cubicBezTo>
                  <a:pt x="0" y="379"/>
                  <a:pt x="26" y="306"/>
                  <a:pt x="73" y="252"/>
                </a:cubicBezTo>
                <a:cubicBezTo>
                  <a:pt x="291" y="0"/>
                  <a:pt x="291" y="0"/>
                  <a:pt x="291" y="0"/>
                </a:cubicBezTo>
                <a:cubicBezTo>
                  <a:pt x="509" y="251"/>
                  <a:pt x="509" y="251"/>
                  <a:pt x="509" y="251"/>
                </a:cubicBezTo>
                <a:cubicBezTo>
                  <a:pt x="557" y="305"/>
                  <a:pt x="583" y="378"/>
                  <a:pt x="582" y="455"/>
                </a:cubicBezTo>
                <a:close/>
                <a:moveTo>
                  <a:pt x="292" y="885"/>
                </a:moveTo>
                <a:cubicBezTo>
                  <a:pt x="498" y="645"/>
                  <a:pt x="498" y="645"/>
                  <a:pt x="498" y="645"/>
                </a:cubicBezTo>
                <a:cubicBezTo>
                  <a:pt x="542" y="595"/>
                  <a:pt x="566" y="527"/>
                  <a:pt x="566" y="455"/>
                </a:cubicBezTo>
                <a:cubicBezTo>
                  <a:pt x="566" y="455"/>
                  <a:pt x="566" y="455"/>
                  <a:pt x="566" y="455"/>
                </a:cubicBezTo>
                <a:cubicBezTo>
                  <a:pt x="566" y="383"/>
                  <a:pt x="542" y="315"/>
                  <a:pt x="498" y="264"/>
                </a:cubicBezTo>
                <a:cubicBezTo>
                  <a:pt x="291" y="26"/>
                  <a:pt x="291" y="26"/>
                  <a:pt x="291" y="26"/>
                </a:cubicBezTo>
                <a:cubicBezTo>
                  <a:pt x="84" y="265"/>
                  <a:pt x="84" y="265"/>
                  <a:pt x="84" y="265"/>
                </a:cubicBezTo>
                <a:cubicBezTo>
                  <a:pt x="41" y="316"/>
                  <a:pt x="16" y="383"/>
                  <a:pt x="16" y="455"/>
                </a:cubicBezTo>
                <a:cubicBezTo>
                  <a:pt x="16" y="528"/>
                  <a:pt x="41" y="596"/>
                  <a:pt x="85" y="647"/>
                </a:cubicBezTo>
                <a:lnTo>
                  <a:pt x="292" y="885"/>
                </a:lnTo>
                <a:close/>
              </a:path>
            </a:pathLst>
          </a:custGeom>
          <a:solidFill>
            <a:srgbClr val="EA551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 name="Freeform 17"/>
          <p:cNvSpPr>
            <a:spLocks noEditPoints="1"/>
          </p:cNvSpPr>
          <p:nvPr/>
        </p:nvSpPr>
        <p:spPr bwMode="auto">
          <a:xfrm>
            <a:off x="8064500" y="538163"/>
            <a:ext cx="1403350" cy="2014538"/>
          </a:xfrm>
          <a:custGeom>
            <a:avLst/>
            <a:gdLst>
              <a:gd name="T0" fmla="*/ 589 w 589"/>
              <a:gd name="T1" fmla="*/ 423 h 846"/>
              <a:gd name="T2" fmla="*/ 589 w 589"/>
              <a:gd name="T3" fmla="*/ 423 h 846"/>
              <a:gd name="T4" fmla="*/ 515 w 589"/>
              <a:gd name="T5" fmla="*/ 612 h 846"/>
              <a:gd name="T6" fmla="*/ 295 w 589"/>
              <a:gd name="T7" fmla="*/ 846 h 846"/>
              <a:gd name="T8" fmla="*/ 74 w 589"/>
              <a:gd name="T9" fmla="*/ 613 h 846"/>
              <a:gd name="T10" fmla="*/ 0 w 589"/>
              <a:gd name="T11" fmla="*/ 423 h 846"/>
              <a:gd name="T12" fmla="*/ 74 w 589"/>
              <a:gd name="T13" fmla="*/ 234 h 846"/>
              <a:gd name="T14" fmla="*/ 294 w 589"/>
              <a:gd name="T15" fmla="*/ 0 h 846"/>
              <a:gd name="T16" fmla="*/ 515 w 589"/>
              <a:gd name="T17" fmla="*/ 233 h 846"/>
              <a:gd name="T18" fmla="*/ 589 w 589"/>
              <a:gd name="T19" fmla="*/ 423 h 846"/>
              <a:gd name="T20" fmla="*/ 295 w 589"/>
              <a:gd name="T21" fmla="*/ 812 h 846"/>
              <a:gd name="T22" fmla="*/ 499 w 589"/>
              <a:gd name="T23" fmla="*/ 595 h 846"/>
              <a:gd name="T24" fmla="*/ 566 w 589"/>
              <a:gd name="T25" fmla="*/ 423 h 846"/>
              <a:gd name="T26" fmla="*/ 566 w 589"/>
              <a:gd name="T27" fmla="*/ 423 h 846"/>
              <a:gd name="T28" fmla="*/ 499 w 589"/>
              <a:gd name="T29" fmla="*/ 250 h 846"/>
              <a:gd name="T30" fmla="*/ 294 w 589"/>
              <a:gd name="T31" fmla="*/ 34 h 846"/>
              <a:gd name="T32" fmla="*/ 90 w 589"/>
              <a:gd name="T33" fmla="*/ 251 h 846"/>
              <a:gd name="T34" fmla="*/ 23 w 589"/>
              <a:gd name="T35" fmla="*/ 423 h 846"/>
              <a:gd name="T36" fmla="*/ 90 w 589"/>
              <a:gd name="T37" fmla="*/ 596 h 846"/>
              <a:gd name="T38" fmla="*/ 295 w 589"/>
              <a:gd name="T39" fmla="*/ 812 h 8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89" h="846">
                <a:moveTo>
                  <a:pt x="589" y="423"/>
                </a:moveTo>
                <a:cubicBezTo>
                  <a:pt x="589" y="423"/>
                  <a:pt x="589" y="423"/>
                  <a:pt x="589" y="423"/>
                </a:cubicBezTo>
                <a:cubicBezTo>
                  <a:pt x="589" y="494"/>
                  <a:pt x="562" y="562"/>
                  <a:pt x="515" y="612"/>
                </a:cubicBezTo>
                <a:cubicBezTo>
                  <a:pt x="295" y="846"/>
                  <a:pt x="295" y="846"/>
                  <a:pt x="295" y="846"/>
                </a:cubicBezTo>
                <a:cubicBezTo>
                  <a:pt x="74" y="613"/>
                  <a:pt x="74" y="613"/>
                  <a:pt x="74" y="613"/>
                </a:cubicBezTo>
                <a:cubicBezTo>
                  <a:pt x="26" y="563"/>
                  <a:pt x="0" y="495"/>
                  <a:pt x="0" y="423"/>
                </a:cubicBezTo>
                <a:cubicBezTo>
                  <a:pt x="0" y="352"/>
                  <a:pt x="26" y="284"/>
                  <a:pt x="74" y="234"/>
                </a:cubicBezTo>
                <a:cubicBezTo>
                  <a:pt x="294" y="0"/>
                  <a:pt x="294" y="0"/>
                  <a:pt x="294" y="0"/>
                </a:cubicBezTo>
                <a:cubicBezTo>
                  <a:pt x="515" y="233"/>
                  <a:pt x="515" y="233"/>
                  <a:pt x="515" y="233"/>
                </a:cubicBezTo>
                <a:cubicBezTo>
                  <a:pt x="562" y="283"/>
                  <a:pt x="589" y="351"/>
                  <a:pt x="589" y="423"/>
                </a:cubicBezTo>
                <a:close/>
                <a:moveTo>
                  <a:pt x="295" y="812"/>
                </a:moveTo>
                <a:cubicBezTo>
                  <a:pt x="499" y="595"/>
                  <a:pt x="499" y="595"/>
                  <a:pt x="499" y="595"/>
                </a:cubicBezTo>
                <a:cubicBezTo>
                  <a:pt x="542" y="549"/>
                  <a:pt x="566" y="488"/>
                  <a:pt x="566" y="423"/>
                </a:cubicBezTo>
                <a:cubicBezTo>
                  <a:pt x="566" y="423"/>
                  <a:pt x="566" y="423"/>
                  <a:pt x="566" y="423"/>
                </a:cubicBezTo>
                <a:cubicBezTo>
                  <a:pt x="566" y="357"/>
                  <a:pt x="542" y="296"/>
                  <a:pt x="499" y="250"/>
                </a:cubicBezTo>
                <a:cubicBezTo>
                  <a:pt x="294" y="34"/>
                  <a:pt x="294" y="34"/>
                  <a:pt x="294" y="34"/>
                </a:cubicBezTo>
                <a:cubicBezTo>
                  <a:pt x="90" y="251"/>
                  <a:pt x="90" y="251"/>
                  <a:pt x="90" y="251"/>
                </a:cubicBezTo>
                <a:cubicBezTo>
                  <a:pt x="46" y="297"/>
                  <a:pt x="23" y="358"/>
                  <a:pt x="23" y="423"/>
                </a:cubicBezTo>
                <a:cubicBezTo>
                  <a:pt x="22" y="489"/>
                  <a:pt x="46" y="550"/>
                  <a:pt x="90" y="596"/>
                </a:cubicBezTo>
                <a:lnTo>
                  <a:pt x="295" y="812"/>
                </a:lnTo>
                <a:close/>
              </a:path>
            </a:pathLst>
          </a:custGeom>
          <a:solidFill>
            <a:srgbClr val="EA551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18"/>
          <p:cNvSpPr/>
          <p:nvPr/>
        </p:nvSpPr>
        <p:spPr bwMode="auto">
          <a:xfrm>
            <a:off x="8010525" y="695325"/>
            <a:ext cx="1511300" cy="1889125"/>
          </a:xfrm>
          <a:custGeom>
            <a:avLst/>
            <a:gdLst>
              <a:gd name="T0" fmla="*/ 98 w 635"/>
              <a:gd name="T1" fmla="*/ 574 h 793"/>
              <a:gd name="T2" fmla="*/ 98 w 635"/>
              <a:gd name="T3" fmla="*/ 219 h 793"/>
              <a:gd name="T4" fmla="*/ 317 w 635"/>
              <a:gd name="T5" fmla="*/ 0 h 793"/>
              <a:gd name="T6" fmla="*/ 537 w 635"/>
              <a:gd name="T7" fmla="*/ 219 h 793"/>
              <a:gd name="T8" fmla="*/ 537 w 635"/>
              <a:gd name="T9" fmla="*/ 574 h 793"/>
              <a:gd name="T10" fmla="*/ 317 w 635"/>
              <a:gd name="T11" fmla="*/ 793 h 793"/>
              <a:gd name="T12" fmla="*/ 98 w 635"/>
              <a:gd name="T13" fmla="*/ 574 h 793"/>
            </a:gdLst>
            <a:ahLst/>
            <a:cxnLst>
              <a:cxn ang="0">
                <a:pos x="T0" y="T1"/>
              </a:cxn>
              <a:cxn ang="0">
                <a:pos x="T2" y="T3"/>
              </a:cxn>
              <a:cxn ang="0">
                <a:pos x="T4" y="T5"/>
              </a:cxn>
              <a:cxn ang="0">
                <a:pos x="T6" y="T7"/>
              </a:cxn>
              <a:cxn ang="0">
                <a:pos x="T8" y="T9"/>
              </a:cxn>
              <a:cxn ang="0">
                <a:pos x="T10" y="T11"/>
              </a:cxn>
              <a:cxn ang="0">
                <a:pos x="T12" y="T13"/>
              </a:cxn>
            </a:cxnLst>
            <a:rect l="0" t="0" r="r" b="b"/>
            <a:pathLst>
              <a:path w="635" h="793">
                <a:moveTo>
                  <a:pt x="98" y="574"/>
                </a:moveTo>
                <a:cubicBezTo>
                  <a:pt x="0" y="476"/>
                  <a:pt x="0" y="317"/>
                  <a:pt x="98" y="219"/>
                </a:cubicBezTo>
                <a:cubicBezTo>
                  <a:pt x="317" y="0"/>
                  <a:pt x="317" y="0"/>
                  <a:pt x="317" y="0"/>
                </a:cubicBezTo>
                <a:cubicBezTo>
                  <a:pt x="537" y="219"/>
                  <a:pt x="537" y="219"/>
                  <a:pt x="537" y="219"/>
                </a:cubicBezTo>
                <a:cubicBezTo>
                  <a:pt x="635" y="317"/>
                  <a:pt x="635" y="476"/>
                  <a:pt x="537" y="574"/>
                </a:cubicBezTo>
                <a:cubicBezTo>
                  <a:pt x="317" y="793"/>
                  <a:pt x="317" y="793"/>
                  <a:pt x="317" y="793"/>
                </a:cubicBezTo>
                <a:lnTo>
                  <a:pt x="98" y="57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19"/>
          <p:cNvSpPr/>
          <p:nvPr/>
        </p:nvSpPr>
        <p:spPr bwMode="auto">
          <a:xfrm>
            <a:off x="8035925" y="727075"/>
            <a:ext cx="1460500" cy="1825625"/>
          </a:xfrm>
          <a:custGeom>
            <a:avLst/>
            <a:gdLst>
              <a:gd name="T0" fmla="*/ 477 w 613"/>
              <a:gd name="T1" fmla="*/ 171 h 767"/>
              <a:gd name="T2" fmla="*/ 519 w 613"/>
              <a:gd name="T3" fmla="*/ 212 h 767"/>
              <a:gd name="T4" fmla="*/ 519 w 613"/>
              <a:gd name="T5" fmla="*/ 555 h 767"/>
              <a:gd name="T6" fmla="*/ 477 w 613"/>
              <a:gd name="T7" fmla="*/ 596 h 767"/>
              <a:gd name="T8" fmla="*/ 306 w 613"/>
              <a:gd name="T9" fmla="*/ 767 h 767"/>
              <a:gd name="T10" fmla="*/ 135 w 613"/>
              <a:gd name="T11" fmla="*/ 596 h 767"/>
              <a:gd name="T12" fmla="*/ 94 w 613"/>
              <a:gd name="T13" fmla="*/ 555 h 767"/>
              <a:gd name="T14" fmla="*/ 94 w 613"/>
              <a:gd name="T15" fmla="*/ 212 h 767"/>
              <a:gd name="T16" fmla="*/ 135 w 613"/>
              <a:gd name="T17" fmla="*/ 171 h 767"/>
              <a:gd name="T18" fmla="*/ 306 w 613"/>
              <a:gd name="T19" fmla="*/ 0 h 767"/>
              <a:gd name="T20" fmla="*/ 477 w 613"/>
              <a:gd name="T21" fmla="*/ 171 h 7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13" h="767">
                <a:moveTo>
                  <a:pt x="477" y="171"/>
                </a:moveTo>
                <a:cubicBezTo>
                  <a:pt x="519" y="212"/>
                  <a:pt x="519" y="212"/>
                  <a:pt x="519" y="212"/>
                </a:cubicBezTo>
                <a:cubicBezTo>
                  <a:pt x="613" y="307"/>
                  <a:pt x="613" y="461"/>
                  <a:pt x="519" y="555"/>
                </a:cubicBezTo>
                <a:cubicBezTo>
                  <a:pt x="477" y="596"/>
                  <a:pt x="477" y="596"/>
                  <a:pt x="477" y="596"/>
                </a:cubicBezTo>
                <a:cubicBezTo>
                  <a:pt x="306" y="767"/>
                  <a:pt x="306" y="767"/>
                  <a:pt x="306" y="767"/>
                </a:cubicBezTo>
                <a:cubicBezTo>
                  <a:pt x="135" y="596"/>
                  <a:pt x="135" y="596"/>
                  <a:pt x="135" y="596"/>
                </a:cubicBezTo>
                <a:cubicBezTo>
                  <a:pt x="94" y="555"/>
                  <a:pt x="94" y="555"/>
                  <a:pt x="94" y="555"/>
                </a:cubicBezTo>
                <a:cubicBezTo>
                  <a:pt x="0" y="461"/>
                  <a:pt x="0" y="307"/>
                  <a:pt x="94" y="212"/>
                </a:cubicBezTo>
                <a:cubicBezTo>
                  <a:pt x="135" y="171"/>
                  <a:pt x="135" y="171"/>
                  <a:pt x="135" y="171"/>
                </a:cubicBezTo>
                <a:cubicBezTo>
                  <a:pt x="306" y="0"/>
                  <a:pt x="306" y="0"/>
                  <a:pt x="306" y="0"/>
                </a:cubicBezTo>
                <a:lnTo>
                  <a:pt x="477" y="171"/>
                </a:lnTo>
                <a:close/>
              </a:path>
            </a:pathLst>
          </a:custGeom>
          <a:solidFill>
            <a:srgbClr val="EA551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20"/>
          <p:cNvSpPr>
            <a:spLocks noEditPoints="1"/>
          </p:cNvSpPr>
          <p:nvPr/>
        </p:nvSpPr>
        <p:spPr bwMode="auto">
          <a:xfrm>
            <a:off x="8815388" y="1924050"/>
            <a:ext cx="2516188" cy="1357313"/>
          </a:xfrm>
          <a:custGeom>
            <a:avLst/>
            <a:gdLst>
              <a:gd name="T0" fmla="*/ 529 w 1057"/>
              <a:gd name="T1" fmla="*/ 570 h 570"/>
              <a:gd name="T2" fmla="*/ 529 w 1057"/>
              <a:gd name="T3" fmla="*/ 570 h 570"/>
              <a:gd name="T4" fmla="*/ 293 w 1057"/>
              <a:gd name="T5" fmla="*/ 499 h 570"/>
              <a:gd name="T6" fmla="*/ 0 w 1057"/>
              <a:gd name="T7" fmla="*/ 286 h 570"/>
              <a:gd name="T8" fmla="*/ 292 w 1057"/>
              <a:gd name="T9" fmla="*/ 72 h 570"/>
              <a:gd name="T10" fmla="*/ 528 w 1057"/>
              <a:gd name="T11" fmla="*/ 0 h 570"/>
              <a:gd name="T12" fmla="*/ 763 w 1057"/>
              <a:gd name="T13" fmla="*/ 71 h 570"/>
              <a:gd name="T14" fmla="*/ 1057 w 1057"/>
              <a:gd name="T15" fmla="*/ 284 h 570"/>
              <a:gd name="T16" fmla="*/ 765 w 1057"/>
              <a:gd name="T17" fmla="*/ 498 h 570"/>
              <a:gd name="T18" fmla="*/ 529 w 1057"/>
              <a:gd name="T19" fmla="*/ 570 h 570"/>
              <a:gd name="T20" fmla="*/ 6 w 1057"/>
              <a:gd name="T21" fmla="*/ 286 h 570"/>
              <a:gd name="T22" fmla="*/ 296 w 1057"/>
              <a:gd name="T23" fmla="*/ 497 h 570"/>
              <a:gd name="T24" fmla="*/ 529 w 1057"/>
              <a:gd name="T25" fmla="*/ 566 h 570"/>
              <a:gd name="T26" fmla="*/ 529 w 1057"/>
              <a:gd name="T27" fmla="*/ 566 h 570"/>
              <a:gd name="T28" fmla="*/ 762 w 1057"/>
              <a:gd name="T29" fmla="*/ 496 h 570"/>
              <a:gd name="T30" fmla="*/ 1050 w 1057"/>
              <a:gd name="T31" fmla="*/ 284 h 570"/>
              <a:gd name="T32" fmla="*/ 760 w 1057"/>
              <a:gd name="T33" fmla="*/ 73 h 570"/>
              <a:gd name="T34" fmla="*/ 528 w 1057"/>
              <a:gd name="T35" fmla="*/ 4 h 570"/>
              <a:gd name="T36" fmla="*/ 295 w 1057"/>
              <a:gd name="T37" fmla="*/ 74 h 570"/>
              <a:gd name="T38" fmla="*/ 6 w 1057"/>
              <a:gd name="T39" fmla="*/ 286 h 5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57" h="570">
                <a:moveTo>
                  <a:pt x="529" y="570"/>
                </a:moveTo>
                <a:cubicBezTo>
                  <a:pt x="529" y="570"/>
                  <a:pt x="529" y="570"/>
                  <a:pt x="529" y="570"/>
                </a:cubicBezTo>
                <a:cubicBezTo>
                  <a:pt x="440" y="570"/>
                  <a:pt x="356" y="545"/>
                  <a:pt x="293" y="499"/>
                </a:cubicBezTo>
                <a:cubicBezTo>
                  <a:pt x="0" y="286"/>
                  <a:pt x="0" y="286"/>
                  <a:pt x="0" y="286"/>
                </a:cubicBezTo>
                <a:cubicBezTo>
                  <a:pt x="292" y="72"/>
                  <a:pt x="292" y="72"/>
                  <a:pt x="292" y="72"/>
                </a:cubicBezTo>
                <a:cubicBezTo>
                  <a:pt x="355" y="26"/>
                  <a:pt x="439" y="0"/>
                  <a:pt x="528" y="0"/>
                </a:cubicBezTo>
                <a:cubicBezTo>
                  <a:pt x="617" y="0"/>
                  <a:pt x="701" y="25"/>
                  <a:pt x="763" y="71"/>
                </a:cubicBezTo>
                <a:cubicBezTo>
                  <a:pt x="1057" y="284"/>
                  <a:pt x="1057" y="284"/>
                  <a:pt x="1057" y="284"/>
                </a:cubicBezTo>
                <a:cubicBezTo>
                  <a:pt x="765" y="498"/>
                  <a:pt x="765" y="498"/>
                  <a:pt x="765" y="498"/>
                </a:cubicBezTo>
                <a:cubicBezTo>
                  <a:pt x="702" y="544"/>
                  <a:pt x="618" y="570"/>
                  <a:pt x="529" y="570"/>
                </a:cubicBezTo>
                <a:close/>
                <a:moveTo>
                  <a:pt x="6" y="286"/>
                </a:moveTo>
                <a:cubicBezTo>
                  <a:pt x="296" y="497"/>
                  <a:pt x="296" y="497"/>
                  <a:pt x="296" y="497"/>
                </a:cubicBezTo>
                <a:cubicBezTo>
                  <a:pt x="358" y="542"/>
                  <a:pt x="441" y="566"/>
                  <a:pt x="529" y="566"/>
                </a:cubicBezTo>
                <a:cubicBezTo>
                  <a:pt x="529" y="566"/>
                  <a:pt x="529" y="566"/>
                  <a:pt x="529" y="566"/>
                </a:cubicBezTo>
                <a:cubicBezTo>
                  <a:pt x="617" y="566"/>
                  <a:pt x="700" y="541"/>
                  <a:pt x="762" y="496"/>
                </a:cubicBezTo>
                <a:cubicBezTo>
                  <a:pt x="1050" y="284"/>
                  <a:pt x="1050" y="284"/>
                  <a:pt x="1050" y="284"/>
                </a:cubicBezTo>
                <a:cubicBezTo>
                  <a:pt x="760" y="73"/>
                  <a:pt x="760" y="73"/>
                  <a:pt x="760" y="73"/>
                </a:cubicBezTo>
                <a:cubicBezTo>
                  <a:pt x="698" y="28"/>
                  <a:pt x="616" y="4"/>
                  <a:pt x="528" y="4"/>
                </a:cubicBezTo>
                <a:cubicBezTo>
                  <a:pt x="440" y="4"/>
                  <a:pt x="357" y="29"/>
                  <a:pt x="295" y="74"/>
                </a:cubicBezTo>
                <a:lnTo>
                  <a:pt x="6" y="286"/>
                </a:lnTo>
                <a:close/>
              </a:path>
            </a:pathLst>
          </a:custGeom>
          <a:solidFill>
            <a:srgbClr val="00AB9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Freeform 21"/>
          <p:cNvSpPr>
            <a:spLocks noEditPoints="1"/>
          </p:cNvSpPr>
          <p:nvPr/>
        </p:nvSpPr>
        <p:spPr bwMode="auto">
          <a:xfrm>
            <a:off x="8815388" y="1919288"/>
            <a:ext cx="2333625" cy="1371600"/>
          </a:xfrm>
          <a:custGeom>
            <a:avLst/>
            <a:gdLst>
              <a:gd name="T0" fmla="*/ 490 w 980"/>
              <a:gd name="T1" fmla="*/ 576 h 576"/>
              <a:gd name="T2" fmla="*/ 490 w 980"/>
              <a:gd name="T3" fmla="*/ 576 h 576"/>
              <a:gd name="T4" fmla="*/ 272 w 980"/>
              <a:gd name="T5" fmla="*/ 504 h 576"/>
              <a:gd name="T6" fmla="*/ 0 w 980"/>
              <a:gd name="T7" fmla="*/ 288 h 576"/>
              <a:gd name="T8" fmla="*/ 270 w 980"/>
              <a:gd name="T9" fmla="*/ 72 h 576"/>
              <a:gd name="T10" fmla="*/ 490 w 980"/>
              <a:gd name="T11" fmla="*/ 0 h 576"/>
              <a:gd name="T12" fmla="*/ 708 w 980"/>
              <a:gd name="T13" fmla="*/ 72 h 576"/>
              <a:gd name="T14" fmla="*/ 980 w 980"/>
              <a:gd name="T15" fmla="*/ 288 h 576"/>
              <a:gd name="T16" fmla="*/ 710 w 980"/>
              <a:gd name="T17" fmla="*/ 504 h 576"/>
              <a:gd name="T18" fmla="*/ 490 w 980"/>
              <a:gd name="T19" fmla="*/ 576 h 576"/>
              <a:gd name="T20" fmla="*/ 17 w 980"/>
              <a:gd name="T21" fmla="*/ 288 h 576"/>
              <a:gd name="T22" fmla="*/ 280 w 980"/>
              <a:gd name="T23" fmla="*/ 497 h 576"/>
              <a:gd name="T24" fmla="*/ 490 w 980"/>
              <a:gd name="T25" fmla="*/ 566 h 576"/>
              <a:gd name="T26" fmla="*/ 490 w 980"/>
              <a:gd name="T27" fmla="*/ 566 h 576"/>
              <a:gd name="T28" fmla="*/ 701 w 980"/>
              <a:gd name="T29" fmla="*/ 497 h 576"/>
              <a:gd name="T30" fmla="*/ 963 w 980"/>
              <a:gd name="T31" fmla="*/ 288 h 576"/>
              <a:gd name="T32" fmla="*/ 700 w 980"/>
              <a:gd name="T33" fmla="*/ 79 h 576"/>
              <a:gd name="T34" fmla="*/ 490 w 980"/>
              <a:gd name="T35" fmla="*/ 10 h 576"/>
              <a:gd name="T36" fmla="*/ 279 w 980"/>
              <a:gd name="T37" fmla="*/ 79 h 576"/>
              <a:gd name="T38" fmla="*/ 17 w 980"/>
              <a:gd name="T39" fmla="*/ 288 h 5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980" h="576">
                <a:moveTo>
                  <a:pt x="490" y="576"/>
                </a:moveTo>
                <a:cubicBezTo>
                  <a:pt x="490" y="576"/>
                  <a:pt x="490" y="576"/>
                  <a:pt x="490" y="576"/>
                </a:cubicBezTo>
                <a:cubicBezTo>
                  <a:pt x="408" y="576"/>
                  <a:pt x="330" y="550"/>
                  <a:pt x="272" y="504"/>
                </a:cubicBezTo>
                <a:cubicBezTo>
                  <a:pt x="0" y="288"/>
                  <a:pt x="0" y="288"/>
                  <a:pt x="0" y="288"/>
                </a:cubicBezTo>
                <a:cubicBezTo>
                  <a:pt x="270" y="72"/>
                  <a:pt x="270" y="72"/>
                  <a:pt x="270" y="72"/>
                </a:cubicBezTo>
                <a:cubicBezTo>
                  <a:pt x="329" y="25"/>
                  <a:pt x="407" y="0"/>
                  <a:pt x="490" y="0"/>
                </a:cubicBezTo>
                <a:cubicBezTo>
                  <a:pt x="573" y="0"/>
                  <a:pt x="650" y="26"/>
                  <a:pt x="708" y="72"/>
                </a:cubicBezTo>
                <a:cubicBezTo>
                  <a:pt x="980" y="288"/>
                  <a:pt x="980" y="288"/>
                  <a:pt x="980" y="288"/>
                </a:cubicBezTo>
                <a:cubicBezTo>
                  <a:pt x="710" y="504"/>
                  <a:pt x="710" y="504"/>
                  <a:pt x="710" y="504"/>
                </a:cubicBezTo>
                <a:cubicBezTo>
                  <a:pt x="651" y="550"/>
                  <a:pt x="573" y="576"/>
                  <a:pt x="490" y="576"/>
                </a:cubicBezTo>
                <a:close/>
                <a:moveTo>
                  <a:pt x="17" y="288"/>
                </a:moveTo>
                <a:cubicBezTo>
                  <a:pt x="280" y="497"/>
                  <a:pt x="280" y="497"/>
                  <a:pt x="280" y="497"/>
                </a:cubicBezTo>
                <a:cubicBezTo>
                  <a:pt x="336" y="541"/>
                  <a:pt x="411" y="566"/>
                  <a:pt x="490" y="566"/>
                </a:cubicBezTo>
                <a:cubicBezTo>
                  <a:pt x="490" y="566"/>
                  <a:pt x="490" y="566"/>
                  <a:pt x="490" y="566"/>
                </a:cubicBezTo>
                <a:cubicBezTo>
                  <a:pt x="570" y="566"/>
                  <a:pt x="645" y="542"/>
                  <a:pt x="701" y="497"/>
                </a:cubicBezTo>
                <a:cubicBezTo>
                  <a:pt x="963" y="288"/>
                  <a:pt x="963" y="288"/>
                  <a:pt x="963" y="288"/>
                </a:cubicBezTo>
                <a:cubicBezTo>
                  <a:pt x="700" y="79"/>
                  <a:pt x="700" y="79"/>
                  <a:pt x="700" y="79"/>
                </a:cubicBezTo>
                <a:cubicBezTo>
                  <a:pt x="644" y="34"/>
                  <a:pt x="569" y="10"/>
                  <a:pt x="490" y="10"/>
                </a:cubicBezTo>
                <a:cubicBezTo>
                  <a:pt x="410" y="10"/>
                  <a:pt x="335" y="34"/>
                  <a:pt x="279" y="79"/>
                </a:cubicBezTo>
                <a:lnTo>
                  <a:pt x="17" y="288"/>
                </a:lnTo>
                <a:close/>
              </a:path>
            </a:pathLst>
          </a:custGeom>
          <a:solidFill>
            <a:srgbClr val="009A8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Freeform 22"/>
          <p:cNvSpPr>
            <a:spLocks noEditPoints="1"/>
          </p:cNvSpPr>
          <p:nvPr/>
        </p:nvSpPr>
        <p:spPr bwMode="auto">
          <a:xfrm>
            <a:off x="8815388" y="1909763"/>
            <a:ext cx="2171700" cy="1389063"/>
          </a:xfrm>
          <a:custGeom>
            <a:avLst/>
            <a:gdLst>
              <a:gd name="T0" fmla="*/ 456 w 912"/>
              <a:gd name="T1" fmla="*/ 583 h 583"/>
              <a:gd name="T2" fmla="*/ 456 w 912"/>
              <a:gd name="T3" fmla="*/ 583 h 583"/>
              <a:gd name="T4" fmla="*/ 253 w 912"/>
              <a:gd name="T5" fmla="*/ 510 h 583"/>
              <a:gd name="T6" fmla="*/ 0 w 912"/>
              <a:gd name="T7" fmla="*/ 292 h 583"/>
              <a:gd name="T8" fmla="*/ 251 w 912"/>
              <a:gd name="T9" fmla="*/ 74 h 583"/>
              <a:gd name="T10" fmla="*/ 456 w 912"/>
              <a:gd name="T11" fmla="*/ 0 h 583"/>
              <a:gd name="T12" fmla="*/ 659 w 912"/>
              <a:gd name="T13" fmla="*/ 73 h 583"/>
              <a:gd name="T14" fmla="*/ 912 w 912"/>
              <a:gd name="T15" fmla="*/ 291 h 583"/>
              <a:gd name="T16" fmla="*/ 660 w 912"/>
              <a:gd name="T17" fmla="*/ 510 h 583"/>
              <a:gd name="T18" fmla="*/ 456 w 912"/>
              <a:gd name="T19" fmla="*/ 583 h 583"/>
              <a:gd name="T20" fmla="*/ 26 w 912"/>
              <a:gd name="T21" fmla="*/ 292 h 583"/>
              <a:gd name="T22" fmla="*/ 266 w 912"/>
              <a:gd name="T23" fmla="*/ 499 h 583"/>
              <a:gd name="T24" fmla="*/ 456 w 912"/>
              <a:gd name="T25" fmla="*/ 567 h 583"/>
              <a:gd name="T26" fmla="*/ 456 w 912"/>
              <a:gd name="T27" fmla="*/ 567 h 583"/>
              <a:gd name="T28" fmla="*/ 647 w 912"/>
              <a:gd name="T29" fmla="*/ 498 h 583"/>
              <a:gd name="T30" fmla="*/ 885 w 912"/>
              <a:gd name="T31" fmla="*/ 291 h 583"/>
              <a:gd name="T32" fmla="*/ 646 w 912"/>
              <a:gd name="T33" fmla="*/ 85 h 583"/>
              <a:gd name="T34" fmla="*/ 456 w 912"/>
              <a:gd name="T35" fmla="*/ 17 h 583"/>
              <a:gd name="T36" fmla="*/ 264 w 912"/>
              <a:gd name="T37" fmla="*/ 85 h 583"/>
              <a:gd name="T38" fmla="*/ 26 w 912"/>
              <a:gd name="T39" fmla="*/ 292 h 5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912" h="583">
                <a:moveTo>
                  <a:pt x="456" y="583"/>
                </a:moveTo>
                <a:cubicBezTo>
                  <a:pt x="456" y="583"/>
                  <a:pt x="456" y="583"/>
                  <a:pt x="456" y="583"/>
                </a:cubicBezTo>
                <a:cubicBezTo>
                  <a:pt x="379" y="583"/>
                  <a:pt x="307" y="557"/>
                  <a:pt x="253" y="510"/>
                </a:cubicBezTo>
                <a:cubicBezTo>
                  <a:pt x="0" y="292"/>
                  <a:pt x="0" y="292"/>
                  <a:pt x="0" y="292"/>
                </a:cubicBezTo>
                <a:cubicBezTo>
                  <a:pt x="251" y="74"/>
                  <a:pt x="251" y="74"/>
                  <a:pt x="251" y="74"/>
                </a:cubicBezTo>
                <a:cubicBezTo>
                  <a:pt x="305" y="26"/>
                  <a:pt x="378" y="0"/>
                  <a:pt x="456" y="0"/>
                </a:cubicBezTo>
                <a:cubicBezTo>
                  <a:pt x="533" y="1"/>
                  <a:pt x="605" y="26"/>
                  <a:pt x="659" y="73"/>
                </a:cubicBezTo>
                <a:cubicBezTo>
                  <a:pt x="912" y="291"/>
                  <a:pt x="912" y="291"/>
                  <a:pt x="912" y="291"/>
                </a:cubicBezTo>
                <a:cubicBezTo>
                  <a:pt x="660" y="510"/>
                  <a:pt x="660" y="510"/>
                  <a:pt x="660" y="510"/>
                </a:cubicBezTo>
                <a:cubicBezTo>
                  <a:pt x="606" y="557"/>
                  <a:pt x="534" y="583"/>
                  <a:pt x="456" y="583"/>
                </a:cubicBezTo>
                <a:close/>
                <a:moveTo>
                  <a:pt x="26" y="292"/>
                </a:moveTo>
                <a:cubicBezTo>
                  <a:pt x="266" y="499"/>
                  <a:pt x="266" y="499"/>
                  <a:pt x="266" y="499"/>
                </a:cubicBezTo>
                <a:cubicBezTo>
                  <a:pt x="316" y="542"/>
                  <a:pt x="384" y="566"/>
                  <a:pt x="456" y="567"/>
                </a:cubicBezTo>
                <a:cubicBezTo>
                  <a:pt x="456" y="567"/>
                  <a:pt x="456" y="567"/>
                  <a:pt x="456" y="567"/>
                </a:cubicBezTo>
                <a:cubicBezTo>
                  <a:pt x="529" y="567"/>
                  <a:pt x="596" y="542"/>
                  <a:pt x="647" y="498"/>
                </a:cubicBezTo>
                <a:cubicBezTo>
                  <a:pt x="885" y="291"/>
                  <a:pt x="885" y="291"/>
                  <a:pt x="885" y="291"/>
                </a:cubicBezTo>
                <a:cubicBezTo>
                  <a:pt x="646" y="85"/>
                  <a:pt x="646" y="85"/>
                  <a:pt x="646" y="85"/>
                </a:cubicBezTo>
                <a:cubicBezTo>
                  <a:pt x="595" y="41"/>
                  <a:pt x="528" y="17"/>
                  <a:pt x="456" y="17"/>
                </a:cubicBezTo>
                <a:cubicBezTo>
                  <a:pt x="383" y="17"/>
                  <a:pt x="315" y="41"/>
                  <a:pt x="264" y="85"/>
                </a:cubicBezTo>
                <a:lnTo>
                  <a:pt x="26" y="292"/>
                </a:lnTo>
                <a:close/>
              </a:path>
            </a:pathLst>
          </a:custGeom>
          <a:solidFill>
            <a:srgbClr val="00978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Freeform 23"/>
          <p:cNvSpPr>
            <a:spLocks noEditPoints="1"/>
          </p:cNvSpPr>
          <p:nvPr/>
        </p:nvSpPr>
        <p:spPr bwMode="auto">
          <a:xfrm>
            <a:off x="8815388" y="1903413"/>
            <a:ext cx="2014538" cy="1401763"/>
          </a:xfrm>
          <a:custGeom>
            <a:avLst/>
            <a:gdLst>
              <a:gd name="T0" fmla="*/ 423 w 846"/>
              <a:gd name="T1" fmla="*/ 589 h 589"/>
              <a:gd name="T2" fmla="*/ 423 w 846"/>
              <a:gd name="T3" fmla="*/ 589 h 589"/>
              <a:gd name="T4" fmla="*/ 234 w 846"/>
              <a:gd name="T5" fmla="*/ 515 h 589"/>
              <a:gd name="T6" fmla="*/ 0 w 846"/>
              <a:gd name="T7" fmla="*/ 295 h 589"/>
              <a:gd name="T8" fmla="*/ 233 w 846"/>
              <a:gd name="T9" fmla="*/ 74 h 589"/>
              <a:gd name="T10" fmla="*/ 423 w 846"/>
              <a:gd name="T11" fmla="*/ 0 h 589"/>
              <a:gd name="T12" fmla="*/ 612 w 846"/>
              <a:gd name="T13" fmla="*/ 74 h 589"/>
              <a:gd name="T14" fmla="*/ 846 w 846"/>
              <a:gd name="T15" fmla="*/ 294 h 589"/>
              <a:gd name="T16" fmla="*/ 613 w 846"/>
              <a:gd name="T17" fmla="*/ 515 h 589"/>
              <a:gd name="T18" fmla="*/ 423 w 846"/>
              <a:gd name="T19" fmla="*/ 589 h 589"/>
              <a:gd name="T20" fmla="*/ 34 w 846"/>
              <a:gd name="T21" fmla="*/ 295 h 589"/>
              <a:gd name="T22" fmla="*/ 251 w 846"/>
              <a:gd name="T23" fmla="*/ 499 h 589"/>
              <a:gd name="T24" fmla="*/ 423 w 846"/>
              <a:gd name="T25" fmla="*/ 566 h 589"/>
              <a:gd name="T26" fmla="*/ 423 w 846"/>
              <a:gd name="T27" fmla="*/ 566 h 589"/>
              <a:gd name="T28" fmla="*/ 597 w 846"/>
              <a:gd name="T29" fmla="*/ 499 h 589"/>
              <a:gd name="T30" fmla="*/ 812 w 846"/>
              <a:gd name="T31" fmla="*/ 294 h 589"/>
              <a:gd name="T32" fmla="*/ 595 w 846"/>
              <a:gd name="T33" fmla="*/ 90 h 589"/>
              <a:gd name="T34" fmla="*/ 423 w 846"/>
              <a:gd name="T35" fmla="*/ 23 h 589"/>
              <a:gd name="T36" fmla="*/ 250 w 846"/>
              <a:gd name="T37" fmla="*/ 90 h 589"/>
              <a:gd name="T38" fmla="*/ 34 w 846"/>
              <a:gd name="T39" fmla="*/ 295 h 5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46" h="589">
                <a:moveTo>
                  <a:pt x="423" y="589"/>
                </a:moveTo>
                <a:cubicBezTo>
                  <a:pt x="423" y="589"/>
                  <a:pt x="423" y="589"/>
                  <a:pt x="423" y="589"/>
                </a:cubicBezTo>
                <a:cubicBezTo>
                  <a:pt x="352" y="589"/>
                  <a:pt x="285" y="563"/>
                  <a:pt x="234" y="515"/>
                </a:cubicBezTo>
                <a:cubicBezTo>
                  <a:pt x="0" y="295"/>
                  <a:pt x="0" y="295"/>
                  <a:pt x="0" y="295"/>
                </a:cubicBezTo>
                <a:cubicBezTo>
                  <a:pt x="233" y="74"/>
                  <a:pt x="233" y="74"/>
                  <a:pt x="233" y="74"/>
                </a:cubicBezTo>
                <a:cubicBezTo>
                  <a:pt x="283" y="26"/>
                  <a:pt x="351" y="0"/>
                  <a:pt x="423" y="0"/>
                </a:cubicBezTo>
                <a:cubicBezTo>
                  <a:pt x="495" y="0"/>
                  <a:pt x="562" y="27"/>
                  <a:pt x="612" y="74"/>
                </a:cubicBezTo>
                <a:cubicBezTo>
                  <a:pt x="846" y="294"/>
                  <a:pt x="846" y="294"/>
                  <a:pt x="846" y="294"/>
                </a:cubicBezTo>
                <a:cubicBezTo>
                  <a:pt x="613" y="515"/>
                  <a:pt x="613" y="515"/>
                  <a:pt x="613" y="515"/>
                </a:cubicBezTo>
                <a:cubicBezTo>
                  <a:pt x="563" y="563"/>
                  <a:pt x="495" y="589"/>
                  <a:pt x="423" y="589"/>
                </a:cubicBezTo>
                <a:close/>
                <a:moveTo>
                  <a:pt x="34" y="295"/>
                </a:moveTo>
                <a:cubicBezTo>
                  <a:pt x="251" y="499"/>
                  <a:pt x="251" y="499"/>
                  <a:pt x="251" y="499"/>
                </a:cubicBezTo>
                <a:cubicBezTo>
                  <a:pt x="297" y="542"/>
                  <a:pt x="358" y="566"/>
                  <a:pt x="423" y="566"/>
                </a:cubicBezTo>
                <a:cubicBezTo>
                  <a:pt x="423" y="566"/>
                  <a:pt x="423" y="566"/>
                  <a:pt x="423" y="566"/>
                </a:cubicBezTo>
                <a:cubicBezTo>
                  <a:pt x="489" y="566"/>
                  <a:pt x="551" y="542"/>
                  <a:pt x="597" y="499"/>
                </a:cubicBezTo>
                <a:cubicBezTo>
                  <a:pt x="812" y="294"/>
                  <a:pt x="812" y="294"/>
                  <a:pt x="812" y="294"/>
                </a:cubicBezTo>
                <a:cubicBezTo>
                  <a:pt x="595" y="90"/>
                  <a:pt x="595" y="90"/>
                  <a:pt x="595" y="90"/>
                </a:cubicBezTo>
                <a:cubicBezTo>
                  <a:pt x="549" y="47"/>
                  <a:pt x="488" y="23"/>
                  <a:pt x="423" y="23"/>
                </a:cubicBezTo>
                <a:cubicBezTo>
                  <a:pt x="357" y="23"/>
                  <a:pt x="296" y="47"/>
                  <a:pt x="250" y="90"/>
                </a:cubicBezTo>
                <a:lnTo>
                  <a:pt x="34" y="295"/>
                </a:lnTo>
                <a:close/>
              </a:path>
            </a:pathLst>
          </a:custGeom>
          <a:solidFill>
            <a:srgbClr val="00908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Freeform 24"/>
          <p:cNvSpPr/>
          <p:nvPr/>
        </p:nvSpPr>
        <p:spPr bwMode="auto">
          <a:xfrm>
            <a:off x="8783638" y="1908175"/>
            <a:ext cx="1890713" cy="1392238"/>
          </a:xfrm>
          <a:custGeom>
            <a:avLst/>
            <a:gdLst>
              <a:gd name="T0" fmla="*/ 397 w 794"/>
              <a:gd name="T1" fmla="*/ 585 h 585"/>
              <a:gd name="T2" fmla="*/ 219 w 794"/>
              <a:gd name="T3" fmla="*/ 512 h 585"/>
              <a:gd name="T4" fmla="*/ 0 w 794"/>
              <a:gd name="T5" fmla="*/ 293 h 585"/>
              <a:gd name="T6" fmla="*/ 218 w 794"/>
              <a:gd name="T7" fmla="*/ 73 h 585"/>
              <a:gd name="T8" fmla="*/ 397 w 794"/>
              <a:gd name="T9" fmla="*/ 0 h 585"/>
              <a:gd name="T10" fmla="*/ 574 w 794"/>
              <a:gd name="T11" fmla="*/ 72 h 585"/>
              <a:gd name="T12" fmla="*/ 794 w 794"/>
              <a:gd name="T13" fmla="*/ 291 h 585"/>
              <a:gd name="T14" fmla="*/ 575 w 794"/>
              <a:gd name="T15" fmla="*/ 511 h 585"/>
              <a:gd name="T16" fmla="*/ 397 w 794"/>
              <a:gd name="T17" fmla="*/ 585 h 585"/>
              <a:gd name="T18" fmla="*/ 397 w 794"/>
              <a:gd name="T19" fmla="*/ 585 h 5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94" h="585">
                <a:moveTo>
                  <a:pt x="397" y="585"/>
                </a:moveTo>
                <a:cubicBezTo>
                  <a:pt x="330" y="585"/>
                  <a:pt x="267" y="559"/>
                  <a:pt x="219" y="512"/>
                </a:cubicBezTo>
                <a:cubicBezTo>
                  <a:pt x="0" y="293"/>
                  <a:pt x="0" y="293"/>
                  <a:pt x="0" y="293"/>
                </a:cubicBezTo>
                <a:cubicBezTo>
                  <a:pt x="218" y="73"/>
                  <a:pt x="218" y="73"/>
                  <a:pt x="218" y="73"/>
                </a:cubicBezTo>
                <a:cubicBezTo>
                  <a:pt x="266" y="26"/>
                  <a:pt x="329" y="0"/>
                  <a:pt x="397" y="0"/>
                </a:cubicBezTo>
                <a:cubicBezTo>
                  <a:pt x="464" y="0"/>
                  <a:pt x="527" y="25"/>
                  <a:pt x="574" y="72"/>
                </a:cubicBezTo>
                <a:cubicBezTo>
                  <a:pt x="794" y="291"/>
                  <a:pt x="794" y="291"/>
                  <a:pt x="794" y="291"/>
                </a:cubicBezTo>
                <a:cubicBezTo>
                  <a:pt x="575" y="511"/>
                  <a:pt x="575" y="511"/>
                  <a:pt x="575" y="511"/>
                </a:cubicBezTo>
                <a:cubicBezTo>
                  <a:pt x="528" y="558"/>
                  <a:pt x="464" y="585"/>
                  <a:pt x="397" y="585"/>
                </a:cubicBezTo>
                <a:cubicBezTo>
                  <a:pt x="397" y="585"/>
                  <a:pt x="397" y="585"/>
                  <a:pt x="397" y="58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25"/>
          <p:cNvSpPr/>
          <p:nvPr/>
        </p:nvSpPr>
        <p:spPr bwMode="auto">
          <a:xfrm>
            <a:off x="8815388" y="1871663"/>
            <a:ext cx="1825625" cy="1462088"/>
          </a:xfrm>
          <a:custGeom>
            <a:avLst/>
            <a:gdLst>
              <a:gd name="T0" fmla="*/ 596 w 767"/>
              <a:gd name="T1" fmla="*/ 135 h 614"/>
              <a:gd name="T2" fmla="*/ 554 w 767"/>
              <a:gd name="T3" fmla="*/ 94 h 614"/>
              <a:gd name="T4" fmla="*/ 212 w 767"/>
              <a:gd name="T5" fmla="*/ 95 h 614"/>
              <a:gd name="T6" fmla="*/ 171 w 767"/>
              <a:gd name="T7" fmla="*/ 137 h 614"/>
              <a:gd name="T8" fmla="*/ 0 w 767"/>
              <a:gd name="T9" fmla="*/ 308 h 614"/>
              <a:gd name="T10" fmla="*/ 172 w 767"/>
              <a:gd name="T11" fmla="*/ 479 h 614"/>
              <a:gd name="T12" fmla="*/ 213 w 767"/>
              <a:gd name="T13" fmla="*/ 520 h 614"/>
              <a:gd name="T14" fmla="*/ 555 w 767"/>
              <a:gd name="T15" fmla="*/ 519 h 614"/>
              <a:gd name="T16" fmla="*/ 597 w 767"/>
              <a:gd name="T17" fmla="*/ 478 h 614"/>
              <a:gd name="T18" fmla="*/ 767 w 767"/>
              <a:gd name="T19" fmla="*/ 306 h 614"/>
              <a:gd name="T20" fmla="*/ 596 w 767"/>
              <a:gd name="T21" fmla="*/ 135 h 6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67" h="614">
                <a:moveTo>
                  <a:pt x="596" y="135"/>
                </a:moveTo>
                <a:cubicBezTo>
                  <a:pt x="554" y="94"/>
                  <a:pt x="554" y="94"/>
                  <a:pt x="554" y="94"/>
                </a:cubicBezTo>
                <a:cubicBezTo>
                  <a:pt x="460" y="0"/>
                  <a:pt x="306" y="1"/>
                  <a:pt x="212" y="95"/>
                </a:cubicBezTo>
                <a:cubicBezTo>
                  <a:pt x="171" y="137"/>
                  <a:pt x="171" y="137"/>
                  <a:pt x="171" y="137"/>
                </a:cubicBezTo>
                <a:cubicBezTo>
                  <a:pt x="0" y="308"/>
                  <a:pt x="0" y="308"/>
                  <a:pt x="0" y="308"/>
                </a:cubicBezTo>
                <a:cubicBezTo>
                  <a:pt x="172" y="479"/>
                  <a:pt x="172" y="479"/>
                  <a:pt x="172" y="479"/>
                </a:cubicBezTo>
                <a:cubicBezTo>
                  <a:pt x="213" y="520"/>
                  <a:pt x="213" y="520"/>
                  <a:pt x="213" y="520"/>
                </a:cubicBezTo>
                <a:cubicBezTo>
                  <a:pt x="307" y="614"/>
                  <a:pt x="461" y="613"/>
                  <a:pt x="555" y="519"/>
                </a:cubicBezTo>
                <a:cubicBezTo>
                  <a:pt x="597" y="478"/>
                  <a:pt x="597" y="478"/>
                  <a:pt x="597" y="478"/>
                </a:cubicBezTo>
                <a:cubicBezTo>
                  <a:pt x="767" y="306"/>
                  <a:pt x="767" y="306"/>
                  <a:pt x="767" y="306"/>
                </a:cubicBezTo>
                <a:lnTo>
                  <a:pt x="596" y="135"/>
                </a:lnTo>
                <a:close/>
              </a:path>
            </a:pathLst>
          </a:custGeom>
          <a:solidFill>
            <a:srgbClr val="00908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Freeform 26"/>
          <p:cNvSpPr/>
          <p:nvPr/>
        </p:nvSpPr>
        <p:spPr bwMode="auto">
          <a:xfrm>
            <a:off x="7716838" y="2660650"/>
            <a:ext cx="2105025" cy="4073525"/>
          </a:xfrm>
          <a:custGeom>
            <a:avLst/>
            <a:gdLst>
              <a:gd name="T0" fmla="*/ 846 w 884"/>
              <a:gd name="T1" fmla="*/ 289 h 1711"/>
              <a:gd name="T2" fmla="*/ 846 w 884"/>
              <a:gd name="T3" fmla="*/ 289 h 1711"/>
              <a:gd name="T4" fmla="*/ 651 w 884"/>
              <a:gd name="T5" fmla="*/ 208 h 1711"/>
              <a:gd name="T6" fmla="*/ 442 w 884"/>
              <a:gd name="T7" fmla="*/ 0 h 1711"/>
              <a:gd name="T8" fmla="*/ 233 w 884"/>
              <a:gd name="T9" fmla="*/ 208 h 1711"/>
              <a:gd name="T10" fmla="*/ 38 w 884"/>
              <a:gd name="T11" fmla="*/ 289 h 1711"/>
              <a:gd name="T12" fmla="*/ 0 w 884"/>
              <a:gd name="T13" fmla="*/ 286 h 1711"/>
              <a:gd name="T14" fmla="*/ 162 w 884"/>
              <a:gd name="T15" fmla="*/ 392 h 1711"/>
              <a:gd name="T16" fmla="*/ 362 w 884"/>
              <a:gd name="T17" fmla="*/ 663 h 1711"/>
              <a:gd name="T18" fmla="*/ 421 w 884"/>
              <a:gd name="T19" fmla="*/ 953 h 1711"/>
              <a:gd name="T20" fmla="*/ 421 w 884"/>
              <a:gd name="T21" fmla="*/ 953 h 1711"/>
              <a:gd name="T22" fmla="*/ 421 w 884"/>
              <a:gd name="T23" fmla="*/ 987 h 1711"/>
              <a:gd name="T24" fmla="*/ 421 w 884"/>
              <a:gd name="T25" fmla="*/ 987 h 1711"/>
              <a:gd name="T26" fmla="*/ 421 w 884"/>
              <a:gd name="T27" fmla="*/ 1491 h 1711"/>
              <a:gd name="T28" fmla="*/ 271 w 884"/>
              <a:gd name="T29" fmla="*/ 1681 h 1711"/>
              <a:gd name="T30" fmla="*/ 269 w 884"/>
              <a:gd name="T31" fmla="*/ 1681 h 1711"/>
              <a:gd name="T32" fmla="*/ 269 w 884"/>
              <a:gd name="T33" fmla="*/ 1711 h 1711"/>
              <a:gd name="T34" fmla="*/ 611 w 884"/>
              <a:gd name="T35" fmla="*/ 1711 h 1711"/>
              <a:gd name="T36" fmla="*/ 611 w 884"/>
              <a:gd name="T37" fmla="*/ 1681 h 1711"/>
              <a:gd name="T38" fmla="*/ 610 w 884"/>
              <a:gd name="T39" fmla="*/ 1681 h 1711"/>
              <a:gd name="T40" fmla="*/ 463 w 884"/>
              <a:gd name="T41" fmla="*/ 1508 h 1711"/>
              <a:gd name="T42" fmla="*/ 463 w 884"/>
              <a:gd name="T43" fmla="*/ 976 h 1711"/>
              <a:gd name="T44" fmla="*/ 463 w 884"/>
              <a:gd name="T45" fmla="*/ 976 h 1711"/>
              <a:gd name="T46" fmla="*/ 463 w 884"/>
              <a:gd name="T47" fmla="*/ 953 h 1711"/>
              <a:gd name="T48" fmla="*/ 463 w 884"/>
              <a:gd name="T49" fmla="*/ 953 h 1711"/>
              <a:gd name="T50" fmla="*/ 522 w 884"/>
              <a:gd name="T51" fmla="*/ 663 h 1711"/>
              <a:gd name="T52" fmla="*/ 722 w 884"/>
              <a:gd name="T53" fmla="*/ 392 h 1711"/>
              <a:gd name="T54" fmla="*/ 884 w 884"/>
              <a:gd name="T55" fmla="*/ 286 h 1711"/>
              <a:gd name="T56" fmla="*/ 846 w 884"/>
              <a:gd name="T57" fmla="*/ 289 h 17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84" h="1711">
                <a:moveTo>
                  <a:pt x="846" y="289"/>
                </a:moveTo>
                <a:cubicBezTo>
                  <a:pt x="846" y="289"/>
                  <a:pt x="846" y="289"/>
                  <a:pt x="846" y="289"/>
                </a:cubicBezTo>
                <a:cubicBezTo>
                  <a:pt x="772" y="289"/>
                  <a:pt x="703" y="260"/>
                  <a:pt x="651" y="208"/>
                </a:cubicBezTo>
                <a:cubicBezTo>
                  <a:pt x="442" y="0"/>
                  <a:pt x="442" y="0"/>
                  <a:pt x="442" y="0"/>
                </a:cubicBezTo>
                <a:cubicBezTo>
                  <a:pt x="233" y="208"/>
                  <a:pt x="233" y="208"/>
                  <a:pt x="233" y="208"/>
                </a:cubicBezTo>
                <a:cubicBezTo>
                  <a:pt x="181" y="260"/>
                  <a:pt x="112" y="289"/>
                  <a:pt x="38" y="289"/>
                </a:cubicBezTo>
                <a:cubicBezTo>
                  <a:pt x="25" y="289"/>
                  <a:pt x="12" y="288"/>
                  <a:pt x="0" y="286"/>
                </a:cubicBezTo>
                <a:cubicBezTo>
                  <a:pt x="59" y="314"/>
                  <a:pt x="113" y="350"/>
                  <a:pt x="162" y="392"/>
                </a:cubicBezTo>
                <a:cubicBezTo>
                  <a:pt x="248" y="465"/>
                  <a:pt x="317" y="558"/>
                  <a:pt x="362" y="663"/>
                </a:cubicBezTo>
                <a:cubicBezTo>
                  <a:pt x="400" y="752"/>
                  <a:pt x="421" y="850"/>
                  <a:pt x="421" y="953"/>
                </a:cubicBezTo>
                <a:cubicBezTo>
                  <a:pt x="421" y="953"/>
                  <a:pt x="421" y="953"/>
                  <a:pt x="421" y="953"/>
                </a:cubicBezTo>
                <a:cubicBezTo>
                  <a:pt x="421" y="987"/>
                  <a:pt x="421" y="987"/>
                  <a:pt x="421" y="987"/>
                </a:cubicBezTo>
                <a:cubicBezTo>
                  <a:pt x="421" y="987"/>
                  <a:pt x="421" y="987"/>
                  <a:pt x="421" y="987"/>
                </a:cubicBezTo>
                <a:cubicBezTo>
                  <a:pt x="421" y="1491"/>
                  <a:pt x="421" y="1491"/>
                  <a:pt x="421" y="1491"/>
                </a:cubicBezTo>
                <a:cubicBezTo>
                  <a:pt x="402" y="1601"/>
                  <a:pt x="342" y="1681"/>
                  <a:pt x="271" y="1681"/>
                </a:cubicBezTo>
                <a:cubicBezTo>
                  <a:pt x="270" y="1681"/>
                  <a:pt x="270" y="1681"/>
                  <a:pt x="269" y="1681"/>
                </a:cubicBezTo>
                <a:cubicBezTo>
                  <a:pt x="269" y="1711"/>
                  <a:pt x="269" y="1711"/>
                  <a:pt x="269" y="1711"/>
                </a:cubicBezTo>
                <a:cubicBezTo>
                  <a:pt x="611" y="1711"/>
                  <a:pt x="611" y="1711"/>
                  <a:pt x="611" y="1711"/>
                </a:cubicBezTo>
                <a:cubicBezTo>
                  <a:pt x="611" y="1681"/>
                  <a:pt x="611" y="1681"/>
                  <a:pt x="611" y="1681"/>
                </a:cubicBezTo>
                <a:cubicBezTo>
                  <a:pt x="611" y="1681"/>
                  <a:pt x="610" y="1681"/>
                  <a:pt x="610" y="1681"/>
                </a:cubicBezTo>
                <a:cubicBezTo>
                  <a:pt x="543" y="1681"/>
                  <a:pt x="485" y="1609"/>
                  <a:pt x="463" y="1508"/>
                </a:cubicBezTo>
                <a:cubicBezTo>
                  <a:pt x="463" y="976"/>
                  <a:pt x="463" y="976"/>
                  <a:pt x="463" y="976"/>
                </a:cubicBezTo>
                <a:cubicBezTo>
                  <a:pt x="463" y="976"/>
                  <a:pt x="463" y="976"/>
                  <a:pt x="463" y="976"/>
                </a:cubicBezTo>
                <a:cubicBezTo>
                  <a:pt x="463" y="953"/>
                  <a:pt x="463" y="953"/>
                  <a:pt x="463" y="953"/>
                </a:cubicBezTo>
                <a:cubicBezTo>
                  <a:pt x="463" y="953"/>
                  <a:pt x="463" y="953"/>
                  <a:pt x="463" y="953"/>
                </a:cubicBezTo>
                <a:cubicBezTo>
                  <a:pt x="463" y="850"/>
                  <a:pt x="484" y="752"/>
                  <a:pt x="522" y="663"/>
                </a:cubicBezTo>
                <a:cubicBezTo>
                  <a:pt x="567" y="558"/>
                  <a:pt x="636" y="465"/>
                  <a:pt x="722" y="392"/>
                </a:cubicBezTo>
                <a:cubicBezTo>
                  <a:pt x="771" y="350"/>
                  <a:pt x="825" y="314"/>
                  <a:pt x="884" y="286"/>
                </a:cubicBezTo>
                <a:cubicBezTo>
                  <a:pt x="872" y="288"/>
                  <a:pt x="859" y="289"/>
                  <a:pt x="846" y="289"/>
                </a:cubicBezTo>
                <a:close/>
              </a:path>
            </a:pathLst>
          </a:custGeom>
          <a:solidFill>
            <a:srgbClr val="9CA1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 name="矩形 76"/>
          <p:cNvSpPr/>
          <p:nvPr/>
        </p:nvSpPr>
        <p:spPr>
          <a:xfrm>
            <a:off x="0" y="6642000"/>
            <a:ext cx="12192000" cy="216000"/>
          </a:xfrm>
          <a:prstGeom prst="rect">
            <a:avLst/>
          </a:prstGeom>
          <a:solidFill>
            <a:srgbClr val="9CA1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文本框 90"/>
          <p:cNvSpPr txBox="1"/>
          <p:nvPr/>
        </p:nvSpPr>
        <p:spPr>
          <a:xfrm>
            <a:off x="554941" y="348527"/>
            <a:ext cx="1800493" cy="369332"/>
          </a:xfrm>
          <a:prstGeom prst="rect">
            <a:avLst/>
          </a:prstGeom>
          <a:noFill/>
        </p:spPr>
        <p:txBody>
          <a:bodyPr wrap="none" rtlCol="0">
            <a:spAutoFit/>
          </a:bodyPr>
          <a:lstStyle/>
          <a:p>
            <a:r>
              <a:rPr lang="zh-CN" altLang="en-US" b="1" dirty="0" smtClean="0">
                <a:solidFill>
                  <a:srgbClr val="C00000"/>
                </a:solidFill>
                <a:effectLst>
                  <a:outerShdw blurRad="38100" dist="38100" dir="2700000" algn="tl">
                    <a:srgbClr val="000000">
                      <a:alpha val="43137"/>
                    </a:srgbClr>
                  </a:outerShdw>
                </a:effectLst>
              </a:rPr>
              <a:t>红船律师事务所</a:t>
            </a:r>
            <a:endParaRPr lang="zh-CN" altLang="en-US" b="1" dirty="0">
              <a:solidFill>
                <a:srgbClr val="C00000"/>
              </a:solidFill>
              <a:effectLst>
                <a:outerShdw blurRad="38100" dist="38100" dir="2700000" algn="tl">
                  <a:srgbClr val="000000">
                    <a:alpha val="43137"/>
                  </a:srgbClr>
                </a:outerShdw>
              </a:effectLst>
            </a:endParaRPr>
          </a:p>
        </p:txBody>
      </p:sp>
      <p:sp>
        <p:nvSpPr>
          <p:cNvPr id="52" name="Freeform 60"/>
          <p:cNvSpPr/>
          <p:nvPr/>
        </p:nvSpPr>
        <p:spPr bwMode="auto">
          <a:xfrm>
            <a:off x="0" y="121758"/>
            <a:ext cx="554943" cy="596101"/>
          </a:xfrm>
          <a:custGeom>
            <a:avLst/>
            <a:gdLst>
              <a:gd name="T0" fmla="*/ 415 w 437"/>
              <a:gd name="T1" fmla="*/ 364 h 470"/>
              <a:gd name="T2" fmla="*/ 388 w 437"/>
              <a:gd name="T3" fmla="*/ 335 h 470"/>
              <a:gd name="T4" fmla="*/ 307 w 437"/>
              <a:gd name="T5" fmla="*/ 291 h 470"/>
              <a:gd name="T6" fmla="*/ 273 w 437"/>
              <a:gd name="T7" fmla="*/ 257 h 470"/>
              <a:gd name="T8" fmla="*/ 262 w 437"/>
              <a:gd name="T9" fmla="*/ 240 h 470"/>
              <a:gd name="T10" fmla="*/ 288 w 437"/>
              <a:gd name="T11" fmla="*/ 199 h 470"/>
              <a:gd name="T12" fmla="*/ 294 w 437"/>
              <a:gd name="T13" fmla="*/ 185 h 470"/>
              <a:gd name="T14" fmla="*/ 298 w 437"/>
              <a:gd name="T15" fmla="*/ 147 h 470"/>
              <a:gd name="T16" fmla="*/ 285 w 437"/>
              <a:gd name="T17" fmla="*/ 57 h 470"/>
              <a:gd name="T18" fmla="*/ 280 w 437"/>
              <a:gd name="T19" fmla="*/ 52 h 470"/>
              <a:gd name="T20" fmla="*/ 262 w 437"/>
              <a:gd name="T21" fmla="*/ 37 h 470"/>
              <a:gd name="T22" fmla="*/ 155 w 437"/>
              <a:gd name="T23" fmla="*/ 50 h 470"/>
              <a:gd name="T24" fmla="*/ 140 w 437"/>
              <a:gd name="T25" fmla="*/ 140 h 470"/>
              <a:gd name="T26" fmla="*/ 142 w 437"/>
              <a:gd name="T27" fmla="*/ 179 h 470"/>
              <a:gd name="T28" fmla="*/ 150 w 437"/>
              <a:gd name="T29" fmla="*/ 195 h 470"/>
              <a:gd name="T30" fmla="*/ 153 w 437"/>
              <a:gd name="T31" fmla="*/ 202 h 470"/>
              <a:gd name="T32" fmla="*/ 155 w 437"/>
              <a:gd name="T33" fmla="*/ 201 h 470"/>
              <a:gd name="T34" fmla="*/ 178 w 437"/>
              <a:gd name="T35" fmla="*/ 239 h 470"/>
              <a:gd name="T36" fmla="*/ 159 w 437"/>
              <a:gd name="T37" fmla="*/ 256 h 470"/>
              <a:gd name="T38" fmla="*/ 129 w 437"/>
              <a:gd name="T39" fmla="*/ 291 h 470"/>
              <a:gd name="T40" fmla="*/ 48 w 437"/>
              <a:gd name="T41" fmla="*/ 335 h 470"/>
              <a:gd name="T42" fmla="*/ 21 w 437"/>
              <a:gd name="T43" fmla="*/ 364 h 470"/>
              <a:gd name="T44" fmla="*/ 0 w 437"/>
              <a:gd name="T45" fmla="*/ 451 h 470"/>
              <a:gd name="T46" fmla="*/ 0 w 437"/>
              <a:gd name="T47" fmla="*/ 470 h 470"/>
              <a:gd name="T48" fmla="*/ 437 w 437"/>
              <a:gd name="T49" fmla="*/ 470 h 470"/>
              <a:gd name="T50" fmla="*/ 437 w 437"/>
              <a:gd name="T51" fmla="*/ 451 h 470"/>
              <a:gd name="T52" fmla="*/ 415 w 437"/>
              <a:gd name="T53" fmla="*/ 364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37" h="470">
                <a:moveTo>
                  <a:pt x="415" y="364"/>
                </a:moveTo>
                <a:cubicBezTo>
                  <a:pt x="415" y="364"/>
                  <a:pt x="422" y="351"/>
                  <a:pt x="388" y="335"/>
                </a:cubicBezTo>
                <a:cubicBezTo>
                  <a:pt x="307" y="291"/>
                  <a:pt x="307" y="291"/>
                  <a:pt x="307" y="291"/>
                </a:cubicBezTo>
                <a:cubicBezTo>
                  <a:pt x="273" y="257"/>
                  <a:pt x="273" y="257"/>
                  <a:pt x="273" y="257"/>
                </a:cubicBezTo>
                <a:cubicBezTo>
                  <a:pt x="256" y="248"/>
                  <a:pt x="246" y="251"/>
                  <a:pt x="262" y="240"/>
                </a:cubicBezTo>
                <a:cubicBezTo>
                  <a:pt x="274" y="230"/>
                  <a:pt x="282" y="216"/>
                  <a:pt x="288" y="199"/>
                </a:cubicBezTo>
                <a:cubicBezTo>
                  <a:pt x="289" y="198"/>
                  <a:pt x="292" y="194"/>
                  <a:pt x="294" y="185"/>
                </a:cubicBezTo>
                <a:cubicBezTo>
                  <a:pt x="294" y="185"/>
                  <a:pt x="325" y="148"/>
                  <a:pt x="298" y="147"/>
                </a:cubicBezTo>
                <a:cubicBezTo>
                  <a:pt x="298" y="147"/>
                  <a:pt x="326" y="96"/>
                  <a:pt x="285" y="57"/>
                </a:cubicBezTo>
                <a:cubicBezTo>
                  <a:pt x="285" y="57"/>
                  <a:pt x="283" y="55"/>
                  <a:pt x="280" y="52"/>
                </a:cubicBezTo>
                <a:cubicBezTo>
                  <a:pt x="271" y="42"/>
                  <a:pt x="262" y="37"/>
                  <a:pt x="262" y="37"/>
                </a:cubicBezTo>
                <a:cubicBezTo>
                  <a:pt x="203" y="0"/>
                  <a:pt x="155" y="50"/>
                  <a:pt x="155" y="50"/>
                </a:cubicBezTo>
                <a:cubicBezTo>
                  <a:pt x="113" y="88"/>
                  <a:pt x="140" y="140"/>
                  <a:pt x="140" y="140"/>
                </a:cubicBezTo>
                <a:cubicBezTo>
                  <a:pt x="112" y="140"/>
                  <a:pt x="142" y="179"/>
                  <a:pt x="142" y="179"/>
                </a:cubicBezTo>
                <a:cubicBezTo>
                  <a:pt x="146" y="197"/>
                  <a:pt x="150" y="195"/>
                  <a:pt x="150" y="195"/>
                </a:cubicBezTo>
                <a:cubicBezTo>
                  <a:pt x="152" y="195"/>
                  <a:pt x="152" y="198"/>
                  <a:pt x="153" y="202"/>
                </a:cubicBezTo>
                <a:cubicBezTo>
                  <a:pt x="154" y="201"/>
                  <a:pt x="154" y="201"/>
                  <a:pt x="155" y="201"/>
                </a:cubicBezTo>
                <a:cubicBezTo>
                  <a:pt x="160" y="216"/>
                  <a:pt x="168" y="229"/>
                  <a:pt x="178" y="239"/>
                </a:cubicBezTo>
                <a:cubicBezTo>
                  <a:pt x="187" y="251"/>
                  <a:pt x="163" y="251"/>
                  <a:pt x="159" y="256"/>
                </a:cubicBezTo>
                <a:cubicBezTo>
                  <a:pt x="157" y="259"/>
                  <a:pt x="129" y="291"/>
                  <a:pt x="129" y="291"/>
                </a:cubicBezTo>
                <a:cubicBezTo>
                  <a:pt x="48" y="335"/>
                  <a:pt x="48" y="335"/>
                  <a:pt x="48" y="335"/>
                </a:cubicBezTo>
                <a:cubicBezTo>
                  <a:pt x="15" y="351"/>
                  <a:pt x="21" y="364"/>
                  <a:pt x="21" y="364"/>
                </a:cubicBezTo>
                <a:cubicBezTo>
                  <a:pt x="0" y="451"/>
                  <a:pt x="0" y="451"/>
                  <a:pt x="0" y="451"/>
                </a:cubicBezTo>
                <a:cubicBezTo>
                  <a:pt x="0" y="470"/>
                  <a:pt x="0" y="470"/>
                  <a:pt x="0" y="470"/>
                </a:cubicBezTo>
                <a:cubicBezTo>
                  <a:pt x="437" y="470"/>
                  <a:pt x="437" y="470"/>
                  <a:pt x="437" y="470"/>
                </a:cubicBezTo>
                <a:cubicBezTo>
                  <a:pt x="437" y="451"/>
                  <a:pt x="437" y="451"/>
                  <a:pt x="437" y="451"/>
                </a:cubicBezTo>
                <a:lnTo>
                  <a:pt x="415" y="364"/>
                </a:lnTo>
                <a:close/>
              </a:path>
            </a:pathLst>
          </a:custGeom>
          <a:solidFill>
            <a:srgbClr val="3B444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 name="文本框 86"/>
          <p:cNvSpPr txBox="1"/>
          <p:nvPr/>
        </p:nvSpPr>
        <p:spPr>
          <a:xfrm>
            <a:off x="163171" y="1295400"/>
            <a:ext cx="7181398" cy="4967514"/>
          </a:xfrm>
          <a:prstGeom prst="rect">
            <a:avLst/>
          </a:prstGeom>
          <a:noFill/>
        </p:spPr>
        <p:txBody>
          <a:bodyPr wrap="square" rtlCol="0">
            <a:spAutoFit/>
          </a:bodyPr>
          <a:lstStyle/>
          <a:p>
            <a:pPr marL="285750" indent="-285750">
              <a:lnSpc>
                <a:spcPct val="120000"/>
              </a:lnSpc>
              <a:buFont typeface="Wingdings" panose="05000000000000000000" pitchFamily="2" charset="2"/>
              <a:buChar char="n"/>
            </a:pPr>
            <a:r>
              <a:rPr lang="en-US" altLang="zh-CN" sz="2400" dirty="0">
                <a:solidFill>
                  <a:schemeClr val="tx1">
                    <a:lumMod val="65000"/>
                    <a:lumOff val="35000"/>
                  </a:schemeClr>
                </a:solidFill>
                <a:latin typeface="微软雅黑" panose="020B0503020204020204" pitchFamily="34" charset="-122"/>
                <a:ea typeface="微软雅黑" panose="020B0503020204020204" pitchFamily="34" charset="-122"/>
              </a:rPr>
              <a:t>1</a:t>
            </a:r>
            <a:r>
              <a:rPr lang="zh-CN" altLang="en-US" sz="2400" dirty="0">
                <a:solidFill>
                  <a:schemeClr val="tx1">
                    <a:lumMod val="65000"/>
                    <a:lumOff val="35000"/>
                  </a:schemeClr>
                </a:solidFill>
                <a:latin typeface="微软雅黑" panose="020B0503020204020204" pitchFamily="34" charset="-122"/>
                <a:ea typeface="微软雅黑" panose="020B0503020204020204" pitchFamily="34" charset="-122"/>
              </a:rPr>
              <a:t>、合同价款过低的风险</a:t>
            </a:r>
            <a:r>
              <a:rPr lang="zh-CN" altLang="en-US" sz="2400" dirty="0" smtClean="0">
                <a:solidFill>
                  <a:schemeClr val="tx1">
                    <a:lumMod val="65000"/>
                    <a:lumOff val="35000"/>
                  </a:schemeClr>
                </a:solidFill>
                <a:latin typeface="微软雅黑" panose="020B0503020204020204" pitchFamily="34" charset="-122"/>
                <a:ea typeface="微软雅黑" panose="020B0503020204020204" pitchFamily="34" charset="-122"/>
              </a:rPr>
              <a:t>。</a:t>
            </a:r>
            <a:endParaRPr lang="en-US" altLang="zh-CN" sz="2400"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marL="285750" indent="-285750">
              <a:lnSpc>
                <a:spcPct val="120000"/>
              </a:lnSpc>
              <a:buFont typeface="Wingdings" panose="05000000000000000000" pitchFamily="2" charset="2"/>
              <a:buChar char="n"/>
            </a:pPr>
            <a:endParaRPr lang="zh-CN" altLang="en-US" sz="2400" dirty="0">
              <a:solidFill>
                <a:schemeClr val="tx1">
                  <a:lumMod val="65000"/>
                  <a:lumOff val="35000"/>
                </a:schemeClr>
              </a:solidFill>
              <a:latin typeface="微软雅黑" panose="020B0503020204020204" pitchFamily="34" charset="-122"/>
              <a:ea typeface="微软雅黑" panose="020B0503020204020204" pitchFamily="34" charset="-122"/>
            </a:endParaRPr>
          </a:p>
          <a:p>
            <a:pPr marL="285750" indent="-285750">
              <a:lnSpc>
                <a:spcPct val="120000"/>
              </a:lnSpc>
              <a:buFont typeface="Wingdings" panose="05000000000000000000" pitchFamily="2" charset="2"/>
              <a:buChar char="n"/>
            </a:pPr>
            <a:r>
              <a:rPr lang="en-US" altLang="zh-CN" sz="2400" dirty="0">
                <a:solidFill>
                  <a:schemeClr val="tx1">
                    <a:lumMod val="65000"/>
                    <a:lumOff val="35000"/>
                  </a:schemeClr>
                </a:solidFill>
                <a:latin typeface="微软雅黑" panose="020B0503020204020204" pitchFamily="34" charset="-122"/>
                <a:ea typeface="微软雅黑" panose="020B0503020204020204" pitchFamily="34" charset="-122"/>
              </a:rPr>
              <a:t>2</a:t>
            </a:r>
            <a:r>
              <a:rPr lang="zh-CN" altLang="en-US" sz="2400" dirty="0">
                <a:solidFill>
                  <a:schemeClr val="tx1">
                    <a:lumMod val="65000"/>
                    <a:lumOff val="35000"/>
                  </a:schemeClr>
                </a:solidFill>
                <a:latin typeface="微软雅黑" panose="020B0503020204020204" pitchFamily="34" charset="-122"/>
                <a:ea typeface="微软雅黑" panose="020B0503020204020204" pitchFamily="34" charset="-122"/>
              </a:rPr>
              <a:t>、投标不规范所产生的风险。 </a:t>
            </a:r>
            <a:endParaRPr lang="en-US" altLang="zh-CN" sz="2400"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marL="285750" indent="-285750">
              <a:lnSpc>
                <a:spcPct val="120000"/>
              </a:lnSpc>
              <a:buFont typeface="Wingdings" panose="05000000000000000000" pitchFamily="2" charset="2"/>
              <a:buChar char="n"/>
            </a:pPr>
            <a:endParaRPr lang="zh-CN" altLang="en-US" sz="2400" dirty="0">
              <a:solidFill>
                <a:schemeClr val="tx1">
                  <a:lumMod val="65000"/>
                  <a:lumOff val="35000"/>
                </a:schemeClr>
              </a:solidFill>
              <a:latin typeface="微软雅黑" panose="020B0503020204020204" pitchFamily="34" charset="-122"/>
              <a:ea typeface="微软雅黑" panose="020B0503020204020204" pitchFamily="34" charset="-122"/>
            </a:endParaRPr>
          </a:p>
          <a:p>
            <a:pPr marL="285750" indent="-285750">
              <a:lnSpc>
                <a:spcPct val="120000"/>
              </a:lnSpc>
              <a:buFont typeface="Wingdings" panose="05000000000000000000" pitchFamily="2" charset="2"/>
              <a:buChar char="n"/>
            </a:pPr>
            <a:r>
              <a:rPr lang="en-US" altLang="zh-CN" sz="2400" dirty="0">
                <a:solidFill>
                  <a:schemeClr val="tx1">
                    <a:lumMod val="65000"/>
                    <a:lumOff val="35000"/>
                  </a:schemeClr>
                </a:solidFill>
                <a:latin typeface="微软雅黑" panose="020B0503020204020204" pitchFamily="34" charset="-122"/>
                <a:ea typeface="微软雅黑" panose="020B0503020204020204" pitchFamily="34" charset="-122"/>
              </a:rPr>
              <a:t>3</a:t>
            </a:r>
            <a:r>
              <a:rPr lang="zh-CN" altLang="en-US" sz="2400" dirty="0">
                <a:solidFill>
                  <a:schemeClr val="tx1">
                    <a:lumMod val="65000"/>
                    <a:lumOff val="35000"/>
                  </a:schemeClr>
                </a:solidFill>
                <a:latin typeface="微软雅黑" panose="020B0503020204020204" pitchFamily="34" charset="-122"/>
                <a:ea typeface="微软雅黑" panose="020B0503020204020204" pitchFamily="34" charset="-122"/>
              </a:rPr>
              <a:t>、发包方和承包方地位不平等所产生的</a:t>
            </a:r>
            <a:r>
              <a:rPr lang="zh-CN" altLang="en-US" sz="2400" dirty="0" smtClean="0">
                <a:solidFill>
                  <a:schemeClr val="tx1">
                    <a:lumMod val="65000"/>
                    <a:lumOff val="35000"/>
                  </a:schemeClr>
                </a:solidFill>
                <a:latin typeface="微软雅黑" panose="020B0503020204020204" pitchFamily="34" charset="-122"/>
                <a:ea typeface="微软雅黑" panose="020B0503020204020204" pitchFamily="34" charset="-122"/>
              </a:rPr>
              <a:t>风险。</a:t>
            </a:r>
            <a:endParaRPr lang="en-US" altLang="zh-CN" sz="2400"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nSpc>
                <a:spcPct val="120000"/>
              </a:lnSpc>
            </a:pPr>
            <a:r>
              <a:rPr lang="zh-CN" altLang="en-US" sz="2400" dirty="0" smtClean="0">
                <a:solidFill>
                  <a:schemeClr val="tx1">
                    <a:lumMod val="65000"/>
                    <a:lumOff val="35000"/>
                  </a:schemeClr>
                </a:solidFill>
                <a:latin typeface="微软雅黑" panose="020B0503020204020204" pitchFamily="34" charset="-122"/>
                <a:ea typeface="微软雅黑" panose="020B0503020204020204" pitchFamily="34" charset="-122"/>
              </a:rPr>
              <a:t> </a:t>
            </a:r>
            <a:endParaRPr lang="zh-CN" altLang="en-US" sz="2400" dirty="0">
              <a:solidFill>
                <a:schemeClr val="tx1">
                  <a:lumMod val="65000"/>
                  <a:lumOff val="35000"/>
                </a:schemeClr>
              </a:solidFill>
              <a:latin typeface="微软雅黑" panose="020B0503020204020204" pitchFamily="34" charset="-122"/>
              <a:ea typeface="微软雅黑" panose="020B0503020204020204" pitchFamily="34" charset="-122"/>
            </a:endParaRPr>
          </a:p>
          <a:p>
            <a:pPr marL="285750" indent="-285750">
              <a:lnSpc>
                <a:spcPct val="120000"/>
              </a:lnSpc>
              <a:buFont typeface="Wingdings" panose="05000000000000000000" pitchFamily="2" charset="2"/>
              <a:buChar char="n"/>
            </a:pPr>
            <a:r>
              <a:rPr lang="en-US" altLang="zh-CN" sz="2400" dirty="0">
                <a:solidFill>
                  <a:schemeClr val="tx1">
                    <a:lumMod val="65000"/>
                    <a:lumOff val="35000"/>
                  </a:schemeClr>
                </a:solidFill>
                <a:latin typeface="微软雅黑" panose="020B0503020204020204" pitchFamily="34" charset="-122"/>
                <a:ea typeface="微软雅黑" panose="020B0503020204020204" pitchFamily="34" charset="-122"/>
              </a:rPr>
              <a:t>4</a:t>
            </a:r>
            <a:r>
              <a:rPr lang="zh-CN" altLang="en-US" sz="2400" dirty="0">
                <a:solidFill>
                  <a:schemeClr val="tx1">
                    <a:lumMod val="65000"/>
                    <a:lumOff val="35000"/>
                  </a:schemeClr>
                </a:solidFill>
                <a:latin typeface="微软雅黑" panose="020B0503020204020204" pitchFamily="34" charset="-122"/>
                <a:ea typeface="微软雅黑" panose="020B0503020204020204" pitchFamily="34" charset="-122"/>
              </a:rPr>
              <a:t>、合同不规范履行所产生的风险。 </a:t>
            </a:r>
            <a:endParaRPr lang="en-US" altLang="zh-CN" sz="2400"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marL="285750" indent="-285750">
              <a:lnSpc>
                <a:spcPct val="120000"/>
              </a:lnSpc>
              <a:buFont typeface="Wingdings" panose="05000000000000000000" pitchFamily="2" charset="2"/>
              <a:buChar char="n"/>
            </a:pPr>
            <a:endParaRPr lang="zh-CN" altLang="en-US" sz="2400" dirty="0">
              <a:solidFill>
                <a:schemeClr val="tx1">
                  <a:lumMod val="65000"/>
                  <a:lumOff val="35000"/>
                </a:schemeClr>
              </a:solidFill>
              <a:latin typeface="微软雅黑" panose="020B0503020204020204" pitchFamily="34" charset="-122"/>
              <a:ea typeface="微软雅黑" panose="020B0503020204020204" pitchFamily="34" charset="-122"/>
            </a:endParaRPr>
          </a:p>
          <a:p>
            <a:pPr marL="285750" indent="-285750">
              <a:lnSpc>
                <a:spcPct val="120000"/>
              </a:lnSpc>
              <a:buFont typeface="Wingdings" panose="05000000000000000000" pitchFamily="2" charset="2"/>
              <a:buChar char="n"/>
            </a:pPr>
            <a:r>
              <a:rPr lang="en-US" altLang="zh-CN" sz="2400" dirty="0">
                <a:solidFill>
                  <a:schemeClr val="tx1">
                    <a:lumMod val="65000"/>
                    <a:lumOff val="35000"/>
                  </a:schemeClr>
                </a:solidFill>
                <a:latin typeface="微软雅黑" panose="020B0503020204020204" pitchFamily="34" charset="-122"/>
                <a:ea typeface="微软雅黑" panose="020B0503020204020204" pitchFamily="34" charset="-122"/>
              </a:rPr>
              <a:t>5</a:t>
            </a:r>
            <a:r>
              <a:rPr lang="zh-CN" altLang="en-US" sz="2400" dirty="0">
                <a:solidFill>
                  <a:schemeClr val="tx1">
                    <a:lumMod val="65000"/>
                    <a:lumOff val="35000"/>
                  </a:schemeClr>
                </a:solidFill>
                <a:latin typeface="微软雅黑" panose="020B0503020204020204" pitchFamily="34" charset="-122"/>
                <a:ea typeface="微软雅黑" panose="020B0503020204020204" pitchFamily="34" charset="-122"/>
              </a:rPr>
              <a:t>、项目竣工后，发包人拖延结算审核的风险。</a:t>
            </a:r>
            <a:endParaRPr lang="en-US" altLang="zh-CN" sz="2400"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marL="285750" indent="-285750">
              <a:lnSpc>
                <a:spcPct val="120000"/>
              </a:lnSpc>
              <a:buFont typeface="Wingdings" panose="05000000000000000000" pitchFamily="2" charset="2"/>
              <a:buChar char="n"/>
            </a:pPr>
            <a:endParaRPr lang="zh-CN" altLang="en-US" sz="2400" dirty="0">
              <a:solidFill>
                <a:schemeClr val="tx1">
                  <a:lumMod val="65000"/>
                  <a:lumOff val="35000"/>
                </a:schemeClr>
              </a:solidFill>
              <a:latin typeface="微软雅黑" panose="020B0503020204020204" pitchFamily="34" charset="-122"/>
              <a:ea typeface="微软雅黑" panose="020B0503020204020204" pitchFamily="34" charset="-122"/>
            </a:endParaRPr>
          </a:p>
          <a:p>
            <a:pPr marL="285750" indent="-285750">
              <a:lnSpc>
                <a:spcPct val="120000"/>
              </a:lnSpc>
              <a:buFont typeface="Wingdings" panose="05000000000000000000" pitchFamily="2" charset="2"/>
              <a:buChar char="n"/>
            </a:pPr>
            <a:r>
              <a:rPr lang="en-US" altLang="zh-CN" sz="2400" dirty="0">
                <a:solidFill>
                  <a:schemeClr val="tx1">
                    <a:lumMod val="65000"/>
                    <a:lumOff val="35000"/>
                  </a:schemeClr>
                </a:solidFill>
                <a:latin typeface="微软雅黑" panose="020B0503020204020204" pitchFamily="34" charset="-122"/>
                <a:ea typeface="微软雅黑" panose="020B0503020204020204" pitchFamily="34" charset="-122"/>
              </a:rPr>
              <a:t>6</a:t>
            </a:r>
            <a:r>
              <a:rPr lang="zh-CN" altLang="en-US" sz="2400" dirty="0">
                <a:solidFill>
                  <a:schemeClr val="tx1">
                    <a:lumMod val="65000"/>
                    <a:lumOff val="35000"/>
                  </a:schemeClr>
                </a:solidFill>
                <a:latin typeface="微软雅黑" panose="020B0503020204020204" pitchFamily="34" charset="-122"/>
                <a:ea typeface="微软雅黑" panose="020B0503020204020204" pitchFamily="34" charset="-122"/>
              </a:rPr>
              <a:t>、发包方无力偿付的风险。 </a:t>
            </a:r>
            <a:endParaRPr lang="zh-CN" altLang="en-US" sz="2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56" name="Rectangle 2"/>
          <p:cNvSpPr txBox="1">
            <a:spLocks noChangeArrowheads="1"/>
          </p:cNvSpPr>
          <p:nvPr/>
        </p:nvSpPr>
        <p:spPr>
          <a:xfrm>
            <a:off x="2355434" y="-133661"/>
            <a:ext cx="5513804" cy="1333707"/>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br>
              <a:rPr lang="zh-CN" altLang="zh-CN" sz="4000" dirty="0" smtClean="0"/>
            </a:br>
            <a:r>
              <a:rPr lang="zh-CN" altLang="zh-CN" sz="4000" dirty="0" smtClean="0">
                <a:solidFill>
                  <a:schemeClr val="bg2">
                    <a:lumMod val="10000"/>
                  </a:schemeClr>
                </a:solidFill>
              </a:rPr>
              <a:t> </a:t>
            </a:r>
            <a:r>
              <a:rPr lang="zh-CN" dirty="0" smtClean="0">
                <a:solidFill>
                  <a:schemeClr val="bg2">
                    <a:lumMod val="10000"/>
                  </a:schemeClr>
                </a:solidFill>
              </a:rPr>
              <a:t>来自于发包方的风险</a:t>
            </a:r>
            <a:endParaRPr lang="zh-CN" sz="5400" b="1" dirty="0">
              <a:solidFill>
                <a:schemeClr val="bg2">
                  <a:lumMod val="10000"/>
                </a:schemeClr>
              </a:solidFill>
            </a:endParaRPr>
          </a:p>
        </p:txBody>
      </p:sp>
    </p:spTree>
  </p:cSld>
  <p:clrMapOvr>
    <a:masterClrMapping/>
  </p:clrMapOvr>
  <p:transition>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 name="Freeform 60"/>
          <p:cNvSpPr/>
          <p:nvPr/>
        </p:nvSpPr>
        <p:spPr bwMode="auto">
          <a:xfrm>
            <a:off x="105217" y="100553"/>
            <a:ext cx="554943" cy="596101"/>
          </a:xfrm>
          <a:custGeom>
            <a:avLst/>
            <a:gdLst>
              <a:gd name="T0" fmla="*/ 415 w 437"/>
              <a:gd name="T1" fmla="*/ 364 h 470"/>
              <a:gd name="T2" fmla="*/ 388 w 437"/>
              <a:gd name="T3" fmla="*/ 335 h 470"/>
              <a:gd name="T4" fmla="*/ 307 w 437"/>
              <a:gd name="T5" fmla="*/ 291 h 470"/>
              <a:gd name="T6" fmla="*/ 273 w 437"/>
              <a:gd name="T7" fmla="*/ 257 h 470"/>
              <a:gd name="T8" fmla="*/ 262 w 437"/>
              <a:gd name="T9" fmla="*/ 240 h 470"/>
              <a:gd name="T10" fmla="*/ 288 w 437"/>
              <a:gd name="T11" fmla="*/ 199 h 470"/>
              <a:gd name="T12" fmla="*/ 294 w 437"/>
              <a:gd name="T13" fmla="*/ 185 h 470"/>
              <a:gd name="T14" fmla="*/ 298 w 437"/>
              <a:gd name="T15" fmla="*/ 147 h 470"/>
              <a:gd name="T16" fmla="*/ 285 w 437"/>
              <a:gd name="T17" fmla="*/ 57 h 470"/>
              <a:gd name="T18" fmla="*/ 280 w 437"/>
              <a:gd name="T19" fmla="*/ 52 h 470"/>
              <a:gd name="T20" fmla="*/ 262 w 437"/>
              <a:gd name="T21" fmla="*/ 37 h 470"/>
              <a:gd name="T22" fmla="*/ 155 w 437"/>
              <a:gd name="T23" fmla="*/ 50 h 470"/>
              <a:gd name="T24" fmla="*/ 140 w 437"/>
              <a:gd name="T25" fmla="*/ 140 h 470"/>
              <a:gd name="T26" fmla="*/ 142 w 437"/>
              <a:gd name="T27" fmla="*/ 179 h 470"/>
              <a:gd name="T28" fmla="*/ 150 w 437"/>
              <a:gd name="T29" fmla="*/ 195 h 470"/>
              <a:gd name="T30" fmla="*/ 153 w 437"/>
              <a:gd name="T31" fmla="*/ 202 h 470"/>
              <a:gd name="T32" fmla="*/ 155 w 437"/>
              <a:gd name="T33" fmla="*/ 201 h 470"/>
              <a:gd name="T34" fmla="*/ 178 w 437"/>
              <a:gd name="T35" fmla="*/ 239 h 470"/>
              <a:gd name="T36" fmla="*/ 159 w 437"/>
              <a:gd name="T37" fmla="*/ 256 h 470"/>
              <a:gd name="T38" fmla="*/ 129 w 437"/>
              <a:gd name="T39" fmla="*/ 291 h 470"/>
              <a:gd name="T40" fmla="*/ 48 w 437"/>
              <a:gd name="T41" fmla="*/ 335 h 470"/>
              <a:gd name="T42" fmla="*/ 21 w 437"/>
              <a:gd name="T43" fmla="*/ 364 h 470"/>
              <a:gd name="T44" fmla="*/ 0 w 437"/>
              <a:gd name="T45" fmla="*/ 451 h 470"/>
              <a:gd name="T46" fmla="*/ 0 w 437"/>
              <a:gd name="T47" fmla="*/ 470 h 470"/>
              <a:gd name="T48" fmla="*/ 437 w 437"/>
              <a:gd name="T49" fmla="*/ 470 h 470"/>
              <a:gd name="T50" fmla="*/ 437 w 437"/>
              <a:gd name="T51" fmla="*/ 451 h 470"/>
              <a:gd name="T52" fmla="*/ 415 w 437"/>
              <a:gd name="T53" fmla="*/ 364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37" h="470">
                <a:moveTo>
                  <a:pt x="415" y="364"/>
                </a:moveTo>
                <a:cubicBezTo>
                  <a:pt x="415" y="364"/>
                  <a:pt x="422" y="351"/>
                  <a:pt x="388" y="335"/>
                </a:cubicBezTo>
                <a:cubicBezTo>
                  <a:pt x="307" y="291"/>
                  <a:pt x="307" y="291"/>
                  <a:pt x="307" y="291"/>
                </a:cubicBezTo>
                <a:cubicBezTo>
                  <a:pt x="273" y="257"/>
                  <a:pt x="273" y="257"/>
                  <a:pt x="273" y="257"/>
                </a:cubicBezTo>
                <a:cubicBezTo>
                  <a:pt x="256" y="248"/>
                  <a:pt x="246" y="251"/>
                  <a:pt x="262" y="240"/>
                </a:cubicBezTo>
                <a:cubicBezTo>
                  <a:pt x="274" y="230"/>
                  <a:pt x="282" y="216"/>
                  <a:pt x="288" y="199"/>
                </a:cubicBezTo>
                <a:cubicBezTo>
                  <a:pt x="289" y="198"/>
                  <a:pt x="292" y="194"/>
                  <a:pt x="294" y="185"/>
                </a:cubicBezTo>
                <a:cubicBezTo>
                  <a:pt x="294" y="185"/>
                  <a:pt x="325" y="148"/>
                  <a:pt x="298" y="147"/>
                </a:cubicBezTo>
                <a:cubicBezTo>
                  <a:pt x="298" y="147"/>
                  <a:pt x="326" y="96"/>
                  <a:pt x="285" y="57"/>
                </a:cubicBezTo>
                <a:cubicBezTo>
                  <a:pt x="285" y="57"/>
                  <a:pt x="283" y="55"/>
                  <a:pt x="280" y="52"/>
                </a:cubicBezTo>
                <a:cubicBezTo>
                  <a:pt x="271" y="42"/>
                  <a:pt x="262" y="37"/>
                  <a:pt x="262" y="37"/>
                </a:cubicBezTo>
                <a:cubicBezTo>
                  <a:pt x="203" y="0"/>
                  <a:pt x="155" y="50"/>
                  <a:pt x="155" y="50"/>
                </a:cubicBezTo>
                <a:cubicBezTo>
                  <a:pt x="113" y="88"/>
                  <a:pt x="140" y="140"/>
                  <a:pt x="140" y="140"/>
                </a:cubicBezTo>
                <a:cubicBezTo>
                  <a:pt x="112" y="140"/>
                  <a:pt x="142" y="179"/>
                  <a:pt x="142" y="179"/>
                </a:cubicBezTo>
                <a:cubicBezTo>
                  <a:pt x="146" y="197"/>
                  <a:pt x="150" y="195"/>
                  <a:pt x="150" y="195"/>
                </a:cubicBezTo>
                <a:cubicBezTo>
                  <a:pt x="152" y="195"/>
                  <a:pt x="152" y="198"/>
                  <a:pt x="153" y="202"/>
                </a:cubicBezTo>
                <a:cubicBezTo>
                  <a:pt x="154" y="201"/>
                  <a:pt x="154" y="201"/>
                  <a:pt x="155" y="201"/>
                </a:cubicBezTo>
                <a:cubicBezTo>
                  <a:pt x="160" y="216"/>
                  <a:pt x="168" y="229"/>
                  <a:pt x="178" y="239"/>
                </a:cubicBezTo>
                <a:cubicBezTo>
                  <a:pt x="187" y="251"/>
                  <a:pt x="163" y="251"/>
                  <a:pt x="159" y="256"/>
                </a:cubicBezTo>
                <a:cubicBezTo>
                  <a:pt x="157" y="259"/>
                  <a:pt x="129" y="291"/>
                  <a:pt x="129" y="291"/>
                </a:cubicBezTo>
                <a:cubicBezTo>
                  <a:pt x="48" y="335"/>
                  <a:pt x="48" y="335"/>
                  <a:pt x="48" y="335"/>
                </a:cubicBezTo>
                <a:cubicBezTo>
                  <a:pt x="15" y="351"/>
                  <a:pt x="21" y="364"/>
                  <a:pt x="21" y="364"/>
                </a:cubicBezTo>
                <a:cubicBezTo>
                  <a:pt x="0" y="451"/>
                  <a:pt x="0" y="451"/>
                  <a:pt x="0" y="451"/>
                </a:cubicBezTo>
                <a:cubicBezTo>
                  <a:pt x="0" y="470"/>
                  <a:pt x="0" y="470"/>
                  <a:pt x="0" y="470"/>
                </a:cubicBezTo>
                <a:cubicBezTo>
                  <a:pt x="437" y="470"/>
                  <a:pt x="437" y="470"/>
                  <a:pt x="437" y="470"/>
                </a:cubicBezTo>
                <a:cubicBezTo>
                  <a:pt x="437" y="451"/>
                  <a:pt x="437" y="451"/>
                  <a:pt x="437" y="451"/>
                </a:cubicBezTo>
                <a:lnTo>
                  <a:pt x="415" y="364"/>
                </a:lnTo>
                <a:close/>
              </a:path>
            </a:pathLst>
          </a:custGeom>
          <a:solidFill>
            <a:srgbClr val="3B444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nvGrpSpPr>
          <p:cNvPr id="17" name="Group 22"/>
          <p:cNvGrpSpPr>
            <a:grpSpLocks noChangeAspect="1"/>
          </p:cNvGrpSpPr>
          <p:nvPr/>
        </p:nvGrpSpPr>
        <p:grpSpPr bwMode="auto">
          <a:xfrm>
            <a:off x="4560826" y="661259"/>
            <a:ext cx="2628900" cy="5856287"/>
            <a:chOff x="4878" y="287"/>
            <a:chExt cx="1656" cy="3689"/>
          </a:xfrm>
          <a:effectLst>
            <a:outerShdw blurRad="50800" dist="101600" dir="2700000" algn="tl" rotWithShape="0">
              <a:prstClr val="black">
                <a:alpha val="40000"/>
              </a:prstClr>
            </a:outerShdw>
          </a:effectLst>
        </p:grpSpPr>
        <p:sp>
          <p:nvSpPr>
            <p:cNvPr id="18" name="AutoShape 21"/>
            <p:cNvSpPr>
              <a:spLocks noChangeAspect="1" noChangeArrowheads="1" noTextEdit="1"/>
            </p:cNvSpPr>
            <p:nvPr/>
          </p:nvSpPr>
          <p:spPr bwMode="auto">
            <a:xfrm>
              <a:off x="4878" y="287"/>
              <a:ext cx="1656" cy="36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9" name="Oval 23"/>
            <p:cNvSpPr>
              <a:spLocks noChangeArrowheads="1"/>
            </p:cNvSpPr>
            <p:nvPr/>
          </p:nvSpPr>
          <p:spPr bwMode="auto">
            <a:xfrm>
              <a:off x="5539" y="287"/>
              <a:ext cx="992" cy="992"/>
            </a:xfrm>
            <a:prstGeom prst="ellipse">
              <a:avLst/>
            </a:prstGeom>
            <a:solidFill>
              <a:schemeClr val="tx1">
                <a:lumMod val="65000"/>
                <a:lumOff val="3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Oval 24"/>
            <p:cNvSpPr>
              <a:spLocks noChangeArrowheads="1"/>
            </p:cNvSpPr>
            <p:nvPr/>
          </p:nvSpPr>
          <p:spPr bwMode="auto">
            <a:xfrm>
              <a:off x="4878" y="961"/>
              <a:ext cx="994" cy="992"/>
            </a:xfrm>
            <a:prstGeom prst="ellipse">
              <a:avLst/>
            </a:prstGeom>
            <a:solidFill>
              <a:schemeClr val="tx1">
                <a:lumMod val="65000"/>
                <a:lumOff val="3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Oval 25"/>
            <p:cNvSpPr>
              <a:spLocks noChangeArrowheads="1"/>
            </p:cNvSpPr>
            <p:nvPr/>
          </p:nvSpPr>
          <p:spPr bwMode="auto">
            <a:xfrm>
              <a:off x="5539" y="1633"/>
              <a:ext cx="992" cy="992"/>
            </a:xfrm>
            <a:prstGeom prst="ellipse">
              <a:avLst/>
            </a:prstGeom>
            <a:solidFill>
              <a:schemeClr val="tx1">
                <a:lumMod val="65000"/>
                <a:lumOff val="3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Oval 26"/>
            <p:cNvSpPr>
              <a:spLocks noChangeArrowheads="1"/>
            </p:cNvSpPr>
            <p:nvPr/>
          </p:nvSpPr>
          <p:spPr bwMode="auto">
            <a:xfrm>
              <a:off x="5539" y="2979"/>
              <a:ext cx="992" cy="992"/>
            </a:xfrm>
            <a:prstGeom prst="ellipse">
              <a:avLst/>
            </a:prstGeom>
            <a:solidFill>
              <a:schemeClr val="tx1">
                <a:lumMod val="65000"/>
                <a:lumOff val="3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 name="Oval 27"/>
            <p:cNvSpPr>
              <a:spLocks noChangeArrowheads="1"/>
            </p:cNvSpPr>
            <p:nvPr/>
          </p:nvSpPr>
          <p:spPr bwMode="auto">
            <a:xfrm>
              <a:off x="4878" y="2307"/>
              <a:ext cx="994" cy="992"/>
            </a:xfrm>
            <a:prstGeom prst="ellipse">
              <a:avLst/>
            </a:prstGeom>
            <a:solidFill>
              <a:schemeClr val="tx1">
                <a:lumMod val="65000"/>
                <a:lumOff val="3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 name="Freeform 33"/>
            <p:cNvSpPr/>
            <p:nvPr/>
          </p:nvSpPr>
          <p:spPr bwMode="auto">
            <a:xfrm>
              <a:off x="5283" y="1341"/>
              <a:ext cx="755" cy="236"/>
            </a:xfrm>
            <a:custGeom>
              <a:avLst/>
              <a:gdLst>
                <a:gd name="T0" fmla="*/ 499 w 499"/>
                <a:gd name="T1" fmla="*/ 77 h 156"/>
                <a:gd name="T2" fmla="*/ 422 w 499"/>
                <a:gd name="T3" fmla="*/ 154 h 156"/>
                <a:gd name="T4" fmla="*/ 78 w 499"/>
                <a:gd name="T5" fmla="*/ 156 h 156"/>
                <a:gd name="T6" fmla="*/ 1 w 499"/>
                <a:gd name="T7" fmla="*/ 80 h 156"/>
                <a:gd name="T8" fmla="*/ 1 w 499"/>
                <a:gd name="T9" fmla="*/ 80 h 156"/>
                <a:gd name="T10" fmla="*/ 77 w 499"/>
                <a:gd name="T11" fmla="*/ 2 h 156"/>
                <a:gd name="T12" fmla="*/ 421 w 499"/>
                <a:gd name="T13" fmla="*/ 0 h 156"/>
                <a:gd name="T14" fmla="*/ 499 w 499"/>
                <a:gd name="T15" fmla="*/ 77 h 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9" h="156">
                  <a:moveTo>
                    <a:pt x="499" y="77"/>
                  </a:moveTo>
                  <a:cubicBezTo>
                    <a:pt x="499" y="119"/>
                    <a:pt x="465" y="154"/>
                    <a:pt x="422" y="154"/>
                  </a:cubicBezTo>
                  <a:cubicBezTo>
                    <a:pt x="78" y="156"/>
                    <a:pt x="78" y="156"/>
                    <a:pt x="78" y="156"/>
                  </a:cubicBezTo>
                  <a:cubicBezTo>
                    <a:pt x="36" y="156"/>
                    <a:pt x="1" y="122"/>
                    <a:pt x="1" y="80"/>
                  </a:cubicBezTo>
                  <a:cubicBezTo>
                    <a:pt x="1" y="80"/>
                    <a:pt x="1" y="80"/>
                    <a:pt x="1" y="80"/>
                  </a:cubicBezTo>
                  <a:cubicBezTo>
                    <a:pt x="0" y="37"/>
                    <a:pt x="35" y="2"/>
                    <a:pt x="77" y="2"/>
                  </a:cubicBezTo>
                  <a:cubicBezTo>
                    <a:pt x="421" y="0"/>
                    <a:pt x="421" y="0"/>
                    <a:pt x="421" y="0"/>
                  </a:cubicBezTo>
                  <a:cubicBezTo>
                    <a:pt x="464" y="0"/>
                    <a:pt x="499" y="34"/>
                    <a:pt x="499" y="77"/>
                  </a:cubicBezTo>
                  <a:close/>
                </a:path>
              </a:pathLst>
            </a:custGeom>
            <a:solidFill>
              <a:srgbClr val="FEB40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Freeform 34"/>
            <p:cNvSpPr/>
            <p:nvPr/>
          </p:nvSpPr>
          <p:spPr bwMode="auto">
            <a:xfrm>
              <a:off x="5370" y="3384"/>
              <a:ext cx="754" cy="237"/>
            </a:xfrm>
            <a:custGeom>
              <a:avLst/>
              <a:gdLst>
                <a:gd name="T0" fmla="*/ 499 w 499"/>
                <a:gd name="T1" fmla="*/ 77 h 157"/>
                <a:gd name="T2" fmla="*/ 422 w 499"/>
                <a:gd name="T3" fmla="*/ 154 h 157"/>
                <a:gd name="T4" fmla="*/ 78 w 499"/>
                <a:gd name="T5" fmla="*/ 156 h 157"/>
                <a:gd name="T6" fmla="*/ 0 w 499"/>
                <a:gd name="T7" fmla="*/ 80 h 157"/>
                <a:gd name="T8" fmla="*/ 0 w 499"/>
                <a:gd name="T9" fmla="*/ 80 h 157"/>
                <a:gd name="T10" fmla="*/ 77 w 499"/>
                <a:gd name="T11" fmla="*/ 2 h 157"/>
                <a:gd name="T12" fmla="*/ 421 w 499"/>
                <a:gd name="T13" fmla="*/ 0 h 157"/>
                <a:gd name="T14" fmla="*/ 499 w 499"/>
                <a:gd name="T15" fmla="*/ 77 h 1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9" h="157">
                  <a:moveTo>
                    <a:pt x="499" y="77"/>
                  </a:moveTo>
                  <a:cubicBezTo>
                    <a:pt x="499" y="119"/>
                    <a:pt x="465" y="154"/>
                    <a:pt x="422" y="154"/>
                  </a:cubicBezTo>
                  <a:cubicBezTo>
                    <a:pt x="78" y="156"/>
                    <a:pt x="78" y="156"/>
                    <a:pt x="78" y="156"/>
                  </a:cubicBezTo>
                  <a:cubicBezTo>
                    <a:pt x="35" y="157"/>
                    <a:pt x="1" y="122"/>
                    <a:pt x="0" y="80"/>
                  </a:cubicBezTo>
                  <a:cubicBezTo>
                    <a:pt x="0" y="80"/>
                    <a:pt x="0" y="80"/>
                    <a:pt x="0" y="80"/>
                  </a:cubicBezTo>
                  <a:cubicBezTo>
                    <a:pt x="0" y="37"/>
                    <a:pt x="34" y="3"/>
                    <a:pt x="77" y="2"/>
                  </a:cubicBezTo>
                  <a:cubicBezTo>
                    <a:pt x="421" y="0"/>
                    <a:pt x="421" y="0"/>
                    <a:pt x="421" y="0"/>
                  </a:cubicBezTo>
                  <a:cubicBezTo>
                    <a:pt x="464" y="0"/>
                    <a:pt x="498" y="34"/>
                    <a:pt x="499" y="77"/>
                  </a:cubicBezTo>
                  <a:close/>
                </a:path>
              </a:pathLst>
            </a:custGeom>
            <a:solidFill>
              <a:srgbClr val="7BA2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 name="Freeform 35"/>
            <p:cNvSpPr/>
            <p:nvPr/>
          </p:nvSpPr>
          <p:spPr bwMode="auto">
            <a:xfrm>
              <a:off x="5283" y="2689"/>
              <a:ext cx="755" cy="237"/>
            </a:xfrm>
            <a:custGeom>
              <a:avLst/>
              <a:gdLst>
                <a:gd name="T0" fmla="*/ 499 w 499"/>
                <a:gd name="T1" fmla="*/ 77 h 157"/>
                <a:gd name="T2" fmla="*/ 422 w 499"/>
                <a:gd name="T3" fmla="*/ 155 h 157"/>
                <a:gd name="T4" fmla="*/ 78 w 499"/>
                <a:gd name="T5" fmla="*/ 157 h 157"/>
                <a:gd name="T6" fmla="*/ 1 w 499"/>
                <a:gd name="T7" fmla="*/ 80 h 157"/>
                <a:gd name="T8" fmla="*/ 1 w 499"/>
                <a:gd name="T9" fmla="*/ 80 h 157"/>
                <a:gd name="T10" fmla="*/ 77 w 499"/>
                <a:gd name="T11" fmla="*/ 3 h 157"/>
                <a:gd name="T12" fmla="*/ 421 w 499"/>
                <a:gd name="T13" fmla="*/ 1 h 157"/>
                <a:gd name="T14" fmla="*/ 499 w 499"/>
                <a:gd name="T15" fmla="*/ 77 h 1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9" h="157">
                  <a:moveTo>
                    <a:pt x="499" y="77"/>
                  </a:moveTo>
                  <a:cubicBezTo>
                    <a:pt x="499" y="120"/>
                    <a:pt x="465" y="155"/>
                    <a:pt x="422" y="155"/>
                  </a:cubicBezTo>
                  <a:cubicBezTo>
                    <a:pt x="78" y="157"/>
                    <a:pt x="78" y="157"/>
                    <a:pt x="78" y="157"/>
                  </a:cubicBezTo>
                  <a:cubicBezTo>
                    <a:pt x="36" y="157"/>
                    <a:pt x="1" y="123"/>
                    <a:pt x="1" y="80"/>
                  </a:cubicBezTo>
                  <a:cubicBezTo>
                    <a:pt x="1" y="80"/>
                    <a:pt x="1" y="80"/>
                    <a:pt x="1" y="80"/>
                  </a:cubicBezTo>
                  <a:cubicBezTo>
                    <a:pt x="0" y="38"/>
                    <a:pt x="35" y="3"/>
                    <a:pt x="77" y="3"/>
                  </a:cubicBezTo>
                  <a:cubicBezTo>
                    <a:pt x="421" y="1"/>
                    <a:pt x="421" y="1"/>
                    <a:pt x="421" y="1"/>
                  </a:cubicBezTo>
                  <a:cubicBezTo>
                    <a:pt x="464" y="0"/>
                    <a:pt x="499" y="35"/>
                    <a:pt x="499" y="77"/>
                  </a:cubicBezTo>
                  <a:close/>
                </a:path>
              </a:pathLst>
            </a:custGeom>
            <a:solidFill>
              <a:srgbClr val="CA010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 name="Freeform 36"/>
            <p:cNvSpPr/>
            <p:nvPr/>
          </p:nvSpPr>
          <p:spPr bwMode="auto">
            <a:xfrm>
              <a:off x="5383" y="2012"/>
              <a:ext cx="753" cy="237"/>
            </a:xfrm>
            <a:custGeom>
              <a:avLst/>
              <a:gdLst>
                <a:gd name="T0" fmla="*/ 498 w 498"/>
                <a:gd name="T1" fmla="*/ 77 h 157"/>
                <a:gd name="T2" fmla="*/ 422 w 498"/>
                <a:gd name="T3" fmla="*/ 154 h 157"/>
                <a:gd name="T4" fmla="*/ 77 w 498"/>
                <a:gd name="T5" fmla="*/ 156 h 157"/>
                <a:gd name="T6" fmla="*/ 0 w 498"/>
                <a:gd name="T7" fmla="*/ 80 h 157"/>
                <a:gd name="T8" fmla="*/ 0 w 498"/>
                <a:gd name="T9" fmla="*/ 80 h 157"/>
                <a:gd name="T10" fmla="*/ 76 w 498"/>
                <a:gd name="T11" fmla="*/ 2 h 157"/>
                <a:gd name="T12" fmla="*/ 421 w 498"/>
                <a:gd name="T13" fmla="*/ 0 h 157"/>
                <a:gd name="T14" fmla="*/ 498 w 498"/>
                <a:gd name="T15" fmla="*/ 77 h 1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8" h="157">
                  <a:moveTo>
                    <a:pt x="498" y="77"/>
                  </a:moveTo>
                  <a:cubicBezTo>
                    <a:pt x="498" y="119"/>
                    <a:pt x="464" y="154"/>
                    <a:pt x="422" y="154"/>
                  </a:cubicBezTo>
                  <a:cubicBezTo>
                    <a:pt x="77" y="156"/>
                    <a:pt x="77" y="156"/>
                    <a:pt x="77" y="156"/>
                  </a:cubicBezTo>
                  <a:cubicBezTo>
                    <a:pt x="35" y="157"/>
                    <a:pt x="0" y="122"/>
                    <a:pt x="0" y="80"/>
                  </a:cubicBezTo>
                  <a:cubicBezTo>
                    <a:pt x="0" y="80"/>
                    <a:pt x="0" y="80"/>
                    <a:pt x="0" y="80"/>
                  </a:cubicBezTo>
                  <a:cubicBezTo>
                    <a:pt x="0" y="37"/>
                    <a:pt x="34" y="2"/>
                    <a:pt x="76" y="2"/>
                  </a:cubicBezTo>
                  <a:cubicBezTo>
                    <a:pt x="421" y="0"/>
                    <a:pt x="421" y="0"/>
                    <a:pt x="421" y="0"/>
                  </a:cubicBezTo>
                  <a:cubicBezTo>
                    <a:pt x="463" y="0"/>
                    <a:pt x="498" y="34"/>
                    <a:pt x="498" y="77"/>
                  </a:cubicBezTo>
                  <a:close/>
                </a:path>
              </a:pathLst>
            </a:custGeom>
            <a:solidFill>
              <a:srgbClr val="72007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 name="Freeform 37"/>
            <p:cNvSpPr/>
            <p:nvPr/>
          </p:nvSpPr>
          <p:spPr bwMode="auto">
            <a:xfrm>
              <a:off x="5383" y="650"/>
              <a:ext cx="753" cy="237"/>
            </a:xfrm>
            <a:custGeom>
              <a:avLst/>
              <a:gdLst>
                <a:gd name="T0" fmla="*/ 498 w 498"/>
                <a:gd name="T1" fmla="*/ 77 h 157"/>
                <a:gd name="T2" fmla="*/ 422 w 498"/>
                <a:gd name="T3" fmla="*/ 155 h 157"/>
                <a:gd name="T4" fmla="*/ 77 w 498"/>
                <a:gd name="T5" fmla="*/ 157 h 157"/>
                <a:gd name="T6" fmla="*/ 0 w 498"/>
                <a:gd name="T7" fmla="*/ 80 h 157"/>
                <a:gd name="T8" fmla="*/ 0 w 498"/>
                <a:gd name="T9" fmla="*/ 80 h 157"/>
                <a:gd name="T10" fmla="*/ 76 w 498"/>
                <a:gd name="T11" fmla="*/ 3 h 157"/>
                <a:gd name="T12" fmla="*/ 421 w 498"/>
                <a:gd name="T13" fmla="*/ 0 h 157"/>
                <a:gd name="T14" fmla="*/ 498 w 498"/>
                <a:gd name="T15" fmla="*/ 77 h 1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8" h="157">
                  <a:moveTo>
                    <a:pt x="498" y="77"/>
                  </a:moveTo>
                  <a:cubicBezTo>
                    <a:pt x="498" y="120"/>
                    <a:pt x="464" y="154"/>
                    <a:pt x="422" y="155"/>
                  </a:cubicBezTo>
                  <a:cubicBezTo>
                    <a:pt x="77" y="157"/>
                    <a:pt x="77" y="157"/>
                    <a:pt x="77" y="157"/>
                  </a:cubicBezTo>
                  <a:cubicBezTo>
                    <a:pt x="35" y="157"/>
                    <a:pt x="0" y="123"/>
                    <a:pt x="0" y="80"/>
                  </a:cubicBezTo>
                  <a:cubicBezTo>
                    <a:pt x="0" y="80"/>
                    <a:pt x="0" y="80"/>
                    <a:pt x="0" y="80"/>
                  </a:cubicBezTo>
                  <a:cubicBezTo>
                    <a:pt x="0" y="38"/>
                    <a:pt x="34" y="3"/>
                    <a:pt x="76" y="3"/>
                  </a:cubicBezTo>
                  <a:cubicBezTo>
                    <a:pt x="421" y="0"/>
                    <a:pt x="421" y="0"/>
                    <a:pt x="421" y="0"/>
                  </a:cubicBezTo>
                  <a:cubicBezTo>
                    <a:pt x="463" y="0"/>
                    <a:pt x="498" y="34"/>
                    <a:pt x="498" y="77"/>
                  </a:cubicBezTo>
                  <a:close/>
                </a:path>
              </a:pathLst>
            </a:custGeom>
            <a:solidFill>
              <a:srgbClr val="1DC18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pic>
        <p:nvPicPr>
          <p:cNvPr id="11" name="图片 10"/>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5704320" y="754286"/>
            <a:ext cx="1386488" cy="1386488"/>
          </a:xfrm>
          <a:prstGeom prst="rect">
            <a:avLst/>
          </a:prstGeom>
          <a:effectLst>
            <a:outerShdw blurRad="50800" dist="38100" dir="2700000" algn="tl" rotWithShape="0">
              <a:prstClr val="black">
                <a:alpha val="40000"/>
              </a:prstClr>
            </a:outerShdw>
          </a:effectLst>
        </p:spPr>
      </p:pic>
      <p:pic>
        <p:nvPicPr>
          <p:cNvPr id="73" name="图片 72"/>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4656569" y="1820628"/>
            <a:ext cx="1386488" cy="1386488"/>
          </a:xfrm>
          <a:prstGeom prst="rect">
            <a:avLst/>
          </a:prstGeom>
          <a:effectLst>
            <a:outerShdw blurRad="50800" dist="38100" dir="2700000" algn="tl" rotWithShape="0">
              <a:prstClr val="black">
                <a:alpha val="40000"/>
              </a:prstClr>
            </a:outerShdw>
          </a:effectLst>
        </p:spPr>
      </p:pic>
      <p:pic>
        <p:nvPicPr>
          <p:cNvPr id="74" name="图片 73"/>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4656569" y="3962165"/>
            <a:ext cx="1386488" cy="1386488"/>
          </a:xfrm>
          <a:prstGeom prst="rect">
            <a:avLst/>
          </a:prstGeom>
          <a:effectLst>
            <a:outerShdw blurRad="50800" dist="38100" dir="2700000" algn="tl" rotWithShape="0">
              <a:prstClr val="black">
                <a:alpha val="40000"/>
              </a:prstClr>
            </a:outerShdw>
          </a:effectLst>
        </p:spPr>
      </p:pic>
      <p:pic>
        <p:nvPicPr>
          <p:cNvPr id="75" name="图片 74"/>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5704320" y="5019075"/>
            <a:ext cx="1386488" cy="1386488"/>
          </a:xfrm>
          <a:prstGeom prst="rect">
            <a:avLst/>
          </a:prstGeom>
          <a:effectLst>
            <a:outerShdw blurRad="50800" dist="38100" dir="2700000" algn="tl" rotWithShape="0">
              <a:prstClr val="black">
                <a:alpha val="40000"/>
              </a:prstClr>
            </a:outerShdw>
          </a:effectLst>
        </p:spPr>
      </p:pic>
      <p:pic>
        <p:nvPicPr>
          <p:cNvPr id="76" name="图片 75"/>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5704320" y="2887428"/>
            <a:ext cx="1386488" cy="1386488"/>
          </a:xfrm>
          <a:prstGeom prst="rect">
            <a:avLst/>
          </a:prstGeom>
          <a:effectLst>
            <a:outerShdw blurRad="50800" dist="38100" dir="2700000" algn="tl" rotWithShape="0">
              <a:prstClr val="black">
                <a:alpha val="40000"/>
              </a:prstClr>
            </a:outerShdw>
          </a:effectLst>
        </p:spPr>
      </p:pic>
      <p:sp>
        <p:nvSpPr>
          <p:cNvPr id="31" name="文本框 30"/>
          <p:cNvSpPr txBox="1"/>
          <p:nvPr/>
        </p:nvSpPr>
        <p:spPr>
          <a:xfrm>
            <a:off x="5334050" y="1248395"/>
            <a:ext cx="441146" cy="369332"/>
          </a:xfrm>
          <a:prstGeom prst="rect">
            <a:avLst/>
          </a:prstGeom>
          <a:noFill/>
        </p:spPr>
        <p:txBody>
          <a:bodyPr wrap="none" rtlCol="0">
            <a:spAutoFit/>
          </a:bodyPr>
          <a:lstStyle/>
          <a:p>
            <a:r>
              <a:rPr lang="en-US" altLang="zh-CN" dirty="0" smtClean="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t>01</a:t>
            </a:r>
            <a:endParaRPr lang="zh-CN" altLang="en-US" dirty="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
        <p:nvSpPr>
          <p:cNvPr id="92" name="文本框 91"/>
          <p:cNvSpPr txBox="1"/>
          <p:nvPr/>
        </p:nvSpPr>
        <p:spPr>
          <a:xfrm>
            <a:off x="5981567" y="2338004"/>
            <a:ext cx="441146" cy="369332"/>
          </a:xfrm>
          <a:prstGeom prst="rect">
            <a:avLst/>
          </a:prstGeom>
          <a:noFill/>
        </p:spPr>
        <p:txBody>
          <a:bodyPr wrap="none" rtlCol="0">
            <a:spAutoFit/>
          </a:bodyPr>
          <a:lstStyle/>
          <a:p>
            <a:r>
              <a:rPr lang="en-US" altLang="zh-CN" dirty="0" smtClean="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t>02</a:t>
            </a:r>
            <a:endParaRPr lang="zh-CN" altLang="en-US" dirty="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
        <p:nvSpPr>
          <p:cNvPr id="93" name="文本框 92"/>
          <p:cNvSpPr txBox="1"/>
          <p:nvPr/>
        </p:nvSpPr>
        <p:spPr>
          <a:xfrm>
            <a:off x="5321521" y="3418077"/>
            <a:ext cx="441146" cy="369332"/>
          </a:xfrm>
          <a:prstGeom prst="rect">
            <a:avLst/>
          </a:prstGeom>
          <a:noFill/>
        </p:spPr>
        <p:txBody>
          <a:bodyPr wrap="none" rtlCol="0">
            <a:spAutoFit/>
          </a:bodyPr>
          <a:lstStyle/>
          <a:p>
            <a:r>
              <a:rPr lang="en-US" altLang="zh-CN" dirty="0" smtClean="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t>03</a:t>
            </a:r>
            <a:endParaRPr lang="zh-CN" altLang="en-US" dirty="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
        <p:nvSpPr>
          <p:cNvPr id="94" name="文本框 93"/>
          <p:cNvSpPr txBox="1"/>
          <p:nvPr/>
        </p:nvSpPr>
        <p:spPr>
          <a:xfrm>
            <a:off x="5977135" y="4483229"/>
            <a:ext cx="441146" cy="369332"/>
          </a:xfrm>
          <a:prstGeom prst="rect">
            <a:avLst/>
          </a:prstGeom>
          <a:noFill/>
        </p:spPr>
        <p:txBody>
          <a:bodyPr wrap="none" rtlCol="0">
            <a:spAutoFit/>
          </a:bodyPr>
          <a:lstStyle/>
          <a:p>
            <a:r>
              <a:rPr lang="en-US" altLang="zh-CN" dirty="0" smtClean="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t>04</a:t>
            </a:r>
            <a:endParaRPr lang="zh-CN" altLang="en-US" dirty="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
        <p:nvSpPr>
          <p:cNvPr id="95" name="文本框 94"/>
          <p:cNvSpPr txBox="1"/>
          <p:nvPr/>
        </p:nvSpPr>
        <p:spPr>
          <a:xfrm>
            <a:off x="5320444" y="5591885"/>
            <a:ext cx="441146" cy="369332"/>
          </a:xfrm>
          <a:prstGeom prst="rect">
            <a:avLst/>
          </a:prstGeom>
          <a:noFill/>
        </p:spPr>
        <p:txBody>
          <a:bodyPr wrap="none" rtlCol="0">
            <a:spAutoFit/>
          </a:bodyPr>
          <a:lstStyle/>
          <a:p>
            <a:r>
              <a:rPr lang="en-US" altLang="zh-CN" dirty="0" smtClean="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rPr>
              <a:t>05</a:t>
            </a:r>
            <a:endParaRPr lang="zh-CN" altLang="en-US" dirty="0">
              <a:solidFill>
                <a:schemeClr val="bg1"/>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
        <p:nvSpPr>
          <p:cNvPr id="99" name="文本框 98"/>
          <p:cNvSpPr txBox="1"/>
          <p:nvPr/>
        </p:nvSpPr>
        <p:spPr>
          <a:xfrm>
            <a:off x="7210505" y="1213648"/>
            <a:ext cx="1826141" cy="584775"/>
          </a:xfrm>
          <a:prstGeom prst="rect">
            <a:avLst/>
          </a:prstGeom>
          <a:solidFill>
            <a:schemeClr val="bg2"/>
          </a:solidFill>
        </p:spPr>
        <p:txBody>
          <a:bodyPr wrap="none" rtlCol="0">
            <a:spAutoFit/>
          </a:bodyPr>
          <a:lstStyle/>
          <a:p>
            <a:r>
              <a:rPr lang="zh-CN" altLang="en-US" sz="3200" dirty="0">
                <a:solidFill>
                  <a:srgbClr val="605E5E"/>
                </a:solidFill>
                <a:latin typeface="Arial Unicode MS" panose="020B0604020202020204" pitchFamily="34" charset="-122"/>
                <a:ea typeface="Arial Unicode MS" panose="020B0604020202020204" pitchFamily="34" charset="-122"/>
                <a:cs typeface="Arial Unicode MS" panose="020B0604020202020204" pitchFamily="34" charset="-122"/>
              </a:rPr>
              <a:t>缺斤少量</a:t>
            </a:r>
            <a:endParaRPr lang="zh-CN" altLang="en-US" sz="3200" dirty="0">
              <a:solidFill>
                <a:srgbClr val="605E5E"/>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
        <p:nvSpPr>
          <p:cNvPr id="100" name="文本框 99"/>
          <p:cNvSpPr txBox="1"/>
          <p:nvPr/>
        </p:nvSpPr>
        <p:spPr>
          <a:xfrm>
            <a:off x="7210505" y="3325973"/>
            <a:ext cx="3057247" cy="584775"/>
          </a:xfrm>
          <a:prstGeom prst="rect">
            <a:avLst/>
          </a:prstGeom>
          <a:solidFill>
            <a:schemeClr val="bg2"/>
          </a:solidFill>
        </p:spPr>
        <p:txBody>
          <a:bodyPr wrap="none" rtlCol="0">
            <a:spAutoFit/>
          </a:bodyPr>
          <a:lstStyle/>
          <a:p>
            <a:r>
              <a:rPr lang="zh-CN" altLang="en-US" sz="3200" dirty="0">
                <a:solidFill>
                  <a:srgbClr val="605E5E"/>
                </a:solidFill>
                <a:latin typeface="Arial Unicode MS" panose="020B0604020202020204" pitchFamily="34" charset="-122"/>
                <a:ea typeface="Arial Unicode MS" panose="020B0604020202020204" pitchFamily="34" charset="-122"/>
                <a:cs typeface="Arial Unicode MS" panose="020B0604020202020204" pitchFamily="34" charset="-122"/>
              </a:rPr>
              <a:t>价格明降实不降</a:t>
            </a:r>
            <a:endParaRPr lang="zh-CN" altLang="en-US" sz="3200" dirty="0">
              <a:solidFill>
                <a:srgbClr val="605E5E"/>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
        <p:nvSpPr>
          <p:cNvPr id="101" name="文本框 100"/>
          <p:cNvSpPr txBox="1"/>
          <p:nvPr/>
        </p:nvSpPr>
        <p:spPr>
          <a:xfrm>
            <a:off x="7210505" y="5522154"/>
            <a:ext cx="3877985" cy="584775"/>
          </a:xfrm>
          <a:prstGeom prst="rect">
            <a:avLst/>
          </a:prstGeom>
          <a:solidFill>
            <a:schemeClr val="bg2"/>
          </a:solidFill>
        </p:spPr>
        <p:txBody>
          <a:bodyPr wrap="none" rtlCol="0">
            <a:spAutoFit/>
          </a:bodyPr>
          <a:lstStyle/>
          <a:p>
            <a:r>
              <a:rPr lang="zh-CN" altLang="en-US" sz="3200" dirty="0">
                <a:solidFill>
                  <a:srgbClr val="605E5E"/>
                </a:solidFill>
                <a:latin typeface="Arial Unicode MS" panose="020B0604020202020204" pitchFamily="34" charset="-122"/>
                <a:ea typeface="Arial Unicode MS" panose="020B0604020202020204" pitchFamily="34" charset="-122"/>
                <a:cs typeface="Arial Unicode MS" panose="020B0604020202020204" pitchFamily="34" charset="-122"/>
              </a:rPr>
              <a:t>签收人员的道德风险</a:t>
            </a:r>
            <a:endParaRPr lang="zh-CN" altLang="en-US" sz="3200" dirty="0">
              <a:solidFill>
                <a:srgbClr val="605E5E"/>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
        <p:nvSpPr>
          <p:cNvPr id="102" name="文本框 101"/>
          <p:cNvSpPr txBox="1"/>
          <p:nvPr/>
        </p:nvSpPr>
        <p:spPr>
          <a:xfrm>
            <a:off x="1903820" y="2334484"/>
            <a:ext cx="2646878" cy="584775"/>
          </a:xfrm>
          <a:prstGeom prst="rect">
            <a:avLst/>
          </a:prstGeom>
          <a:solidFill>
            <a:schemeClr val="bg2"/>
          </a:solidFill>
        </p:spPr>
        <p:txBody>
          <a:bodyPr wrap="none" rtlCol="0">
            <a:spAutoFit/>
          </a:bodyPr>
          <a:lstStyle/>
          <a:p>
            <a:r>
              <a:rPr lang="zh-CN" altLang="en-US" sz="3200" dirty="0">
                <a:solidFill>
                  <a:srgbClr val="605E5E"/>
                </a:solidFill>
                <a:latin typeface="Arial Unicode MS" panose="020B0604020202020204" pitchFamily="34" charset="-122"/>
                <a:ea typeface="Arial Unicode MS" panose="020B0604020202020204" pitchFamily="34" charset="-122"/>
                <a:cs typeface="Arial Unicode MS" panose="020B0604020202020204" pitchFamily="34" charset="-122"/>
              </a:rPr>
              <a:t>质量存在问题</a:t>
            </a:r>
            <a:endParaRPr lang="zh-CN" altLang="en-US" sz="3200" dirty="0">
              <a:solidFill>
                <a:srgbClr val="605E5E"/>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
        <p:nvSpPr>
          <p:cNvPr id="103" name="文本框 102"/>
          <p:cNvSpPr txBox="1"/>
          <p:nvPr/>
        </p:nvSpPr>
        <p:spPr>
          <a:xfrm>
            <a:off x="2724557" y="4542129"/>
            <a:ext cx="1826141" cy="584775"/>
          </a:xfrm>
          <a:prstGeom prst="rect">
            <a:avLst/>
          </a:prstGeom>
          <a:solidFill>
            <a:schemeClr val="bg2"/>
          </a:solidFill>
        </p:spPr>
        <p:txBody>
          <a:bodyPr wrap="none" rtlCol="0">
            <a:spAutoFit/>
          </a:bodyPr>
          <a:lstStyle/>
          <a:p>
            <a:r>
              <a:rPr lang="zh-CN" altLang="en-US" sz="3200" dirty="0">
                <a:solidFill>
                  <a:srgbClr val="605E5E"/>
                </a:solidFill>
                <a:latin typeface="Arial Unicode MS" panose="020B0604020202020204" pitchFamily="34" charset="-122"/>
                <a:ea typeface="Arial Unicode MS" panose="020B0604020202020204" pitchFamily="34" charset="-122"/>
                <a:cs typeface="Arial Unicode MS" panose="020B0604020202020204" pitchFamily="34" charset="-122"/>
              </a:rPr>
              <a:t>付款陷井</a:t>
            </a:r>
            <a:endParaRPr lang="zh-CN" altLang="en-US" sz="3200" dirty="0">
              <a:solidFill>
                <a:srgbClr val="605E5E"/>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
        <p:nvSpPr>
          <p:cNvPr id="41" name="文本框 90"/>
          <p:cNvSpPr txBox="1"/>
          <p:nvPr/>
        </p:nvSpPr>
        <p:spPr>
          <a:xfrm>
            <a:off x="554941" y="348527"/>
            <a:ext cx="1800493" cy="369332"/>
          </a:xfrm>
          <a:prstGeom prst="rect">
            <a:avLst/>
          </a:prstGeom>
          <a:noFill/>
        </p:spPr>
        <p:txBody>
          <a:bodyPr wrap="none" rtlCol="0">
            <a:spAutoFit/>
          </a:bodyPr>
          <a:lstStyle/>
          <a:p>
            <a:r>
              <a:rPr lang="zh-CN" altLang="en-US" b="1" dirty="0" smtClean="0">
                <a:solidFill>
                  <a:srgbClr val="C00000"/>
                </a:solidFill>
                <a:effectLst>
                  <a:outerShdw blurRad="38100" dist="38100" dir="2700000" algn="tl">
                    <a:srgbClr val="000000">
                      <a:alpha val="43137"/>
                    </a:srgbClr>
                  </a:outerShdw>
                </a:effectLst>
              </a:rPr>
              <a:t>红船律师事务所</a:t>
            </a:r>
            <a:endParaRPr lang="zh-CN" altLang="en-US" b="1" dirty="0">
              <a:solidFill>
                <a:srgbClr val="C00000"/>
              </a:solidFill>
              <a:effectLst>
                <a:outerShdw blurRad="38100" dist="38100" dir="2700000" algn="tl">
                  <a:srgbClr val="000000">
                    <a:alpha val="43137"/>
                  </a:srgbClr>
                </a:outerShdw>
              </a:effectLst>
            </a:endParaRPr>
          </a:p>
        </p:txBody>
      </p:sp>
      <p:sp>
        <p:nvSpPr>
          <p:cNvPr id="42" name="文本框 91"/>
          <p:cNvSpPr txBox="1"/>
          <p:nvPr/>
        </p:nvSpPr>
        <p:spPr>
          <a:xfrm>
            <a:off x="2269476" y="0"/>
            <a:ext cx="6160673" cy="830997"/>
          </a:xfrm>
          <a:prstGeom prst="rect">
            <a:avLst/>
          </a:prstGeom>
          <a:noFill/>
        </p:spPr>
        <p:txBody>
          <a:bodyPr wrap="square" rtlCol="0">
            <a:spAutoFit/>
          </a:bodyPr>
          <a:lstStyle/>
          <a:p>
            <a:pPr marL="285750" indent="-285750">
              <a:lnSpc>
                <a:spcPct val="120000"/>
              </a:lnSpc>
              <a:buFont typeface="Wingdings" panose="05000000000000000000" pitchFamily="2" charset="2"/>
              <a:buChar char="n"/>
            </a:pPr>
            <a:r>
              <a:rPr lang="zh-CN" altLang="en-US" sz="4000" dirty="0">
                <a:solidFill>
                  <a:schemeClr val="tx1">
                    <a:lumMod val="65000"/>
                    <a:lumOff val="35000"/>
                  </a:schemeClr>
                </a:solidFill>
                <a:latin typeface="微软雅黑" panose="020B0503020204020204" pitchFamily="34" charset="-122"/>
                <a:ea typeface="微软雅黑" panose="020B0503020204020204" pitchFamily="34" charset="-122"/>
              </a:rPr>
              <a:t>来自于材料供应商的风险</a:t>
            </a:r>
            <a:endParaRPr lang="zh-CN" altLang="en-US" sz="40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cSld>
  <p:clrMapOvr>
    <a:masterClrMapping/>
  </p:clrMapOvr>
  <p:transition>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005" name="Freeform 106"/>
          <p:cNvSpPr>
            <a:spLocks noEditPoints="1"/>
          </p:cNvSpPr>
          <p:nvPr/>
        </p:nvSpPr>
        <p:spPr bwMode="auto">
          <a:xfrm>
            <a:off x="3788940" y="1474110"/>
            <a:ext cx="5240338" cy="5241925"/>
          </a:xfrm>
          <a:custGeom>
            <a:avLst/>
            <a:gdLst>
              <a:gd name="T0" fmla="*/ 252 w 504"/>
              <a:gd name="T1" fmla="*/ 366 h 504"/>
              <a:gd name="T2" fmla="*/ 138 w 504"/>
              <a:gd name="T3" fmla="*/ 251 h 504"/>
              <a:gd name="T4" fmla="*/ 138 w 504"/>
              <a:gd name="T5" fmla="*/ 249 h 504"/>
              <a:gd name="T6" fmla="*/ 250 w 504"/>
              <a:gd name="T7" fmla="*/ 138 h 504"/>
              <a:gd name="T8" fmla="*/ 254 w 504"/>
              <a:gd name="T9" fmla="*/ 138 h 504"/>
              <a:gd name="T10" fmla="*/ 366 w 504"/>
              <a:gd name="T11" fmla="*/ 249 h 504"/>
              <a:gd name="T12" fmla="*/ 366 w 504"/>
              <a:gd name="T13" fmla="*/ 250 h 504"/>
              <a:gd name="T14" fmla="*/ 252 w 504"/>
              <a:gd name="T15" fmla="*/ 366 h 504"/>
              <a:gd name="T16" fmla="*/ 308 w 504"/>
              <a:gd name="T17" fmla="*/ 0 h 504"/>
              <a:gd name="T18" fmla="*/ 195 w 504"/>
              <a:gd name="T19" fmla="*/ 0 h 504"/>
              <a:gd name="T20" fmla="*/ 182 w 504"/>
              <a:gd name="T21" fmla="*/ 13 h 504"/>
              <a:gd name="T22" fmla="*/ 182 w 504"/>
              <a:gd name="T23" fmla="*/ 69 h 504"/>
              <a:gd name="T24" fmla="*/ 71 w 504"/>
              <a:gd name="T25" fmla="*/ 180 h 504"/>
              <a:gd name="T26" fmla="*/ 13 w 504"/>
              <a:gd name="T27" fmla="*/ 180 h 504"/>
              <a:gd name="T28" fmla="*/ 0 w 504"/>
              <a:gd name="T29" fmla="*/ 193 h 504"/>
              <a:gd name="T30" fmla="*/ 0 w 504"/>
              <a:gd name="T31" fmla="*/ 305 h 504"/>
              <a:gd name="T32" fmla="*/ 13 w 504"/>
              <a:gd name="T33" fmla="*/ 318 h 504"/>
              <a:gd name="T34" fmla="*/ 69 w 504"/>
              <a:gd name="T35" fmla="*/ 318 h 504"/>
              <a:gd name="T36" fmla="*/ 182 w 504"/>
              <a:gd name="T37" fmla="*/ 433 h 504"/>
              <a:gd name="T38" fmla="*/ 182 w 504"/>
              <a:gd name="T39" fmla="*/ 491 h 504"/>
              <a:gd name="T40" fmla="*/ 195 w 504"/>
              <a:gd name="T41" fmla="*/ 504 h 504"/>
              <a:gd name="T42" fmla="*/ 308 w 504"/>
              <a:gd name="T43" fmla="*/ 504 h 504"/>
              <a:gd name="T44" fmla="*/ 320 w 504"/>
              <a:gd name="T45" fmla="*/ 491 h 504"/>
              <a:gd name="T46" fmla="*/ 320 w 504"/>
              <a:gd name="T47" fmla="*/ 434 h 504"/>
              <a:gd name="T48" fmla="*/ 435 w 504"/>
              <a:gd name="T49" fmla="*/ 318 h 504"/>
              <a:gd name="T50" fmla="*/ 491 w 504"/>
              <a:gd name="T51" fmla="*/ 318 h 504"/>
              <a:gd name="T52" fmla="*/ 504 w 504"/>
              <a:gd name="T53" fmla="*/ 305 h 504"/>
              <a:gd name="T54" fmla="*/ 504 w 504"/>
              <a:gd name="T55" fmla="*/ 193 h 504"/>
              <a:gd name="T56" fmla="*/ 491 w 504"/>
              <a:gd name="T57" fmla="*/ 180 h 504"/>
              <a:gd name="T58" fmla="*/ 433 w 504"/>
              <a:gd name="T59" fmla="*/ 180 h 504"/>
              <a:gd name="T60" fmla="*/ 320 w 504"/>
              <a:gd name="T61" fmla="*/ 69 h 504"/>
              <a:gd name="T62" fmla="*/ 320 w 504"/>
              <a:gd name="T63" fmla="*/ 13 h 504"/>
              <a:gd name="T64" fmla="*/ 308 w 504"/>
              <a:gd name="T65" fmla="*/ 0 h 5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04" h="504">
                <a:moveTo>
                  <a:pt x="252" y="366"/>
                </a:moveTo>
                <a:cubicBezTo>
                  <a:pt x="188" y="365"/>
                  <a:pt x="138" y="314"/>
                  <a:pt x="138" y="251"/>
                </a:cubicBezTo>
                <a:cubicBezTo>
                  <a:pt x="138" y="249"/>
                  <a:pt x="138" y="249"/>
                  <a:pt x="138" y="249"/>
                </a:cubicBezTo>
                <a:cubicBezTo>
                  <a:pt x="139" y="185"/>
                  <a:pt x="186" y="138"/>
                  <a:pt x="250" y="138"/>
                </a:cubicBezTo>
                <a:cubicBezTo>
                  <a:pt x="254" y="138"/>
                  <a:pt x="254" y="138"/>
                  <a:pt x="254" y="138"/>
                </a:cubicBezTo>
                <a:cubicBezTo>
                  <a:pt x="317" y="138"/>
                  <a:pt x="365" y="186"/>
                  <a:pt x="366" y="249"/>
                </a:cubicBezTo>
                <a:cubicBezTo>
                  <a:pt x="366" y="250"/>
                  <a:pt x="366" y="250"/>
                  <a:pt x="366" y="250"/>
                </a:cubicBezTo>
                <a:cubicBezTo>
                  <a:pt x="366" y="314"/>
                  <a:pt x="316" y="365"/>
                  <a:pt x="252" y="366"/>
                </a:cubicBezTo>
                <a:moveTo>
                  <a:pt x="308" y="0"/>
                </a:moveTo>
                <a:cubicBezTo>
                  <a:pt x="195" y="0"/>
                  <a:pt x="195" y="0"/>
                  <a:pt x="195" y="0"/>
                </a:cubicBezTo>
                <a:cubicBezTo>
                  <a:pt x="188" y="0"/>
                  <a:pt x="182" y="6"/>
                  <a:pt x="182" y="13"/>
                </a:cubicBezTo>
                <a:cubicBezTo>
                  <a:pt x="182" y="69"/>
                  <a:pt x="182" y="69"/>
                  <a:pt x="182" y="69"/>
                </a:cubicBezTo>
                <a:cubicBezTo>
                  <a:pt x="182" y="133"/>
                  <a:pt x="135" y="180"/>
                  <a:pt x="71" y="180"/>
                </a:cubicBezTo>
                <a:cubicBezTo>
                  <a:pt x="13" y="180"/>
                  <a:pt x="13" y="180"/>
                  <a:pt x="13" y="180"/>
                </a:cubicBezTo>
                <a:cubicBezTo>
                  <a:pt x="6" y="180"/>
                  <a:pt x="0" y="186"/>
                  <a:pt x="0" y="193"/>
                </a:cubicBezTo>
                <a:cubicBezTo>
                  <a:pt x="0" y="305"/>
                  <a:pt x="0" y="305"/>
                  <a:pt x="0" y="305"/>
                </a:cubicBezTo>
                <a:cubicBezTo>
                  <a:pt x="0" y="312"/>
                  <a:pt x="6" y="318"/>
                  <a:pt x="13" y="318"/>
                </a:cubicBezTo>
                <a:cubicBezTo>
                  <a:pt x="69" y="318"/>
                  <a:pt x="69" y="318"/>
                  <a:pt x="69" y="318"/>
                </a:cubicBezTo>
                <a:cubicBezTo>
                  <a:pt x="132" y="319"/>
                  <a:pt x="182" y="369"/>
                  <a:pt x="182" y="433"/>
                </a:cubicBezTo>
                <a:cubicBezTo>
                  <a:pt x="182" y="491"/>
                  <a:pt x="182" y="491"/>
                  <a:pt x="182" y="491"/>
                </a:cubicBezTo>
                <a:cubicBezTo>
                  <a:pt x="182" y="498"/>
                  <a:pt x="188" y="504"/>
                  <a:pt x="195" y="504"/>
                </a:cubicBezTo>
                <a:cubicBezTo>
                  <a:pt x="308" y="504"/>
                  <a:pt x="308" y="504"/>
                  <a:pt x="308" y="504"/>
                </a:cubicBezTo>
                <a:cubicBezTo>
                  <a:pt x="315" y="504"/>
                  <a:pt x="320" y="498"/>
                  <a:pt x="320" y="491"/>
                </a:cubicBezTo>
                <a:cubicBezTo>
                  <a:pt x="320" y="434"/>
                  <a:pt x="320" y="434"/>
                  <a:pt x="320" y="434"/>
                </a:cubicBezTo>
                <a:cubicBezTo>
                  <a:pt x="320" y="369"/>
                  <a:pt x="371" y="319"/>
                  <a:pt x="435" y="318"/>
                </a:cubicBezTo>
                <a:cubicBezTo>
                  <a:pt x="491" y="318"/>
                  <a:pt x="491" y="318"/>
                  <a:pt x="491" y="318"/>
                </a:cubicBezTo>
                <a:cubicBezTo>
                  <a:pt x="498" y="318"/>
                  <a:pt x="504" y="312"/>
                  <a:pt x="504" y="305"/>
                </a:cubicBezTo>
                <a:cubicBezTo>
                  <a:pt x="504" y="193"/>
                  <a:pt x="504" y="193"/>
                  <a:pt x="504" y="193"/>
                </a:cubicBezTo>
                <a:cubicBezTo>
                  <a:pt x="504" y="186"/>
                  <a:pt x="498" y="180"/>
                  <a:pt x="491" y="180"/>
                </a:cubicBezTo>
                <a:cubicBezTo>
                  <a:pt x="433" y="180"/>
                  <a:pt x="433" y="180"/>
                  <a:pt x="433" y="180"/>
                </a:cubicBezTo>
                <a:cubicBezTo>
                  <a:pt x="369" y="180"/>
                  <a:pt x="321" y="132"/>
                  <a:pt x="320" y="69"/>
                </a:cubicBezTo>
                <a:cubicBezTo>
                  <a:pt x="320" y="13"/>
                  <a:pt x="320" y="13"/>
                  <a:pt x="320" y="13"/>
                </a:cubicBezTo>
                <a:cubicBezTo>
                  <a:pt x="320" y="6"/>
                  <a:pt x="315" y="0"/>
                  <a:pt x="308" y="0"/>
                </a:cubicBezTo>
              </a:path>
            </a:pathLst>
          </a:custGeom>
          <a:solidFill>
            <a:srgbClr val="00B0F0"/>
          </a:solidFill>
          <a:ln>
            <a:noFill/>
          </a:ln>
          <a:effectLst>
            <a:outerShdw blurRad="279400" dist="165100" sx="99000" sy="99000" algn="ctr" rotWithShape="0">
              <a:prstClr val="black">
                <a:alpha val="23000"/>
              </a:prstClr>
            </a:outerShdw>
          </a:effectLst>
        </p:spPr>
        <p:txBody>
          <a:bodyPr vert="horz" wrap="square" lIns="91440" tIns="45720" rIns="91440" bIns="45720" numCol="1" anchor="t" anchorCtr="0" compatLnSpc="1"/>
          <a:lstStyle/>
          <a:p>
            <a:endParaRPr lang="zh-CN" altLang="en-US"/>
          </a:p>
        </p:txBody>
      </p:sp>
      <p:sp>
        <p:nvSpPr>
          <p:cNvPr id="197" name="圆角矩形 196"/>
          <p:cNvSpPr/>
          <p:nvPr/>
        </p:nvSpPr>
        <p:spPr>
          <a:xfrm>
            <a:off x="5791497" y="5419923"/>
            <a:ext cx="1230281" cy="1230281"/>
          </a:xfrm>
          <a:prstGeom prst="roundRect">
            <a:avLst>
              <a:gd name="adj" fmla="val 9147"/>
            </a:avLst>
          </a:prstGeom>
          <a:gradFill flip="none" rotWithShape="1">
            <a:gsLst>
              <a:gs pos="100000">
                <a:srgbClr val="FFFFFF">
                  <a:lumMod val="100000"/>
                </a:srgbClr>
              </a:gs>
              <a:gs pos="0">
                <a:srgbClr val="D9D9DA"/>
              </a:gs>
            </a:gsLst>
            <a:lin ang="2700000" scaled="1"/>
            <a:tileRect/>
          </a:gradFill>
          <a:ln w="28575">
            <a:gradFill flip="none" rotWithShape="1">
              <a:gsLst>
                <a:gs pos="100000">
                  <a:srgbClr val="FFFFFF"/>
                </a:gs>
                <a:gs pos="0">
                  <a:srgbClr val="D9D9DA"/>
                </a:gs>
              </a:gsLst>
              <a:lin ang="13500000" scaled="1"/>
              <a:tileRect/>
            </a:gradFill>
          </a:ln>
          <a:effectLst>
            <a:outerShdw blurRad="152400" dist="25400" dir="2700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962" name="圆角矩形 81961"/>
          <p:cNvSpPr/>
          <p:nvPr/>
        </p:nvSpPr>
        <p:spPr>
          <a:xfrm>
            <a:off x="3895748" y="3428999"/>
            <a:ext cx="1230281" cy="1230281"/>
          </a:xfrm>
          <a:prstGeom prst="roundRect">
            <a:avLst>
              <a:gd name="adj" fmla="val 9147"/>
            </a:avLst>
          </a:prstGeom>
          <a:gradFill flip="none" rotWithShape="1">
            <a:gsLst>
              <a:gs pos="100000">
                <a:srgbClr val="FFFFFF">
                  <a:lumMod val="100000"/>
                </a:srgbClr>
              </a:gs>
              <a:gs pos="0">
                <a:srgbClr val="D9D9DA"/>
              </a:gs>
            </a:gsLst>
            <a:lin ang="2700000" scaled="1"/>
            <a:tileRect/>
          </a:gradFill>
          <a:ln w="28575">
            <a:gradFill flip="none" rotWithShape="1">
              <a:gsLst>
                <a:gs pos="100000">
                  <a:srgbClr val="FFFFFF"/>
                </a:gs>
                <a:gs pos="0">
                  <a:srgbClr val="D9D9DA"/>
                </a:gs>
              </a:gsLst>
              <a:lin ang="13500000" scaled="1"/>
              <a:tileRect/>
            </a:gradFill>
          </a:ln>
          <a:effectLst>
            <a:outerShdw blurRad="152400" dist="25400" dir="2700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5" name="圆角矩形 194"/>
          <p:cNvSpPr/>
          <p:nvPr/>
        </p:nvSpPr>
        <p:spPr>
          <a:xfrm>
            <a:off x="7688537" y="3428999"/>
            <a:ext cx="1230281" cy="1230281"/>
          </a:xfrm>
          <a:prstGeom prst="roundRect">
            <a:avLst>
              <a:gd name="adj" fmla="val 9147"/>
            </a:avLst>
          </a:prstGeom>
          <a:gradFill flip="none" rotWithShape="1">
            <a:gsLst>
              <a:gs pos="100000">
                <a:srgbClr val="FFFFFF">
                  <a:lumMod val="100000"/>
                </a:srgbClr>
              </a:gs>
              <a:gs pos="0">
                <a:srgbClr val="D9D9DA"/>
              </a:gs>
            </a:gsLst>
            <a:lin ang="2700000" scaled="1"/>
            <a:tileRect/>
          </a:gradFill>
          <a:ln w="28575">
            <a:gradFill flip="none" rotWithShape="1">
              <a:gsLst>
                <a:gs pos="100000">
                  <a:srgbClr val="FFFFFF"/>
                </a:gs>
                <a:gs pos="0">
                  <a:srgbClr val="D9D9DA"/>
                </a:gs>
              </a:gsLst>
              <a:lin ang="13500000" scaled="1"/>
              <a:tileRect/>
            </a:gradFill>
          </a:ln>
          <a:effectLst>
            <a:outerShdw blurRad="152400" dist="25400" dir="2700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6" name="圆角矩形 195"/>
          <p:cNvSpPr/>
          <p:nvPr/>
        </p:nvSpPr>
        <p:spPr>
          <a:xfrm>
            <a:off x="5791497" y="1535977"/>
            <a:ext cx="1230281" cy="1230281"/>
          </a:xfrm>
          <a:prstGeom prst="roundRect">
            <a:avLst>
              <a:gd name="adj" fmla="val 9147"/>
            </a:avLst>
          </a:prstGeom>
          <a:gradFill flip="none" rotWithShape="1">
            <a:gsLst>
              <a:gs pos="100000">
                <a:srgbClr val="FFFFFF">
                  <a:lumMod val="100000"/>
                </a:srgbClr>
              </a:gs>
              <a:gs pos="0">
                <a:srgbClr val="D9D9DA"/>
              </a:gs>
            </a:gsLst>
            <a:lin ang="2700000" scaled="1"/>
            <a:tileRect/>
          </a:gradFill>
          <a:ln w="28575">
            <a:gradFill flip="none" rotWithShape="1">
              <a:gsLst>
                <a:gs pos="100000">
                  <a:srgbClr val="FFFFFF"/>
                </a:gs>
                <a:gs pos="0">
                  <a:srgbClr val="D9D9DA"/>
                </a:gs>
              </a:gsLst>
              <a:lin ang="13500000" scaled="1"/>
              <a:tileRect/>
            </a:gradFill>
          </a:ln>
          <a:effectLst>
            <a:outerShdw blurRad="152400" dist="25400" dir="2700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6" name="Freeform 60"/>
          <p:cNvSpPr/>
          <p:nvPr/>
        </p:nvSpPr>
        <p:spPr bwMode="auto">
          <a:xfrm>
            <a:off x="-2" y="121758"/>
            <a:ext cx="554943" cy="596101"/>
          </a:xfrm>
          <a:custGeom>
            <a:avLst/>
            <a:gdLst>
              <a:gd name="T0" fmla="*/ 415 w 437"/>
              <a:gd name="T1" fmla="*/ 364 h 470"/>
              <a:gd name="T2" fmla="*/ 388 w 437"/>
              <a:gd name="T3" fmla="*/ 335 h 470"/>
              <a:gd name="T4" fmla="*/ 307 w 437"/>
              <a:gd name="T5" fmla="*/ 291 h 470"/>
              <a:gd name="T6" fmla="*/ 273 w 437"/>
              <a:gd name="T7" fmla="*/ 257 h 470"/>
              <a:gd name="T8" fmla="*/ 262 w 437"/>
              <a:gd name="T9" fmla="*/ 240 h 470"/>
              <a:gd name="T10" fmla="*/ 288 w 437"/>
              <a:gd name="T11" fmla="*/ 199 h 470"/>
              <a:gd name="T12" fmla="*/ 294 w 437"/>
              <a:gd name="T13" fmla="*/ 185 h 470"/>
              <a:gd name="T14" fmla="*/ 298 w 437"/>
              <a:gd name="T15" fmla="*/ 147 h 470"/>
              <a:gd name="T16" fmla="*/ 285 w 437"/>
              <a:gd name="T17" fmla="*/ 57 h 470"/>
              <a:gd name="T18" fmla="*/ 280 w 437"/>
              <a:gd name="T19" fmla="*/ 52 h 470"/>
              <a:gd name="T20" fmla="*/ 262 w 437"/>
              <a:gd name="T21" fmla="*/ 37 h 470"/>
              <a:gd name="T22" fmla="*/ 155 w 437"/>
              <a:gd name="T23" fmla="*/ 50 h 470"/>
              <a:gd name="T24" fmla="*/ 140 w 437"/>
              <a:gd name="T25" fmla="*/ 140 h 470"/>
              <a:gd name="T26" fmla="*/ 142 w 437"/>
              <a:gd name="T27" fmla="*/ 179 h 470"/>
              <a:gd name="T28" fmla="*/ 150 w 437"/>
              <a:gd name="T29" fmla="*/ 195 h 470"/>
              <a:gd name="T30" fmla="*/ 153 w 437"/>
              <a:gd name="T31" fmla="*/ 202 h 470"/>
              <a:gd name="T32" fmla="*/ 155 w 437"/>
              <a:gd name="T33" fmla="*/ 201 h 470"/>
              <a:gd name="T34" fmla="*/ 178 w 437"/>
              <a:gd name="T35" fmla="*/ 239 h 470"/>
              <a:gd name="T36" fmla="*/ 159 w 437"/>
              <a:gd name="T37" fmla="*/ 256 h 470"/>
              <a:gd name="T38" fmla="*/ 129 w 437"/>
              <a:gd name="T39" fmla="*/ 291 h 470"/>
              <a:gd name="T40" fmla="*/ 48 w 437"/>
              <a:gd name="T41" fmla="*/ 335 h 470"/>
              <a:gd name="T42" fmla="*/ 21 w 437"/>
              <a:gd name="T43" fmla="*/ 364 h 470"/>
              <a:gd name="T44" fmla="*/ 0 w 437"/>
              <a:gd name="T45" fmla="*/ 451 h 470"/>
              <a:gd name="T46" fmla="*/ 0 w 437"/>
              <a:gd name="T47" fmla="*/ 470 h 470"/>
              <a:gd name="T48" fmla="*/ 437 w 437"/>
              <a:gd name="T49" fmla="*/ 470 h 470"/>
              <a:gd name="T50" fmla="*/ 437 w 437"/>
              <a:gd name="T51" fmla="*/ 451 h 470"/>
              <a:gd name="T52" fmla="*/ 415 w 437"/>
              <a:gd name="T53" fmla="*/ 364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37" h="470">
                <a:moveTo>
                  <a:pt x="415" y="364"/>
                </a:moveTo>
                <a:cubicBezTo>
                  <a:pt x="415" y="364"/>
                  <a:pt x="422" y="351"/>
                  <a:pt x="388" y="335"/>
                </a:cubicBezTo>
                <a:cubicBezTo>
                  <a:pt x="307" y="291"/>
                  <a:pt x="307" y="291"/>
                  <a:pt x="307" y="291"/>
                </a:cubicBezTo>
                <a:cubicBezTo>
                  <a:pt x="273" y="257"/>
                  <a:pt x="273" y="257"/>
                  <a:pt x="273" y="257"/>
                </a:cubicBezTo>
                <a:cubicBezTo>
                  <a:pt x="256" y="248"/>
                  <a:pt x="246" y="251"/>
                  <a:pt x="262" y="240"/>
                </a:cubicBezTo>
                <a:cubicBezTo>
                  <a:pt x="274" y="230"/>
                  <a:pt x="282" y="216"/>
                  <a:pt x="288" y="199"/>
                </a:cubicBezTo>
                <a:cubicBezTo>
                  <a:pt x="289" y="198"/>
                  <a:pt x="292" y="194"/>
                  <a:pt x="294" y="185"/>
                </a:cubicBezTo>
                <a:cubicBezTo>
                  <a:pt x="294" y="185"/>
                  <a:pt x="325" y="148"/>
                  <a:pt x="298" y="147"/>
                </a:cubicBezTo>
                <a:cubicBezTo>
                  <a:pt x="298" y="147"/>
                  <a:pt x="326" y="96"/>
                  <a:pt x="285" y="57"/>
                </a:cubicBezTo>
                <a:cubicBezTo>
                  <a:pt x="285" y="57"/>
                  <a:pt x="283" y="55"/>
                  <a:pt x="280" y="52"/>
                </a:cubicBezTo>
                <a:cubicBezTo>
                  <a:pt x="271" y="42"/>
                  <a:pt x="262" y="37"/>
                  <a:pt x="262" y="37"/>
                </a:cubicBezTo>
                <a:cubicBezTo>
                  <a:pt x="203" y="0"/>
                  <a:pt x="155" y="50"/>
                  <a:pt x="155" y="50"/>
                </a:cubicBezTo>
                <a:cubicBezTo>
                  <a:pt x="113" y="88"/>
                  <a:pt x="140" y="140"/>
                  <a:pt x="140" y="140"/>
                </a:cubicBezTo>
                <a:cubicBezTo>
                  <a:pt x="112" y="140"/>
                  <a:pt x="142" y="179"/>
                  <a:pt x="142" y="179"/>
                </a:cubicBezTo>
                <a:cubicBezTo>
                  <a:pt x="146" y="197"/>
                  <a:pt x="150" y="195"/>
                  <a:pt x="150" y="195"/>
                </a:cubicBezTo>
                <a:cubicBezTo>
                  <a:pt x="152" y="195"/>
                  <a:pt x="152" y="198"/>
                  <a:pt x="153" y="202"/>
                </a:cubicBezTo>
                <a:cubicBezTo>
                  <a:pt x="154" y="201"/>
                  <a:pt x="154" y="201"/>
                  <a:pt x="155" y="201"/>
                </a:cubicBezTo>
                <a:cubicBezTo>
                  <a:pt x="160" y="216"/>
                  <a:pt x="168" y="229"/>
                  <a:pt x="178" y="239"/>
                </a:cubicBezTo>
                <a:cubicBezTo>
                  <a:pt x="187" y="251"/>
                  <a:pt x="163" y="251"/>
                  <a:pt x="159" y="256"/>
                </a:cubicBezTo>
                <a:cubicBezTo>
                  <a:pt x="157" y="259"/>
                  <a:pt x="129" y="291"/>
                  <a:pt x="129" y="291"/>
                </a:cubicBezTo>
                <a:cubicBezTo>
                  <a:pt x="48" y="335"/>
                  <a:pt x="48" y="335"/>
                  <a:pt x="48" y="335"/>
                </a:cubicBezTo>
                <a:cubicBezTo>
                  <a:pt x="15" y="351"/>
                  <a:pt x="21" y="364"/>
                  <a:pt x="21" y="364"/>
                </a:cubicBezTo>
                <a:cubicBezTo>
                  <a:pt x="0" y="451"/>
                  <a:pt x="0" y="451"/>
                  <a:pt x="0" y="451"/>
                </a:cubicBezTo>
                <a:cubicBezTo>
                  <a:pt x="0" y="470"/>
                  <a:pt x="0" y="470"/>
                  <a:pt x="0" y="470"/>
                </a:cubicBezTo>
                <a:cubicBezTo>
                  <a:pt x="437" y="470"/>
                  <a:pt x="437" y="470"/>
                  <a:pt x="437" y="470"/>
                </a:cubicBezTo>
                <a:cubicBezTo>
                  <a:pt x="437" y="451"/>
                  <a:pt x="437" y="451"/>
                  <a:pt x="437" y="451"/>
                </a:cubicBezTo>
                <a:lnTo>
                  <a:pt x="415" y="364"/>
                </a:lnTo>
                <a:close/>
              </a:path>
            </a:pathLst>
          </a:custGeom>
          <a:solidFill>
            <a:srgbClr val="3B444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7" name="文本框 86"/>
          <p:cNvSpPr txBox="1"/>
          <p:nvPr/>
        </p:nvSpPr>
        <p:spPr>
          <a:xfrm>
            <a:off x="-3" y="611904"/>
            <a:ext cx="7472365" cy="757130"/>
          </a:xfrm>
          <a:prstGeom prst="rect">
            <a:avLst/>
          </a:prstGeom>
          <a:noFill/>
        </p:spPr>
        <p:txBody>
          <a:bodyPr wrap="square" rtlCol="0">
            <a:spAutoFit/>
          </a:bodyPr>
          <a:lstStyle/>
          <a:p>
            <a:pPr marL="285750" indent="-285750">
              <a:lnSpc>
                <a:spcPct val="120000"/>
              </a:lnSpc>
              <a:buFont typeface="Wingdings" panose="05000000000000000000" pitchFamily="2" charset="2"/>
              <a:buChar char="n"/>
            </a:pPr>
            <a:r>
              <a:rPr lang="zh-CN" altLang="en-US" sz="3600" dirty="0">
                <a:solidFill>
                  <a:schemeClr val="tx1">
                    <a:lumMod val="65000"/>
                    <a:lumOff val="35000"/>
                  </a:schemeClr>
                </a:solidFill>
                <a:latin typeface="微软雅黑" panose="020B0503020204020204" pitchFamily="34" charset="-122"/>
                <a:ea typeface="微软雅黑" panose="020B0503020204020204" pitchFamily="34" charset="-122"/>
              </a:rPr>
              <a:t>来自于以班组为单位的民工风险</a:t>
            </a:r>
            <a:endParaRPr lang="en-US" altLang="zh-CN" sz="3600" dirty="0" smtClean="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82007" name="Freeform 108"/>
          <p:cNvSpPr/>
          <p:nvPr/>
        </p:nvSpPr>
        <p:spPr bwMode="auto">
          <a:xfrm>
            <a:off x="6887740" y="1963060"/>
            <a:ext cx="1652588" cy="614363"/>
          </a:xfrm>
          <a:custGeom>
            <a:avLst/>
            <a:gdLst>
              <a:gd name="T0" fmla="*/ 5 w 159"/>
              <a:gd name="T1" fmla="*/ 49 h 59"/>
              <a:gd name="T2" fmla="*/ 7 w 159"/>
              <a:gd name="T3" fmla="*/ 49 h 59"/>
              <a:gd name="T4" fmla="*/ 39 w 159"/>
              <a:gd name="T5" fmla="*/ 0 h 59"/>
              <a:gd name="T6" fmla="*/ 39 w 159"/>
              <a:gd name="T7" fmla="*/ 1 h 59"/>
              <a:gd name="T8" fmla="*/ 39 w 159"/>
              <a:gd name="T9" fmla="*/ 0 h 59"/>
              <a:gd name="T10" fmla="*/ 159 w 159"/>
              <a:gd name="T11" fmla="*/ 0 h 59"/>
              <a:gd name="T12" fmla="*/ 159 w 159"/>
              <a:gd name="T13" fmla="*/ 1 h 59"/>
              <a:gd name="T14" fmla="*/ 39 w 159"/>
              <a:gd name="T15" fmla="*/ 1 h 59"/>
              <a:gd name="T16" fmla="*/ 8 w 159"/>
              <a:gd name="T17" fmla="*/ 50 h 59"/>
              <a:gd name="T18" fmla="*/ 10 w 159"/>
              <a:gd name="T19" fmla="*/ 54 h 59"/>
              <a:gd name="T20" fmla="*/ 5 w 159"/>
              <a:gd name="T21" fmla="*/ 59 h 59"/>
              <a:gd name="T22" fmla="*/ 0 w 159"/>
              <a:gd name="T23" fmla="*/ 54 h 59"/>
              <a:gd name="T24" fmla="*/ 5 w 159"/>
              <a:gd name="T25" fmla="*/ 49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9" h="59">
                <a:moveTo>
                  <a:pt x="5" y="49"/>
                </a:moveTo>
                <a:cubicBezTo>
                  <a:pt x="6" y="49"/>
                  <a:pt x="6" y="49"/>
                  <a:pt x="7" y="49"/>
                </a:cubicBezTo>
                <a:cubicBezTo>
                  <a:pt x="39" y="0"/>
                  <a:pt x="39" y="0"/>
                  <a:pt x="39" y="0"/>
                </a:cubicBezTo>
                <a:cubicBezTo>
                  <a:pt x="39" y="1"/>
                  <a:pt x="39" y="1"/>
                  <a:pt x="39" y="1"/>
                </a:cubicBezTo>
                <a:cubicBezTo>
                  <a:pt x="39" y="0"/>
                  <a:pt x="39" y="0"/>
                  <a:pt x="39" y="0"/>
                </a:cubicBezTo>
                <a:cubicBezTo>
                  <a:pt x="159" y="0"/>
                  <a:pt x="159" y="0"/>
                  <a:pt x="159" y="0"/>
                </a:cubicBezTo>
                <a:cubicBezTo>
                  <a:pt x="159" y="1"/>
                  <a:pt x="159" y="1"/>
                  <a:pt x="159" y="1"/>
                </a:cubicBezTo>
                <a:cubicBezTo>
                  <a:pt x="39" y="1"/>
                  <a:pt x="39" y="1"/>
                  <a:pt x="39" y="1"/>
                </a:cubicBezTo>
                <a:cubicBezTo>
                  <a:pt x="8" y="50"/>
                  <a:pt x="8" y="50"/>
                  <a:pt x="8" y="50"/>
                </a:cubicBezTo>
                <a:cubicBezTo>
                  <a:pt x="9" y="50"/>
                  <a:pt x="10" y="52"/>
                  <a:pt x="10" y="54"/>
                </a:cubicBezTo>
                <a:cubicBezTo>
                  <a:pt x="10" y="56"/>
                  <a:pt x="7" y="59"/>
                  <a:pt x="5" y="59"/>
                </a:cubicBezTo>
                <a:cubicBezTo>
                  <a:pt x="2" y="59"/>
                  <a:pt x="0" y="56"/>
                  <a:pt x="0" y="54"/>
                </a:cubicBezTo>
                <a:cubicBezTo>
                  <a:pt x="0" y="51"/>
                  <a:pt x="2" y="49"/>
                  <a:pt x="5" y="49"/>
                </a:cubicBezTo>
                <a:close/>
              </a:path>
            </a:pathLst>
          </a:custGeom>
          <a:solidFill>
            <a:schemeClr val="tx1">
              <a:lumMod val="65000"/>
              <a:lumOff val="35000"/>
            </a:schemeClr>
          </a:solidFill>
          <a:ln>
            <a:noFill/>
          </a:ln>
        </p:spPr>
        <p:txBody>
          <a:bodyPr vert="horz" wrap="square" lIns="91440" tIns="45720" rIns="91440" bIns="45720" numCol="1" anchor="t" anchorCtr="0" compatLnSpc="1"/>
          <a:lstStyle/>
          <a:p>
            <a:endParaRPr lang="zh-CN" altLang="en-US"/>
          </a:p>
        </p:txBody>
      </p:sp>
      <p:sp>
        <p:nvSpPr>
          <p:cNvPr id="177" name="Freeform 108"/>
          <p:cNvSpPr/>
          <p:nvPr/>
        </p:nvSpPr>
        <p:spPr bwMode="auto">
          <a:xfrm flipH="1">
            <a:off x="3451814" y="2983799"/>
            <a:ext cx="1614295" cy="654074"/>
          </a:xfrm>
          <a:custGeom>
            <a:avLst/>
            <a:gdLst>
              <a:gd name="T0" fmla="*/ 5 w 159"/>
              <a:gd name="T1" fmla="*/ 49 h 59"/>
              <a:gd name="T2" fmla="*/ 7 w 159"/>
              <a:gd name="T3" fmla="*/ 49 h 59"/>
              <a:gd name="T4" fmla="*/ 39 w 159"/>
              <a:gd name="T5" fmla="*/ 0 h 59"/>
              <a:gd name="T6" fmla="*/ 39 w 159"/>
              <a:gd name="T7" fmla="*/ 1 h 59"/>
              <a:gd name="T8" fmla="*/ 39 w 159"/>
              <a:gd name="T9" fmla="*/ 0 h 59"/>
              <a:gd name="T10" fmla="*/ 159 w 159"/>
              <a:gd name="T11" fmla="*/ 0 h 59"/>
              <a:gd name="T12" fmla="*/ 159 w 159"/>
              <a:gd name="T13" fmla="*/ 1 h 59"/>
              <a:gd name="T14" fmla="*/ 39 w 159"/>
              <a:gd name="T15" fmla="*/ 1 h 59"/>
              <a:gd name="T16" fmla="*/ 8 w 159"/>
              <a:gd name="T17" fmla="*/ 50 h 59"/>
              <a:gd name="T18" fmla="*/ 10 w 159"/>
              <a:gd name="T19" fmla="*/ 54 h 59"/>
              <a:gd name="T20" fmla="*/ 5 w 159"/>
              <a:gd name="T21" fmla="*/ 59 h 59"/>
              <a:gd name="T22" fmla="*/ 0 w 159"/>
              <a:gd name="T23" fmla="*/ 54 h 59"/>
              <a:gd name="T24" fmla="*/ 5 w 159"/>
              <a:gd name="T25" fmla="*/ 49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9" h="59">
                <a:moveTo>
                  <a:pt x="5" y="49"/>
                </a:moveTo>
                <a:cubicBezTo>
                  <a:pt x="6" y="49"/>
                  <a:pt x="6" y="49"/>
                  <a:pt x="7" y="49"/>
                </a:cubicBezTo>
                <a:cubicBezTo>
                  <a:pt x="39" y="0"/>
                  <a:pt x="39" y="0"/>
                  <a:pt x="39" y="0"/>
                </a:cubicBezTo>
                <a:cubicBezTo>
                  <a:pt x="39" y="1"/>
                  <a:pt x="39" y="1"/>
                  <a:pt x="39" y="1"/>
                </a:cubicBezTo>
                <a:cubicBezTo>
                  <a:pt x="39" y="0"/>
                  <a:pt x="39" y="0"/>
                  <a:pt x="39" y="0"/>
                </a:cubicBezTo>
                <a:cubicBezTo>
                  <a:pt x="159" y="0"/>
                  <a:pt x="159" y="0"/>
                  <a:pt x="159" y="0"/>
                </a:cubicBezTo>
                <a:cubicBezTo>
                  <a:pt x="159" y="1"/>
                  <a:pt x="159" y="1"/>
                  <a:pt x="159" y="1"/>
                </a:cubicBezTo>
                <a:cubicBezTo>
                  <a:pt x="39" y="1"/>
                  <a:pt x="39" y="1"/>
                  <a:pt x="39" y="1"/>
                </a:cubicBezTo>
                <a:cubicBezTo>
                  <a:pt x="8" y="50"/>
                  <a:pt x="8" y="50"/>
                  <a:pt x="8" y="50"/>
                </a:cubicBezTo>
                <a:cubicBezTo>
                  <a:pt x="9" y="50"/>
                  <a:pt x="10" y="52"/>
                  <a:pt x="10" y="54"/>
                </a:cubicBezTo>
                <a:cubicBezTo>
                  <a:pt x="10" y="56"/>
                  <a:pt x="7" y="59"/>
                  <a:pt x="5" y="59"/>
                </a:cubicBezTo>
                <a:cubicBezTo>
                  <a:pt x="2" y="59"/>
                  <a:pt x="0" y="56"/>
                  <a:pt x="0" y="54"/>
                </a:cubicBezTo>
                <a:cubicBezTo>
                  <a:pt x="0" y="51"/>
                  <a:pt x="2" y="49"/>
                  <a:pt x="5" y="49"/>
                </a:cubicBezTo>
                <a:close/>
              </a:path>
            </a:pathLst>
          </a:custGeom>
          <a:solidFill>
            <a:schemeClr val="tx1">
              <a:lumMod val="65000"/>
              <a:lumOff val="35000"/>
            </a:schemeClr>
          </a:solidFill>
          <a:ln>
            <a:noFill/>
          </a:ln>
        </p:spPr>
        <p:txBody>
          <a:bodyPr vert="horz" wrap="square" lIns="91440" tIns="45720" rIns="91440" bIns="45720" numCol="1" anchor="t" anchorCtr="0" compatLnSpc="1"/>
          <a:lstStyle/>
          <a:p>
            <a:endParaRPr lang="zh-CN" altLang="en-US"/>
          </a:p>
        </p:txBody>
      </p:sp>
      <p:sp>
        <p:nvSpPr>
          <p:cNvPr id="179" name="Freeform 108"/>
          <p:cNvSpPr/>
          <p:nvPr/>
        </p:nvSpPr>
        <p:spPr bwMode="auto">
          <a:xfrm flipV="1">
            <a:off x="7801255" y="4523549"/>
            <a:ext cx="1652588" cy="614363"/>
          </a:xfrm>
          <a:custGeom>
            <a:avLst/>
            <a:gdLst>
              <a:gd name="T0" fmla="*/ 5 w 159"/>
              <a:gd name="T1" fmla="*/ 49 h 59"/>
              <a:gd name="T2" fmla="*/ 7 w 159"/>
              <a:gd name="T3" fmla="*/ 49 h 59"/>
              <a:gd name="T4" fmla="*/ 39 w 159"/>
              <a:gd name="T5" fmla="*/ 0 h 59"/>
              <a:gd name="T6" fmla="*/ 39 w 159"/>
              <a:gd name="T7" fmla="*/ 1 h 59"/>
              <a:gd name="T8" fmla="*/ 39 w 159"/>
              <a:gd name="T9" fmla="*/ 0 h 59"/>
              <a:gd name="T10" fmla="*/ 159 w 159"/>
              <a:gd name="T11" fmla="*/ 0 h 59"/>
              <a:gd name="T12" fmla="*/ 159 w 159"/>
              <a:gd name="T13" fmla="*/ 1 h 59"/>
              <a:gd name="T14" fmla="*/ 39 w 159"/>
              <a:gd name="T15" fmla="*/ 1 h 59"/>
              <a:gd name="T16" fmla="*/ 8 w 159"/>
              <a:gd name="T17" fmla="*/ 50 h 59"/>
              <a:gd name="T18" fmla="*/ 10 w 159"/>
              <a:gd name="T19" fmla="*/ 54 h 59"/>
              <a:gd name="T20" fmla="*/ 5 w 159"/>
              <a:gd name="T21" fmla="*/ 59 h 59"/>
              <a:gd name="T22" fmla="*/ 0 w 159"/>
              <a:gd name="T23" fmla="*/ 54 h 59"/>
              <a:gd name="T24" fmla="*/ 5 w 159"/>
              <a:gd name="T25" fmla="*/ 49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9" h="59">
                <a:moveTo>
                  <a:pt x="5" y="49"/>
                </a:moveTo>
                <a:cubicBezTo>
                  <a:pt x="6" y="49"/>
                  <a:pt x="6" y="49"/>
                  <a:pt x="7" y="49"/>
                </a:cubicBezTo>
                <a:cubicBezTo>
                  <a:pt x="39" y="0"/>
                  <a:pt x="39" y="0"/>
                  <a:pt x="39" y="0"/>
                </a:cubicBezTo>
                <a:cubicBezTo>
                  <a:pt x="39" y="1"/>
                  <a:pt x="39" y="1"/>
                  <a:pt x="39" y="1"/>
                </a:cubicBezTo>
                <a:cubicBezTo>
                  <a:pt x="39" y="0"/>
                  <a:pt x="39" y="0"/>
                  <a:pt x="39" y="0"/>
                </a:cubicBezTo>
                <a:cubicBezTo>
                  <a:pt x="159" y="0"/>
                  <a:pt x="159" y="0"/>
                  <a:pt x="159" y="0"/>
                </a:cubicBezTo>
                <a:cubicBezTo>
                  <a:pt x="159" y="1"/>
                  <a:pt x="159" y="1"/>
                  <a:pt x="159" y="1"/>
                </a:cubicBezTo>
                <a:cubicBezTo>
                  <a:pt x="39" y="1"/>
                  <a:pt x="39" y="1"/>
                  <a:pt x="39" y="1"/>
                </a:cubicBezTo>
                <a:cubicBezTo>
                  <a:pt x="8" y="50"/>
                  <a:pt x="8" y="50"/>
                  <a:pt x="8" y="50"/>
                </a:cubicBezTo>
                <a:cubicBezTo>
                  <a:pt x="9" y="50"/>
                  <a:pt x="10" y="52"/>
                  <a:pt x="10" y="54"/>
                </a:cubicBezTo>
                <a:cubicBezTo>
                  <a:pt x="10" y="56"/>
                  <a:pt x="7" y="59"/>
                  <a:pt x="5" y="59"/>
                </a:cubicBezTo>
                <a:cubicBezTo>
                  <a:pt x="2" y="59"/>
                  <a:pt x="0" y="56"/>
                  <a:pt x="0" y="54"/>
                </a:cubicBezTo>
                <a:cubicBezTo>
                  <a:pt x="0" y="51"/>
                  <a:pt x="2" y="49"/>
                  <a:pt x="5" y="49"/>
                </a:cubicBezTo>
                <a:close/>
              </a:path>
            </a:pathLst>
          </a:custGeom>
          <a:solidFill>
            <a:schemeClr val="tx1">
              <a:lumMod val="65000"/>
              <a:lumOff val="35000"/>
            </a:schemeClr>
          </a:solidFill>
          <a:ln>
            <a:noFill/>
          </a:ln>
        </p:spPr>
        <p:txBody>
          <a:bodyPr vert="horz" wrap="square" lIns="91440" tIns="45720" rIns="91440" bIns="45720" numCol="1" anchor="t" anchorCtr="0" compatLnSpc="1"/>
          <a:lstStyle/>
          <a:p>
            <a:endParaRPr lang="zh-CN" altLang="en-US"/>
          </a:p>
        </p:txBody>
      </p:sp>
      <p:sp>
        <p:nvSpPr>
          <p:cNvPr id="181" name="Freeform 108"/>
          <p:cNvSpPr/>
          <p:nvPr/>
        </p:nvSpPr>
        <p:spPr bwMode="auto">
          <a:xfrm flipH="1" flipV="1">
            <a:off x="4295600" y="6163456"/>
            <a:ext cx="1652588" cy="614363"/>
          </a:xfrm>
          <a:custGeom>
            <a:avLst/>
            <a:gdLst>
              <a:gd name="T0" fmla="*/ 5 w 159"/>
              <a:gd name="T1" fmla="*/ 49 h 59"/>
              <a:gd name="T2" fmla="*/ 7 w 159"/>
              <a:gd name="T3" fmla="*/ 49 h 59"/>
              <a:gd name="T4" fmla="*/ 39 w 159"/>
              <a:gd name="T5" fmla="*/ 0 h 59"/>
              <a:gd name="T6" fmla="*/ 39 w 159"/>
              <a:gd name="T7" fmla="*/ 1 h 59"/>
              <a:gd name="T8" fmla="*/ 39 w 159"/>
              <a:gd name="T9" fmla="*/ 0 h 59"/>
              <a:gd name="T10" fmla="*/ 159 w 159"/>
              <a:gd name="T11" fmla="*/ 0 h 59"/>
              <a:gd name="T12" fmla="*/ 159 w 159"/>
              <a:gd name="T13" fmla="*/ 1 h 59"/>
              <a:gd name="T14" fmla="*/ 39 w 159"/>
              <a:gd name="T15" fmla="*/ 1 h 59"/>
              <a:gd name="T16" fmla="*/ 8 w 159"/>
              <a:gd name="T17" fmla="*/ 50 h 59"/>
              <a:gd name="T18" fmla="*/ 10 w 159"/>
              <a:gd name="T19" fmla="*/ 54 h 59"/>
              <a:gd name="T20" fmla="*/ 5 w 159"/>
              <a:gd name="T21" fmla="*/ 59 h 59"/>
              <a:gd name="T22" fmla="*/ 0 w 159"/>
              <a:gd name="T23" fmla="*/ 54 h 59"/>
              <a:gd name="T24" fmla="*/ 5 w 159"/>
              <a:gd name="T25" fmla="*/ 49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9" h="59">
                <a:moveTo>
                  <a:pt x="5" y="49"/>
                </a:moveTo>
                <a:cubicBezTo>
                  <a:pt x="6" y="49"/>
                  <a:pt x="6" y="49"/>
                  <a:pt x="7" y="49"/>
                </a:cubicBezTo>
                <a:cubicBezTo>
                  <a:pt x="39" y="0"/>
                  <a:pt x="39" y="0"/>
                  <a:pt x="39" y="0"/>
                </a:cubicBezTo>
                <a:cubicBezTo>
                  <a:pt x="39" y="1"/>
                  <a:pt x="39" y="1"/>
                  <a:pt x="39" y="1"/>
                </a:cubicBezTo>
                <a:cubicBezTo>
                  <a:pt x="39" y="0"/>
                  <a:pt x="39" y="0"/>
                  <a:pt x="39" y="0"/>
                </a:cubicBezTo>
                <a:cubicBezTo>
                  <a:pt x="159" y="0"/>
                  <a:pt x="159" y="0"/>
                  <a:pt x="159" y="0"/>
                </a:cubicBezTo>
                <a:cubicBezTo>
                  <a:pt x="159" y="1"/>
                  <a:pt x="159" y="1"/>
                  <a:pt x="159" y="1"/>
                </a:cubicBezTo>
                <a:cubicBezTo>
                  <a:pt x="39" y="1"/>
                  <a:pt x="39" y="1"/>
                  <a:pt x="39" y="1"/>
                </a:cubicBezTo>
                <a:cubicBezTo>
                  <a:pt x="8" y="50"/>
                  <a:pt x="8" y="50"/>
                  <a:pt x="8" y="50"/>
                </a:cubicBezTo>
                <a:cubicBezTo>
                  <a:pt x="9" y="50"/>
                  <a:pt x="10" y="52"/>
                  <a:pt x="10" y="54"/>
                </a:cubicBezTo>
                <a:cubicBezTo>
                  <a:pt x="10" y="56"/>
                  <a:pt x="7" y="59"/>
                  <a:pt x="5" y="59"/>
                </a:cubicBezTo>
                <a:cubicBezTo>
                  <a:pt x="2" y="59"/>
                  <a:pt x="0" y="56"/>
                  <a:pt x="0" y="54"/>
                </a:cubicBezTo>
                <a:cubicBezTo>
                  <a:pt x="0" y="51"/>
                  <a:pt x="2" y="49"/>
                  <a:pt x="5" y="49"/>
                </a:cubicBezTo>
                <a:close/>
              </a:path>
            </a:pathLst>
          </a:custGeom>
          <a:solidFill>
            <a:schemeClr val="tx1">
              <a:lumMod val="65000"/>
              <a:lumOff val="35000"/>
            </a:schemeClr>
          </a:solidFill>
          <a:ln>
            <a:noFill/>
          </a:ln>
        </p:spPr>
        <p:txBody>
          <a:bodyPr vert="horz" wrap="square" lIns="91440" tIns="45720" rIns="91440" bIns="45720" numCol="1" anchor="t" anchorCtr="0" compatLnSpc="1"/>
          <a:lstStyle/>
          <a:p>
            <a:endParaRPr lang="zh-CN" altLang="en-US"/>
          </a:p>
        </p:txBody>
      </p:sp>
      <p:sp>
        <p:nvSpPr>
          <p:cNvPr id="199" name="文本框 198"/>
          <p:cNvSpPr txBox="1"/>
          <p:nvPr/>
        </p:nvSpPr>
        <p:spPr>
          <a:xfrm>
            <a:off x="6033414" y="1599596"/>
            <a:ext cx="748923" cy="1107996"/>
          </a:xfrm>
          <a:prstGeom prst="rect">
            <a:avLst/>
          </a:prstGeom>
          <a:noFill/>
        </p:spPr>
        <p:txBody>
          <a:bodyPr wrap="none" rtlCol="0">
            <a:spAutoFit/>
          </a:bodyPr>
          <a:lstStyle/>
          <a:p>
            <a:r>
              <a:rPr lang="en-US" altLang="zh-CN" sz="6600" dirty="0" smtClean="0">
                <a:solidFill>
                  <a:srgbClr val="595959"/>
                </a:solidFill>
                <a:latin typeface="Arial" panose="020B0604020202020204" pitchFamily="34" charset="0"/>
                <a:ea typeface="Tahoma" panose="020B0604030504040204" pitchFamily="34" charset="0"/>
                <a:cs typeface="Arial" panose="020B0604020202020204" pitchFamily="34" charset="0"/>
              </a:rPr>
              <a:t>A</a:t>
            </a:r>
            <a:endParaRPr lang="zh-CN" altLang="en-US" sz="6600" dirty="0">
              <a:solidFill>
                <a:srgbClr val="595959"/>
              </a:solidFill>
              <a:latin typeface="Arial" panose="020B0604020202020204" pitchFamily="34" charset="0"/>
              <a:cs typeface="Arial" panose="020B0604020202020204" pitchFamily="34" charset="0"/>
            </a:endParaRPr>
          </a:p>
        </p:txBody>
      </p:sp>
      <p:sp>
        <p:nvSpPr>
          <p:cNvPr id="200" name="文本框 199"/>
          <p:cNvSpPr txBox="1"/>
          <p:nvPr/>
        </p:nvSpPr>
        <p:spPr>
          <a:xfrm>
            <a:off x="6033414" y="5481065"/>
            <a:ext cx="795411" cy="1107996"/>
          </a:xfrm>
          <a:prstGeom prst="rect">
            <a:avLst/>
          </a:prstGeom>
          <a:noFill/>
        </p:spPr>
        <p:txBody>
          <a:bodyPr wrap="none" rtlCol="0">
            <a:spAutoFit/>
          </a:bodyPr>
          <a:lstStyle/>
          <a:p>
            <a:r>
              <a:rPr lang="en-US" altLang="zh-CN" sz="6600" dirty="0" smtClean="0">
                <a:solidFill>
                  <a:srgbClr val="595959"/>
                </a:solidFill>
                <a:latin typeface="Arial" panose="020B0604020202020204" pitchFamily="34" charset="0"/>
                <a:ea typeface="Tahoma" panose="020B0604030504040204" pitchFamily="34" charset="0"/>
                <a:cs typeface="Arial" panose="020B0604020202020204" pitchFamily="34" charset="0"/>
              </a:rPr>
              <a:t>C</a:t>
            </a:r>
            <a:endParaRPr lang="zh-CN" altLang="en-US" sz="6600" dirty="0">
              <a:solidFill>
                <a:srgbClr val="595959"/>
              </a:solidFill>
              <a:latin typeface="Arial" panose="020B0604020202020204" pitchFamily="34" charset="0"/>
              <a:cs typeface="Arial" panose="020B0604020202020204" pitchFamily="34" charset="0"/>
            </a:endParaRPr>
          </a:p>
        </p:txBody>
      </p:sp>
      <p:sp>
        <p:nvSpPr>
          <p:cNvPr id="201" name="文本框 200"/>
          <p:cNvSpPr txBox="1"/>
          <p:nvPr/>
        </p:nvSpPr>
        <p:spPr>
          <a:xfrm>
            <a:off x="4110776" y="3503996"/>
            <a:ext cx="795411" cy="1107996"/>
          </a:xfrm>
          <a:prstGeom prst="rect">
            <a:avLst/>
          </a:prstGeom>
          <a:noFill/>
        </p:spPr>
        <p:txBody>
          <a:bodyPr wrap="none" rtlCol="0">
            <a:spAutoFit/>
          </a:bodyPr>
          <a:lstStyle/>
          <a:p>
            <a:r>
              <a:rPr lang="en-US" altLang="zh-CN" sz="6600" dirty="0" smtClean="0">
                <a:solidFill>
                  <a:srgbClr val="595959"/>
                </a:solidFill>
                <a:latin typeface="Arial" panose="020B0604020202020204" pitchFamily="34" charset="0"/>
                <a:ea typeface="Tahoma" panose="020B0604030504040204" pitchFamily="34" charset="0"/>
                <a:cs typeface="Arial" panose="020B0604020202020204" pitchFamily="34" charset="0"/>
              </a:rPr>
              <a:t>D</a:t>
            </a:r>
            <a:endParaRPr lang="zh-CN" altLang="en-US" sz="6600" dirty="0">
              <a:solidFill>
                <a:srgbClr val="595959"/>
              </a:solidFill>
              <a:latin typeface="Arial" panose="020B0604020202020204" pitchFamily="34" charset="0"/>
              <a:cs typeface="Arial" panose="020B0604020202020204" pitchFamily="34" charset="0"/>
            </a:endParaRPr>
          </a:p>
        </p:txBody>
      </p:sp>
      <p:sp>
        <p:nvSpPr>
          <p:cNvPr id="202" name="文本框 201"/>
          <p:cNvSpPr txBox="1"/>
          <p:nvPr/>
        </p:nvSpPr>
        <p:spPr>
          <a:xfrm>
            <a:off x="7916266" y="3503996"/>
            <a:ext cx="748923" cy="1107996"/>
          </a:xfrm>
          <a:prstGeom prst="rect">
            <a:avLst/>
          </a:prstGeom>
          <a:noFill/>
        </p:spPr>
        <p:txBody>
          <a:bodyPr wrap="none" rtlCol="0">
            <a:spAutoFit/>
          </a:bodyPr>
          <a:lstStyle/>
          <a:p>
            <a:r>
              <a:rPr lang="en-US" altLang="zh-CN" sz="6600" dirty="0" smtClean="0">
                <a:solidFill>
                  <a:srgbClr val="595959"/>
                </a:solidFill>
                <a:latin typeface="Arial" panose="020B0604020202020204" pitchFamily="34" charset="0"/>
                <a:ea typeface="Tahoma" panose="020B0604030504040204" pitchFamily="34" charset="0"/>
                <a:cs typeface="Arial" panose="020B0604020202020204" pitchFamily="34" charset="0"/>
              </a:rPr>
              <a:t>B</a:t>
            </a:r>
            <a:endParaRPr lang="zh-CN" altLang="en-US" sz="6600" dirty="0">
              <a:solidFill>
                <a:srgbClr val="595959"/>
              </a:solidFill>
              <a:latin typeface="Arial" panose="020B0604020202020204" pitchFamily="34" charset="0"/>
              <a:cs typeface="Arial" panose="020B0604020202020204" pitchFamily="34" charset="0"/>
            </a:endParaRPr>
          </a:p>
        </p:txBody>
      </p:sp>
      <p:sp>
        <p:nvSpPr>
          <p:cNvPr id="30" name="文本框 90"/>
          <p:cNvSpPr txBox="1"/>
          <p:nvPr/>
        </p:nvSpPr>
        <p:spPr>
          <a:xfrm>
            <a:off x="554941" y="348527"/>
            <a:ext cx="1800493" cy="369332"/>
          </a:xfrm>
          <a:prstGeom prst="rect">
            <a:avLst/>
          </a:prstGeom>
          <a:noFill/>
        </p:spPr>
        <p:txBody>
          <a:bodyPr wrap="none" rtlCol="0">
            <a:spAutoFit/>
          </a:bodyPr>
          <a:lstStyle/>
          <a:p>
            <a:r>
              <a:rPr lang="zh-CN" altLang="en-US" b="1" dirty="0" smtClean="0">
                <a:solidFill>
                  <a:srgbClr val="C00000"/>
                </a:solidFill>
                <a:effectLst>
                  <a:outerShdw blurRad="38100" dist="38100" dir="2700000" algn="tl">
                    <a:srgbClr val="000000">
                      <a:alpha val="43137"/>
                    </a:srgbClr>
                  </a:outerShdw>
                </a:effectLst>
              </a:rPr>
              <a:t>红船律师事务所</a:t>
            </a:r>
            <a:endParaRPr lang="zh-CN" altLang="en-US" b="1" dirty="0">
              <a:solidFill>
                <a:srgbClr val="C00000"/>
              </a:solidFill>
              <a:effectLst>
                <a:outerShdw blurRad="38100" dist="38100" dir="2700000" algn="tl">
                  <a:srgbClr val="000000">
                    <a:alpha val="43137"/>
                  </a:srgbClr>
                </a:outerShdw>
              </a:effectLst>
            </a:endParaRPr>
          </a:p>
        </p:txBody>
      </p:sp>
      <p:sp>
        <p:nvSpPr>
          <p:cNvPr id="2" name="矩形 1"/>
          <p:cNvSpPr/>
          <p:nvPr/>
        </p:nvSpPr>
        <p:spPr>
          <a:xfrm>
            <a:off x="8540328" y="5127535"/>
            <a:ext cx="3518322" cy="1077218"/>
          </a:xfrm>
          <a:prstGeom prst="rect">
            <a:avLst/>
          </a:prstGeom>
        </p:spPr>
        <p:txBody>
          <a:bodyPr wrap="square">
            <a:spAutoFit/>
          </a:bodyPr>
          <a:lstStyle/>
          <a:p>
            <a:r>
              <a:rPr lang="zh-CN" altLang="en-US" sz="3200" dirty="0"/>
              <a:t>班组无理要求增加人工价款</a:t>
            </a:r>
            <a:endParaRPr lang="zh-CN" altLang="zh-CN" sz="3200" dirty="0"/>
          </a:p>
        </p:txBody>
      </p:sp>
      <p:sp>
        <p:nvSpPr>
          <p:cNvPr id="3" name="矩形 2"/>
          <p:cNvSpPr/>
          <p:nvPr/>
        </p:nvSpPr>
        <p:spPr>
          <a:xfrm>
            <a:off x="8627549" y="1474110"/>
            <a:ext cx="2646878" cy="584775"/>
          </a:xfrm>
          <a:prstGeom prst="rect">
            <a:avLst/>
          </a:prstGeom>
        </p:spPr>
        <p:txBody>
          <a:bodyPr wrap="none">
            <a:spAutoFit/>
          </a:bodyPr>
          <a:lstStyle/>
          <a:p>
            <a:r>
              <a:rPr lang="zh-CN" altLang="en-US" sz="3200" dirty="0"/>
              <a:t>发生工伤事故</a:t>
            </a:r>
            <a:endParaRPr lang="zh-CN" altLang="zh-CN" sz="3200" dirty="0"/>
          </a:p>
        </p:txBody>
      </p:sp>
      <p:sp>
        <p:nvSpPr>
          <p:cNvPr id="4" name="矩形 3"/>
          <p:cNvSpPr/>
          <p:nvPr/>
        </p:nvSpPr>
        <p:spPr>
          <a:xfrm>
            <a:off x="1874266" y="2390516"/>
            <a:ext cx="3057247" cy="584775"/>
          </a:xfrm>
          <a:prstGeom prst="rect">
            <a:avLst/>
          </a:prstGeom>
        </p:spPr>
        <p:txBody>
          <a:bodyPr wrap="none">
            <a:spAutoFit/>
          </a:bodyPr>
          <a:lstStyle/>
          <a:p>
            <a:r>
              <a:rPr lang="zh-CN" altLang="en-US" sz="3200" dirty="0"/>
              <a:t>班组长卷款隐匿</a:t>
            </a:r>
            <a:endParaRPr lang="zh-CN" altLang="zh-CN" sz="3200" dirty="0"/>
          </a:p>
        </p:txBody>
      </p:sp>
      <p:sp>
        <p:nvSpPr>
          <p:cNvPr id="5" name="矩形 4"/>
          <p:cNvSpPr/>
          <p:nvPr/>
        </p:nvSpPr>
        <p:spPr>
          <a:xfrm>
            <a:off x="2787337" y="6131260"/>
            <a:ext cx="2646878" cy="584775"/>
          </a:xfrm>
          <a:prstGeom prst="rect">
            <a:avLst/>
          </a:prstGeom>
        </p:spPr>
        <p:txBody>
          <a:bodyPr wrap="none">
            <a:spAutoFit/>
          </a:bodyPr>
          <a:lstStyle/>
          <a:p>
            <a:r>
              <a:rPr lang="zh-CN" altLang="en-US" sz="3200" dirty="0"/>
              <a:t>民工恶意讨薪</a:t>
            </a:r>
            <a:endParaRPr lang="zh-CN" altLang="zh-CN" sz="3200" dirty="0"/>
          </a:p>
        </p:txBody>
      </p:sp>
    </p:spTree>
  </p:cSld>
  <p:clrMapOvr>
    <a:masterClrMapping/>
  </p:clrMapOvr>
  <p:transition>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矩形 35"/>
          <p:cNvSpPr/>
          <p:nvPr/>
        </p:nvSpPr>
        <p:spPr>
          <a:xfrm>
            <a:off x="1" y="0"/>
            <a:ext cx="10859503"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6" name="组合 65"/>
          <p:cNvGrpSpPr/>
          <p:nvPr/>
        </p:nvGrpSpPr>
        <p:grpSpPr>
          <a:xfrm>
            <a:off x="4012097" y="0"/>
            <a:ext cx="6847408" cy="6858000"/>
            <a:chOff x="4043363" y="1373188"/>
            <a:chExt cx="4105275" cy="4111625"/>
          </a:xfrm>
        </p:grpSpPr>
        <p:sp>
          <p:nvSpPr>
            <p:cNvPr id="6" name="Freeform 6"/>
            <p:cNvSpPr>
              <a:spLocks noEditPoints="1"/>
            </p:cNvSpPr>
            <p:nvPr/>
          </p:nvSpPr>
          <p:spPr bwMode="auto">
            <a:xfrm>
              <a:off x="4043363" y="1373188"/>
              <a:ext cx="4105275" cy="4111625"/>
            </a:xfrm>
            <a:custGeom>
              <a:avLst/>
              <a:gdLst>
                <a:gd name="T0" fmla="*/ 1293 w 2586"/>
                <a:gd name="T1" fmla="*/ 1296 h 2590"/>
                <a:gd name="T2" fmla="*/ 1622 w 2586"/>
                <a:gd name="T3" fmla="*/ 964 h 2590"/>
                <a:gd name="T4" fmla="*/ 1850 w 2586"/>
                <a:gd name="T5" fmla="*/ 1192 h 2590"/>
                <a:gd name="T6" fmla="*/ 1966 w 2586"/>
                <a:gd name="T7" fmla="*/ 1073 h 2590"/>
                <a:gd name="T8" fmla="*/ 1966 w 2586"/>
                <a:gd name="T9" fmla="*/ 1640 h 2590"/>
                <a:gd name="T10" fmla="*/ 1402 w 2586"/>
                <a:gd name="T11" fmla="*/ 1640 h 2590"/>
                <a:gd name="T12" fmla="*/ 1518 w 2586"/>
                <a:gd name="T13" fmla="*/ 1521 h 2590"/>
                <a:gd name="T14" fmla="*/ 1293 w 2586"/>
                <a:gd name="T15" fmla="*/ 1296 h 2590"/>
                <a:gd name="T16" fmla="*/ 1293 w 2586"/>
                <a:gd name="T17" fmla="*/ 1358 h 2590"/>
                <a:gd name="T18" fmla="*/ 1229 w 2586"/>
                <a:gd name="T19" fmla="*/ 1358 h 2590"/>
                <a:gd name="T20" fmla="*/ 1293 w 2586"/>
                <a:gd name="T21" fmla="*/ 1294 h 2590"/>
                <a:gd name="T22" fmla="*/ 1293 w 2586"/>
                <a:gd name="T23" fmla="*/ 1296 h 2590"/>
                <a:gd name="T24" fmla="*/ 1923 w 2586"/>
                <a:gd name="T25" fmla="*/ 666 h 2590"/>
                <a:gd name="T26" fmla="*/ 1984 w 2586"/>
                <a:gd name="T27" fmla="*/ 602 h 2590"/>
                <a:gd name="T28" fmla="*/ 1984 w 2586"/>
                <a:gd name="T29" fmla="*/ 666 h 2590"/>
                <a:gd name="T30" fmla="*/ 1923 w 2586"/>
                <a:gd name="T31" fmla="*/ 666 h 2590"/>
                <a:gd name="T32" fmla="*/ 2586 w 2586"/>
                <a:gd name="T33" fmla="*/ 0 h 2590"/>
                <a:gd name="T34" fmla="*/ 0 w 2586"/>
                <a:gd name="T35" fmla="*/ 2590 h 2590"/>
                <a:gd name="T36" fmla="*/ 2586 w 2586"/>
                <a:gd name="T37" fmla="*/ 2590 h 2590"/>
                <a:gd name="T38" fmla="*/ 2586 w 2586"/>
                <a:gd name="T39" fmla="*/ 0 h 2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586" h="2590">
                  <a:moveTo>
                    <a:pt x="1293" y="1296"/>
                  </a:moveTo>
                  <a:lnTo>
                    <a:pt x="1622" y="964"/>
                  </a:lnTo>
                  <a:lnTo>
                    <a:pt x="1850" y="1192"/>
                  </a:lnTo>
                  <a:lnTo>
                    <a:pt x="1966" y="1073"/>
                  </a:lnTo>
                  <a:lnTo>
                    <a:pt x="1966" y="1640"/>
                  </a:lnTo>
                  <a:lnTo>
                    <a:pt x="1402" y="1640"/>
                  </a:lnTo>
                  <a:lnTo>
                    <a:pt x="1518" y="1521"/>
                  </a:lnTo>
                  <a:lnTo>
                    <a:pt x="1293" y="1296"/>
                  </a:lnTo>
                  <a:lnTo>
                    <a:pt x="1293" y="1358"/>
                  </a:lnTo>
                  <a:lnTo>
                    <a:pt x="1229" y="1358"/>
                  </a:lnTo>
                  <a:lnTo>
                    <a:pt x="1293" y="1294"/>
                  </a:lnTo>
                  <a:lnTo>
                    <a:pt x="1293" y="1296"/>
                  </a:lnTo>
                  <a:close/>
                  <a:moveTo>
                    <a:pt x="1923" y="666"/>
                  </a:moveTo>
                  <a:lnTo>
                    <a:pt x="1984" y="602"/>
                  </a:lnTo>
                  <a:lnTo>
                    <a:pt x="1984" y="666"/>
                  </a:lnTo>
                  <a:lnTo>
                    <a:pt x="1923" y="666"/>
                  </a:lnTo>
                  <a:close/>
                  <a:moveTo>
                    <a:pt x="2586" y="0"/>
                  </a:moveTo>
                  <a:lnTo>
                    <a:pt x="0" y="2590"/>
                  </a:lnTo>
                  <a:lnTo>
                    <a:pt x="2586" y="2590"/>
                  </a:lnTo>
                  <a:lnTo>
                    <a:pt x="2586" y="0"/>
                  </a:lnTo>
                  <a:close/>
                </a:path>
              </a:pathLst>
            </a:custGeom>
            <a:solidFill>
              <a:srgbClr val="E1E1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 name="Freeform 7"/>
            <p:cNvSpPr>
              <a:spLocks noEditPoints="1"/>
            </p:cNvSpPr>
            <p:nvPr/>
          </p:nvSpPr>
          <p:spPr bwMode="auto">
            <a:xfrm>
              <a:off x="4043363" y="1373188"/>
              <a:ext cx="4105275" cy="4111625"/>
            </a:xfrm>
            <a:custGeom>
              <a:avLst/>
              <a:gdLst>
                <a:gd name="T0" fmla="*/ 1293 w 2586"/>
                <a:gd name="T1" fmla="*/ 1296 h 2590"/>
                <a:gd name="T2" fmla="*/ 1622 w 2586"/>
                <a:gd name="T3" fmla="*/ 964 h 2590"/>
                <a:gd name="T4" fmla="*/ 1850 w 2586"/>
                <a:gd name="T5" fmla="*/ 1192 h 2590"/>
                <a:gd name="T6" fmla="*/ 1966 w 2586"/>
                <a:gd name="T7" fmla="*/ 1073 h 2590"/>
                <a:gd name="T8" fmla="*/ 1966 w 2586"/>
                <a:gd name="T9" fmla="*/ 1640 h 2590"/>
                <a:gd name="T10" fmla="*/ 1402 w 2586"/>
                <a:gd name="T11" fmla="*/ 1640 h 2590"/>
                <a:gd name="T12" fmla="*/ 1518 w 2586"/>
                <a:gd name="T13" fmla="*/ 1521 h 2590"/>
                <a:gd name="T14" fmla="*/ 1293 w 2586"/>
                <a:gd name="T15" fmla="*/ 1296 h 2590"/>
                <a:gd name="T16" fmla="*/ 1293 w 2586"/>
                <a:gd name="T17" fmla="*/ 1358 h 2590"/>
                <a:gd name="T18" fmla="*/ 1229 w 2586"/>
                <a:gd name="T19" fmla="*/ 1358 h 2590"/>
                <a:gd name="T20" fmla="*/ 1293 w 2586"/>
                <a:gd name="T21" fmla="*/ 1294 h 2590"/>
                <a:gd name="T22" fmla="*/ 1293 w 2586"/>
                <a:gd name="T23" fmla="*/ 1296 h 2590"/>
                <a:gd name="T24" fmla="*/ 1923 w 2586"/>
                <a:gd name="T25" fmla="*/ 666 h 2590"/>
                <a:gd name="T26" fmla="*/ 1984 w 2586"/>
                <a:gd name="T27" fmla="*/ 602 h 2590"/>
                <a:gd name="T28" fmla="*/ 1984 w 2586"/>
                <a:gd name="T29" fmla="*/ 666 h 2590"/>
                <a:gd name="T30" fmla="*/ 1923 w 2586"/>
                <a:gd name="T31" fmla="*/ 666 h 2590"/>
                <a:gd name="T32" fmla="*/ 2586 w 2586"/>
                <a:gd name="T33" fmla="*/ 0 h 2590"/>
                <a:gd name="T34" fmla="*/ 0 w 2586"/>
                <a:gd name="T35" fmla="*/ 2590 h 2590"/>
                <a:gd name="T36" fmla="*/ 2586 w 2586"/>
                <a:gd name="T37" fmla="*/ 2590 h 2590"/>
                <a:gd name="T38" fmla="*/ 2586 w 2586"/>
                <a:gd name="T39" fmla="*/ 0 h 2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586" h="2590">
                  <a:moveTo>
                    <a:pt x="1293" y="1296"/>
                  </a:moveTo>
                  <a:lnTo>
                    <a:pt x="1622" y="964"/>
                  </a:lnTo>
                  <a:lnTo>
                    <a:pt x="1850" y="1192"/>
                  </a:lnTo>
                  <a:lnTo>
                    <a:pt x="1966" y="1073"/>
                  </a:lnTo>
                  <a:lnTo>
                    <a:pt x="1966" y="1640"/>
                  </a:lnTo>
                  <a:lnTo>
                    <a:pt x="1402" y="1640"/>
                  </a:lnTo>
                  <a:lnTo>
                    <a:pt x="1518" y="1521"/>
                  </a:lnTo>
                  <a:lnTo>
                    <a:pt x="1293" y="1296"/>
                  </a:lnTo>
                  <a:lnTo>
                    <a:pt x="1293" y="1358"/>
                  </a:lnTo>
                  <a:lnTo>
                    <a:pt x="1229" y="1358"/>
                  </a:lnTo>
                  <a:lnTo>
                    <a:pt x="1293" y="1294"/>
                  </a:lnTo>
                  <a:lnTo>
                    <a:pt x="1293" y="1296"/>
                  </a:lnTo>
                  <a:moveTo>
                    <a:pt x="1923" y="666"/>
                  </a:moveTo>
                  <a:lnTo>
                    <a:pt x="1984" y="602"/>
                  </a:lnTo>
                  <a:lnTo>
                    <a:pt x="1984" y="666"/>
                  </a:lnTo>
                  <a:lnTo>
                    <a:pt x="1923" y="666"/>
                  </a:lnTo>
                  <a:moveTo>
                    <a:pt x="2586" y="0"/>
                  </a:moveTo>
                  <a:lnTo>
                    <a:pt x="0" y="2590"/>
                  </a:lnTo>
                  <a:lnTo>
                    <a:pt x="2586" y="2590"/>
                  </a:lnTo>
                  <a:lnTo>
                    <a:pt x="258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 name="Freeform 8"/>
            <p:cNvSpPr/>
            <p:nvPr/>
          </p:nvSpPr>
          <p:spPr bwMode="auto">
            <a:xfrm>
              <a:off x="4999038" y="4002088"/>
              <a:ext cx="1066800" cy="1068388"/>
            </a:xfrm>
            <a:custGeom>
              <a:avLst/>
              <a:gdLst>
                <a:gd name="T0" fmla="*/ 0 w 672"/>
                <a:gd name="T1" fmla="*/ 332 h 673"/>
                <a:gd name="T2" fmla="*/ 224 w 672"/>
                <a:gd name="T3" fmla="*/ 557 h 673"/>
                <a:gd name="T4" fmla="*/ 108 w 672"/>
                <a:gd name="T5" fmla="*/ 673 h 673"/>
                <a:gd name="T6" fmla="*/ 672 w 672"/>
                <a:gd name="T7" fmla="*/ 673 h 673"/>
                <a:gd name="T8" fmla="*/ 672 w 672"/>
                <a:gd name="T9" fmla="*/ 109 h 673"/>
                <a:gd name="T10" fmla="*/ 556 w 672"/>
                <a:gd name="T11" fmla="*/ 225 h 673"/>
                <a:gd name="T12" fmla="*/ 329 w 672"/>
                <a:gd name="T13" fmla="*/ 0 h 673"/>
                <a:gd name="T14" fmla="*/ 0 w 672"/>
                <a:gd name="T15" fmla="*/ 332 h 6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72" h="673">
                  <a:moveTo>
                    <a:pt x="0" y="332"/>
                  </a:moveTo>
                  <a:lnTo>
                    <a:pt x="224" y="557"/>
                  </a:lnTo>
                  <a:lnTo>
                    <a:pt x="108" y="673"/>
                  </a:lnTo>
                  <a:lnTo>
                    <a:pt x="672" y="673"/>
                  </a:lnTo>
                  <a:lnTo>
                    <a:pt x="672" y="109"/>
                  </a:lnTo>
                  <a:lnTo>
                    <a:pt x="556" y="225"/>
                  </a:lnTo>
                  <a:lnTo>
                    <a:pt x="329" y="0"/>
                  </a:lnTo>
                  <a:lnTo>
                    <a:pt x="0" y="332"/>
                  </a:lnTo>
                  <a:close/>
                </a:path>
              </a:pathLst>
            </a:custGeom>
            <a:solidFill>
              <a:srgbClr val="3A3A3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 name="Freeform 9"/>
            <p:cNvSpPr/>
            <p:nvPr/>
          </p:nvSpPr>
          <p:spPr bwMode="auto">
            <a:xfrm>
              <a:off x="6096001" y="2903538"/>
              <a:ext cx="1068388" cy="1073150"/>
            </a:xfrm>
            <a:custGeom>
              <a:avLst/>
              <a:gdLst>
                <a:gd name="T0" fmla="*/ 0 w 673"/>
                <a:gd name="T1" fmla="*/ 332 h 676"/>
                <a:gd name="T2" fmla="*/ 225 w 673"/>
                <a:gd name="T3" fmla="*/ 557 h 676"/>
                <a:gd name="T4" fmla="*/ 109 w 673"/>
                <a:gd name="T5" fmla="*/ 676 h 676"/>
                <a:gd name="T6" fmla="*/ 673 w 673"/>
                <a:gd name="T7" fmla="*/ 676 h 676"/>
                <a:gd name="T8" fmla="*/ 673 w 673"/>
                <a:gd name="T9" fmla="*/ 109 h 676"/>
                <a:gd name="T10" fmla="*/ 557 w 673"/>
                <a:gd name="T11" fmla="*/ 228 h 676"/>
                <a:gd name="T12" fmla="*/ 329 w 673"/>
                <a:gd name="T13" fmla="*/ 0 h 676"/>
                <a:gd name="T14" fmla="*/ 0 w 673"/>
                <a:gd name="T15" fmla="*/ 332 h 67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73" h="676">
                  <a:moveTo>
                    <a:pt x="0" y="332"/>
                  </a:moveTo>
                  <a:lnTo>
                    <a:pt x="225" y="557"/>
                  </a:lnTo>
                  <a:lnTo>
                    <a:pt x="109" y="676"/>
                  </a:lnTo>
                  <a:lnTo>
                    <a:pt x="673" y="676"/>
                  </a:lnTo>
                  <a:lnTo>
                    <a:pt x="673" y="109"/>
                  </a:lnTo>
                  <a:lnTo>
                    <a:pt x="557" y="228"/>
                  </a:lnTo>
                  <a:lnTo>
                    <a:pt x="329" y="0"/>
                  </a:lnTo>
                  <a:lnTo>
                    <a:pt x="0" y="332"/>
                  </a:lnTo>
                  <a:close/>
                </a:path>
              </a:pathLst>
            </a:custGeom>
            <a:solidFill>
              <a:srgbClr val="82828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 name="Freeform 10"/>
            <p:cNvSpPr/>
            <p:nvPr/>
          </p:nvSpPr>
          <p:spPr bwMode="auto">
            <a:xfrm>
              <a:off x="6096001" y="2903538"/>
              <a:ext cx="1068388" cy="1073150"/>
            </a:xfrm>
            <a:custGeom>
              <a:avLst/>
              <a:gdLst>
                <a:gd name="T0" fmla="*/ 0 w 673"/>
                <a:gd name="T1" fmla="*/ 332 h 676"/>
                <a:gd name="T2" fmla="*/ 225 w 673"/>
                <a:gd name="T3" fmla="*/ 557 h 676"/>
                <a:gd name="T4" fmla="*/ 109 w 673"/>
                <a:gd name="T5" fmla="*/ 676 h 676"/>
                <a:gd name="T6" fmla="*/ 673 w 673"/>
                <a:gd name="T7" fmla="*/ 676 h 676"/>
                <a:gd name="T8" fmla="*/ 673 w 673"/>
                <a:gd name="T9" fmla="*/ 109 h 676"/>
                <a:gd name="T10" fmla="*/ 557 w 673"/>
                <a:gd name="T11" fmla="*/ 228 h 676"/>
                <a:gd name="T12" fmla="*/ 329 w 673"/>
                <a:gd name="T13" fmla="*/ 0 h 676"/>
                <a:gd name="T14" fmla="*/ 0 w 673"/>
                <a:gd name="T15" fmla="*/ 332 h 67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73" h="676">
                  <a:moveTo>
                    <a:pt x="0" y="332"/>
                  </a:moveTo>
                  <a:lnTo>
                    <a:pt x="225" y="557"/>
                  </a:lnTo>
                  <a:lnTo>
                    <a:pt x="109" y="676"/>
                  </a:lnTo>
                  <a:lnTo>
                    <a:pt x="673" y="676"/>
                  </a:lnTo>
                  <a:lnTo>
                    <a:pt x="673" y="109"/>
                  </a:lnTo>
                  <a:lnTo>
                    <a:pt x="557" y="228"/>
                  </a:lnTo>
                  <a:lnTo>
                    <a:pt x="329" y="0"/>
                  </a:lnTo>
                  <a:lnTo>
                    <a:pt x="0" y="33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 name="Freeform 11"/>
            <p:cNvSpPr/>
            <p:nvPr/>
          </p:nvSpPr>
          <p:spPr bwMode="auto">
            <a:xfrm>
              <a:off x="7096126" y="2328863"/>
              <a:ext cx="96838" cy="101600"/>
            </a:xfrm>
            <a:custGeom>
              <a:avLst/>
              <a:gdLst>
                <a:gd name="T0" fmla="*/ 61 w 61"/>
                <a:gd name="T1" fmla="*/ 0 h 64"/>
                <a:gd name="T2" fmla="*/ 0 w 61"/>
                <a:gd name="T3" fmla="*/ 64 h 64"/>
                <a:gd name="T4" fmla="*/ 61 w 61"/>
                <a:gd name="T5" fmla="*/ 64 h 64"/>
                <a:gd name="T6" fmla="*/ 61 w 61"/>
                <a:gd name="T7" fmla="*/ 0 h 64"/>
              </a:gdLst>
              <a:ahLst/>
              <a:cxnLst>
                <a:cxn ang="0">
                  <a:pos x="T0" y="T1"/>
                </a:cxn>
                <a:cxn ang="0">
                  <a:pos x="T2" y="T3"/>
                </a:cxn>
                <a:cxn ang="0">
                  <a:pos x="T4" y="T5"/>
                </a:cxn>
                <a:cxn ang="0">
                  <a:pos x="T6" y="T7"/>
                </a:cxn>
              </a:cxnLst>
              <a:rect l="0" t="0" r="r" b="b"/>
              <a:pathLst>
                <a:path w="61" h="64">
                  <a:moveTo>
                    <a:pt x="61" y="0"/>
                  </a:moveTo>
                  <a:lnTo>
                    <a:pt x="0" y="64"/>
                  </a:lnTo>
                  <a:lnTo>
                    <a:pt x="61" y="64"/>
                  </a:lnTo>
                  <a:lnTo>
                    <a:pt x="61" y="0"/>
                  </a:lnTo>
                  <a:close/>
                </a:path>
              </a:pathLst>
            </a:custGeom>
            <a:solidFill>
              <a:srgbClr val="1B7DA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 name="Freeform 12"/>
            <p:cNvSpPr/>
            <p:nvPr/>
          </p:nvSpPr>
          <p:spPr bwMode="auto">
            <a:xfrm>
              <a:off x="7096126" y="2328863"/>
              <a:ext cx="96838" cy="101600"/>
            </a:xfrm>
            <a:custGeom>
              <a:avLst/>
              <a:gdLst>
                <a:gd name="T0" fmla="*/ 61 w 61"/>
                <a:gd name="T1" fmla="*/ 0 h 64"/>
                <a:gd name="T2" fmla="*/ 0 w 61"/>
                <a:gd name="T3" fmla="*/ 64 h 64"/>
                <a:gd name="T4" fmla="*/ 61 w 61"/>
                <a:gd name="T5" fmla="*/ 64 h 64"/>
                <a:gd name="T6" fmla="*/ 61 w 61"/>
                <a:gd name="T7" fmla="*/ 0 h 64"/>
              </a:gdLst>
              <a:ahLst/>
              <a:cxnLst>
                <a:cxn ang="0">
                  <a:pos x="T0" y="T1"/>
                </a:cxn>
                <a:cxn ang="0">
                  <a:pos x="T2" y="T3"/>
                </a:cxn>
                <a:cxn ang="0">
                  <a:pos x="T4" y="T5"/>
                </a:cxn>
                <a:cxn ang="0">
                  <a:pos x="T6" y="T7"/>
                </a:cxn>
              </a:cxnLst>
              <a:rect l="0" t="0" r="r" b="b"/>
              <a:pathLst>
                <a:path w="61" h="64">
                  <a:moveTo>
                    <a:pt x="61" y="0"/>
                  </a:moveTo>
                  <a:lnTo>
                    <a:pt x="0" y="64"/>
                  </a:lnTo>
                  <a:lnTo>
                    <a:pt x="61" y="64"/>
                  </a:lnTo>
                  <a:lnTo>
                    <a:pt x="6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 name="Freeform 13"/>
            <p:cNvSpPr/>
            <p:nvPr/>
          </p:nvSpPr>
          <p:spPr bwMode="auto">
            <a:xfrm>
              <a:off x="5994401" y="3427413"/>
              <a:ext cx="101600" cy="101600"/>
            </a:xfrm>
            <a:custGeom>
              <a:avLst/>
              <a:gdLst>
                <a:gd name="T0" fmla="*/ 64 w 64"/>
                <a:gd name="T1" fmla="*/ 0 h 64"/>
                <a:gd name="T2" fmla="*/ 0 w 64"/>
                <a:gd name="T3" fmla="*/ 64 h 64"/>
                <a:gd name="T4" fmla="*/ 64 w 64"/>
                <a:gd name="T5" fmla="*/ 64 h 64"/>
                <a:gd name="T6" fmla="*/ 64 w 64"/>
                <a:gd name="T7" fmla="*/ 2 h 64"/>
                <a:gd name="T8" fmla="*/ 64 w 64"/>
                <a:gd name="T9" fmla="*/ 2 h 64"/>
                <a:gd name="T10" fmla="*/ 64 w 64"/>
                <a:gd name="T11" fmla="*/ 2 h 64"/>
                <a:gd name="T12" fmla="*/ 64 w 64"/>
                <a:gd name="T13" fmla="*/ 0 h 64"/>
              </a:gdLst>
              <a:ahLst/>
              <a:cxnLst>
                <a:cxn ang="0">
                  <a:pos x="T0" y="T1"/>
                </a:cxn>
                <a:cxn ang="0">
                  <a:pos x="T2" y="T3"/>
                </a:cxn>
                <a:cxn ang="0">
                  <a:pos x="T4" y="T5"/>
                </a:cxn>
                <a:cxn ang="0">
                  <a:pos x="T6" y="T7"/>
                </a:cxn>
                <a:cxn ang="0">
                  <a:pos x="T8" y="T9"/>
                </a:cxn>
                <a:cxn ang="0">
                  <a:pos x="T10" y="T11"/>
                </a:cxn>
                <a:cxn ang="0">
                  <a:pos x="T12" y="T13"/>
                </a:cxn>
              </a:cxnLst>
              <a:rect l="0" t="0" r="r" b="b"/>
              <a:pathLst>
                <a:path w="64" h="64">
                  <a:moveTo>
                    <a:pt x="64" y="0"/>
                  </a:moveTo>
                  <a:lnTo>
                    <a:pt x="0" y="64"/>
                  </a:lnTo>
                  <a:lnTo>
                    <a:pt x="64" y="64"/>
                  </a:lnTo>
                  <a:lnTo>
                    <a:pt x="64" y="2"/>
                  </a:lnTo>
                  <a:lnTo>
                    <a:pt x="64" y="2"/>
                  </a:lnTo>
                  <a:lnTo>
                    <a:pt x="64" y="2"/>
                  </a:lnTo>
                  <a:lnTo>
                    <a:pt x="64" y="0"/>
                  </a:lnTo>
                  <a:close/>
                </a:path>
              </a:pathLst>
            </a:custGeom>
            <a:solidFill>
              <a:srgbClr val="37373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 name="Freeform 14"/>
            <p:cNvSpPr/>
            <p:nvPr/>
          </p:nvSpPr>
          <p:spPr bwMode="auto">
            <a:xfrm>
              <a:off x="5994401" y="3427413"/>
              <a:ext cx="101600" cy="101600"/>
            </a:xfrm>
            <a:custGeom>
              <a:avLst/>
              <a:gdLst>
                <a:gd name="T0" fmla="*/ 64 w 64"/>
                <a:gd name="T1" fmla="*/ 0 h 64"/>
                <a:gd name="T2" fmla="*/ 0 w 64"/>
                <a:gd name="T3" fmla="*/ 64 h 64"/>
                <a:gd name="T4" fmla="*/ 64 w 64"/>
                <a:gd name="T5" fmla="*/ 64 h 64"/>
                <a:gd name="T6" fmla="*/ 64 w 64"/>
                <a:gd name="T7" fmla="*/ 2 h 64"/>
                <a:gd name="T8" fmla="*/ 64 w 64"/>
                <a:gd name="T9" fmla="*/ 2 h 64"/>
                <a:gd name="T10" fmla="*/ 64 w 64"/>
                <a:gd name="T11" fmla="*/ 2 h 64"/>
                <a:gd name="T12" fmla="*/ 64 w 64"/>
                <a:gd name="T13" fmla="*/ 0 h 64"/>
              </a:gdLst>
              <a:ahLst/>
              <a:cxnLst>
                <a:cxn ang="0">
                  <a:pos x="T0" y="T1"/>
                </a:cxn>
                <a:cxn ang="0">
                  <a:pos x="T2" y="T3"/>
                </a:cxn>
                <a:cxn ang="0">
                  <a:pos x="T4" y="T5"/>
                </a:cxn>
                <a:cxn ang="0">
                  <a:pos x="T6" y="T7"/>
                </a:cxn>
                <a:cxn ang="0">
                  <a:pos x="T8" y="T9"/>
                </a:cxn>
                <a:cxn ang="0">
                  <a:pos x="T10" y="T11"/>
                </a:cxn>
                <a:cxn ang="0">
                  <a:pos x="T12" y="T13"/>
                </a:cxn>
              </a:cxnLst>
              <a:rect l="0" t="0" r="r" b="b"/>
              <a:pathLst>
                <a:path w="64" h="64">
                  <a:moveTo>
                    <a:pt x="64" y="0"/>
                  </a:moveTo>
                  <a:lnTo>
                    <a:pt x="0" y="64"/>
                  </a:lnTo>
                  <a:lnTo>
                    <a:pt x="64" y="64"/>
                  </a:lnTo>
                  <a:lnTo>
                    <a:pt x="64" y="2"/>
                  </a:lnTo>
                  <a:lnTo>
                    <a:pt x="64" y="2"/>
                  </a:lnTo>
                  <a:lnTo>
                    <a:pt x="64" y="2"/>
                  </a:lnTo>
                  <a:lnTo>
                    <a:pt x="6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 name="Rectangle 15"/>
            <p:cNvSpPr>
              <a:spLocks noChangeArrowheads="1"/>
            </p:cNvSpPr>
            <p:nvPr/>
          </p:nvSpPr>
          <p:spPr bwMode="auto">
            <a:xfrm>
              <a:off x="6096001" y="3430588"/>
              <a:ext cx="1588" cy="1588"/>
            </a:xfrm>
            <a:prstGeom prst="rect">
              <a:avLst/>
            </a:prstGeom>
            <a:solidFill>
              <a:srgbClr val="1E1E1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6" name="Freeform 16"/>
            <p:cNvSpPr/>
            <p:nvPr/>
          </p:nvSpPr>
          <p:spPr bwMode="auto">
            <a:xfrm>
              <a:off x="6096001" y="3430588"/>
              <a:ext cx="0" cy="0"/>
            </a:xfrm>
            <a:custGeom>
              <a:avLst/>
              <a:gdLst/>
              <a:ahLst/>
              <a:cxnLst>
                <a:cxn ang="0">
                  <a:pos x="0" y="0"/>
                </a:cxn>
                <a:cxn ang="0">
                  <a:pos x="0" y="0"/>
                </a:cxn>
                <a:cxn ang="0">
                  <a:pos x="0" y="0"/>
                </a:cxn>
                <a:cxn ang="0">
                  <a:pos x="0" y="0"/>
                </a:cxn>
              </a:cxnLst>
              <a:rect l="0" t="0" r="r" b="b"/>
              <a:pathLst>
                <a:path>
                  <a:moveTo>
                    <a:pt x="0" y="0"/>
                  </a:moveTo>
                  <a:lnTo>
                    <a:pt x="0" y="0"/>
                  </a:lnTo>
                  <a:lnTo>
                    <a:pt x="0"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 name="Freeform 17"/>
            <p:cNvSpPr>
              <a:spLocks noEditPoints="1"/>
            </p:cNvSpPr>
            <p:nvPr/>
          </p:nvSpPr>
          <p:spPr bwMode="auto">
            <a:xfrm>
              <a:off x="5667376" y="4765676"/>
              <a:ext cx="161925" cy="241300"/>
            </a:xfrm>
            <a:custGeom>
              <a:avLst/>
              <a:gdLst>
                <a:gd name="T0" fmla="*/ 22 w 43"/>
                <a:gd name="T1" fmla="*/ 64 h 64"/>
                <a:gd name="T2" fmla="*/ 14 w 43"/>
                <a:gd name="T3" fmla="*/ 63 h 64"/>
                <a:gd name="T4" fmla="*/ 7 w 43"/>
                <a:gd name="T5" fmla="*/ 60 h 64"/>
                <a:gd name="T6" fmla="*/ 2 w 43"/>
                <a:gd name="T7" fmla="*/ 54 h 64"/>
                <a:gd name="T8" fmla="*/ 0 w 43"/>
                <a:gd name="T9" fmla="*/ 45 h 64"/>
                <a:gd name="T10" fmla="*/ 0 w 43"/>
                <a:gd name="T11" fmla="*/ 22 h 64"/>
                <a:gd name="T12" fmla="*/ 1 w 43"/>
                <a:gd name="T13" fmla="*/ 11 h 64"/>
                <a:gd name="T14" fmla="*/ 6 w 43"/>
                <a:gd name="T15" fmla="*/ 5 h 64"/>
                <a:gd name="T16" fmla="*/ 13 w 43"/>
                <a:gd name="T17" fmla="*/ 1 h 64"/>
                <a:gd name="T18" fmla="*/ 22 w 43"/>
                <a:gd name="T19" fmla="*/ 0 h 64"/>
                <a:gd name="T20" fmla="*/ 30 w 43"/>
                <a:gd name="T21" fmla="*/ 1 h 64"/>
                <a:gd name="T22" fmla="*/ 37 w 43"/>
                <a:gd name="T23" fmla="*/ 4 h 64"/>
                <a:gd name="T24" fmla="*/ 41 w 43"/>
                <a:gd name="T25" fmla="*/ 10 h 64"/>
                <a:gd name="T26" fmla="*/ 43 w 43"/>
                <a:gd name="T27" fmla="*/ 21 h 64"/>
                <a:gd name="T28" fmla="*/ 43 w 43"/>
                <a:gd name="T29" fmla="*/ 43 h 64"/>
                <a:gd name="T30" fmla="*/ 41 w 43"/>
                <a:gd name="T31" fmla="*/ 54 h 64"/>
                <a:gd name="T32" fmla="*/ 37 w 43"/>
                <a:gd name="T33" fmla="*/ 60 h 64"/>
                <a:gd name="T34" fmla="*/ 30 w 43"/>
                <a:gd name="T35" fmla="*/ 63 h 64"/>
                <a:gd name="T36" fmla="*/ 22 w 43"/>
                <a:gd name="T37" fmla="*/ 64 h 64"/>
                <a:gd name="T38" fmla="*/ 32 w 43"/>
                <a:gd name="T39" fmla="*/ 23 h 64"/>
                <a:gd name="T40" fmla="*/ 30 w 43"/>
                <a:gd name="T41" fmla="*/ 13 h 64"/>
                <a:gd name="T42" fmla="*/ 22 w 43"/>
                <a:gd name="T43" fmla="*/ 11 h 64"/>
                <a:gd name="T44" fmla="*/ 17 w 43"/>
                <a:gd name="T45" fmla="*/ 11 h 64"/>
                <a:gd name="T46" fmla="*/ 13 w 43"/>
                <a:gd name="T47" fmla="*/ 14 h 64"/>
                <a:gd name="T48" fmla="*/ 12 w 43"/>
                <a:gd name="T49" fmla="*/ 18 h 64"/>
                <a:gd name="T50" fmla="*/ 11 w 43"/>
                <a:gd name="T51" fmla="*/ 23 h 64"/>
                <a:gd name="T52" fmla="*/ 11 w 43"/>
                <a:gd name="T53" fmla="*/ 44 h 64"/>
                <a:gd name="T54" fmla="*/ 14 w 43"/>
                <a:gd name="T55" fmla="*/ 51 h 64"/>
                <a:gd name="T56" fmla="*/ 22 w 43"/>
                <a:gd name="T57" fmla="*/ 54 h 64"/>
                <a:gd name="T58" fmla="*/ 26 w 43"/>
                <a:gd name="T59" fmla="*/ 53 h 64"/>
                <a:gd name="T60" fmla="*/ 29 w 43"/>
                <a:gd name="T61" fmla="*/ 51 h 64"/>
                <a:gd name="T62" fmla="*/ 31 w 43"/>
                <a:gd name="T63" fmla="*/ 48 h 64"/>
                <a:gd name="T64" fmla="*/ 32 w 43"/>
                <a:gd name="T65" fmla="*/ 43 h 64"/>
                <a:gd name="T66" fmla="*/ 32 w 43"/>
                <a:gd name="T67" fmla="*/ 23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3" h="64">
                  <a:moveTo>
                    <a:pt x="22" y="64"/>
                  </a:moveTo>
                  <a:cubicBezTo>
                    <a:pt x="19" y="64"/>
                    <a:pt x="17" y="63"/>
                    <a:pt x="14" y="63"/>
                  </a:cubicBezTo>
                  <a:cubicBezTo>
                    <a:pt x="11" y="63"/>
                    <a:pt x="9" y="62"/>
                    <a:pt x="7" y="60"/>
                  </a:cubicBezTo>
                  <a:cubicBezTo>
                    <a:pt x="5" y="59"/>
                    <a:pt x="3" y="57"/>
                    <a:pt x="2" y="54"/>
                  </a:cubicBezTo>
                  <a:cubicBezTo>
                    <a:pt x="0" y="52"/>
                    <a:pt x="0" y="49"/>
                    <a:pt x="0" y="45"/>
                  </a:cubicBezTo>
                  <a:cubicBezTo>
                    <a:pt x="0" y="22"/>
                    <a:pt x="0" y="22"/>
                    <a:pt x="0" y="22"/>
                  </a:cubicBezTo>
                  <a:cubicBezTo>
                    <a:pt x="0" y="17"/>
                    <a:pt x="0" y="14"/>
                    <a:pt x="1" y="11"/>
                  </a:cubicBezTo>
                  <a:cubicBezTo>
                    <a:pt x="2" y="8"/>
                    <a:pt x="4" y="6"/>
                    <a:pt x="6" y="5"/>
                  </a:cubicBezTo>
                  <a:cubicBezTo>
                    <a:pt x="8" y="3"/>
                    <a:pt x="10" y="2"/>
                    <a:pt x="13" y="1"/>
                  </a:cubicBezTo>
                  <a:cubicBezTo>
                    <a:pt x="16" y="1"/>
                    <a:pt x="19" y="0"/>
                    <a:pt x="22" y="0"/>
                  </a:cubicBezTo>
                  <a:cubicBezTo>
                    <a:pt x="25" y="0"/>
                    <a:pt x="28" y="1"/>
                    <a:pt x="30" y="1"/>
                  </a:cubicBezTo>
                  <a:cubicBezTo>
                    <a:pt x="33" y="2"/>
                    <a:pt x="35" y="3"/>
                    <a:pt x="37" y="4"/>
                  </a:cubicBezTo>
                  <a:cubicBezTo>
                    <a:pt x="39" y="6"/>
                    <a:pt x="40" y="8"/>
                    <a:pt x="41" y="10"/>
                  </a:cubicBezTo>
                  <a:cubicBezTo>
                    <a:pt x="42" y="13"/>
                    <a:pt x="43" y="16"/>
                    <a:pt x="43" y="21"/>
                  </a:cubicBezTo>
                  <a:cubicBezTo>
                    <a:pt x="43" y="43"/>
                    <a:pt x="43" y="43"/>
                    <a:pt x="43" y="43"/>
                  </a:cubicBezTo>
                  <a:cubicBezTo>
                    <a:pt x="43" y="47"/>
                    <a:pt x="42" y="51"/>
                    <a:pt x="41" y="54"/>
                  </a:cubicBezTo>
                  <a:cubicBezTo>
                    <a:pt x="40" y="57"/>
                    <a:pt x="39" y="59"/>
                    <a:pt x="37" y="60"/>
                  </a:cubicBezTo>
                  <a:cubicBezTo>
                    <a:pt x="35" y="62"/>
                    <a:pt x="32" y="63"/>
                    <a:pt x="30" y="63"/>
                  </a:cubicBezTo>
                  <a:cubicBezTo>
                    <a:pt x="27" y="63"/>
                    <a:pt x="25" y="64"/>
                    <a:pt x="22" y="64"/>
                  </a:cubicBezTo>
                  <a:close/>
                  <a:moveTo>
                    <a:pt x="32" y="23"/>
                  </a:moveTo>
                  <a:cubicBezTo>
                    <a:pt x="32" y="18"/>
                    <a:pt x="31" y="15"/>
                    <a:pt x="30" y="13"/>
                  </a:cubicBezTo>
                  <a:cubicBezTo>
                    <a:pt x="28" y="12"/>
                    <a:pt x="26" y="11"/>
                    <a:pt x="22" y="11"/>
                  </a:cubicBezTo>
                  <a:cubicBezTo>
                    <a:pt x="20" y="11"/>
                    <a:pt x="18" y="11"/>
                    <a:pt x="17" y="11"/>
                  </a:cubicBezTo>
                  <a:cubicBezTo>
                    <a:pt x="15" y="12"/>
                    <a:pt x="14" y="13"/>
                    <a:pt x="13" y="14"/>
                  </a:cubicBezTo>
                  <a:cubicBezTo>
                    <a:pt x="13" y="15"/>
                    <a:pt x="12" y="16"/>
                    <a:pt x="12" y="18"/>
                  </a:cubicBezTo>
                  <a:cubicBezTo>
                    <a:pt x="11" y="19"/>
                    <a:pt x="11" y="21"/>
                    <a:pt x="11" y="23"/>
                  </a:cubicBezTo>
                  <a:cubicBezTo>
                    <a:pt x="11" y="44"/>
                    <a:pt x="11" y="44"/>
                    <a:pt x="11" y="44"/>
                  </a:cubicBezTo>
                  <a:cubicBezTo>
                    <a:pt x="11" y="48"/>
                    <a:pt x="12" y="50"/>
                    <a:pt x="14" y="51"/>
                  </a:cubicBezTo>
                  <a:cubicBezTo>
                    <a:pt x="16" y="53"/>
                    <a:pt x="19" y="54"/>
                    <a:pt x="22" y="54"/>
                  </a:cubicBezTo>
                  <a:cubicBezTo>
                    <a:pt x="23" y="54"/>
                    <a:pt x="25" y="54"/>
                    <a:pt x="26" y="53"/>
                  </a:cubicBezTo>
                  <a:cubicBezTo>
                    <a:pt x="27" y="53"/>
                    <a:pt x="28" y="52"/>
                    <a:pt x="29" y="51"/>
                  </a:cubicBezTo>
                  <a:cubicBezTo>
                    <a:pt x="30" y="51"/>
                    <a:pt x="31" y="50"/>
                    <a:pt x="31" y="48"/>
                  </a:cubicBezTo>
                  <a:cubicBezTo>
                    <a:pt x="32" y="47"/>
                    <a:pt x="32" y="45"/>
                    <a:pt x="32" y="43"/>
                  </a:cubicBezTo>
                  <a:lnTo>
                    <a:pt x="32" y="23"/>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 name="Freeform 18"/>
            <p:cNvSpPr>
              <a:spLocks noEditPoints="1"/>
            </p:cNvSpPr>
            <p:nvPr/>
          </p:nvSpPr>
          <p:spPr bwMode="auto">
            <a:xfrm>
              <a:off x="5848351" y="4773613"/>
              <a:ext cx="161925" cy="228600"/>
            </a:xfrm>
            <a:custGeom>
              <a:avLst/>
              <a:gdLst>
                <a:gd name="T0" fmla="*/ 38 w 43"/>
                <a:gd name="T1" fmla="*/ 49 h 61"/>
                <a:gd name="T2" fmla="*/ 38 w 43"/>
                <a:gd name="T3" fmla="*/ 59 h 61"/>
                <a:gd name="T4" fmla="*/ 38 w 43"/>
                <a:gd name="T5" fmla="*/ 61 h 61"/>
                <a:gd name="T6" fmla="*/ 35 w 43"/>
                <a:gd name="T7" fmla="*/ 61 h 61"/>
                <a:gd name="T8" fmla="*/ 31 w 43"/>
                <a:gd name="T9" fmla="*/ 61 h 61"/>
                <a:gd name="T10" fmla="*/ 29 w 43"/>
                <a:gd name="T11" fmla="*/ 60 h 61"/>
                <a:gd name="T12" fmla="*/ 28 w 43"/>
                <a:gd name="T13" fmla="*/ 58 h 61"/>
                <a:gd name="T14" fmla="*/ 28 w 43"/>
                <a:gd name="T15" fmla="*/ 49 h 61"/>
                <a:gd name="T16" fmla="*/ 3 w 43"/>
                <a:gd name="T17" fmla="*/ 49 h 61"/>
                <a:gd name="T18" fmla="*/ 1 w 43"/>
                <a:gd name="T19" fmla="*/ 49 h 61"/>
                <a:gd name="T20" fmla="*/ 0 w 43"/>
                <a:gd name="T21" fmla="*/ 47 h 61"/>
                <a:gd name="T22" fmla="*/ 0 w 43"/>
                <a:gd name="T23" fmla="*/ 43 h 61"/>
                <a:gd name="T24" fmla="*/ 0 w 43"/>
                <a:gd name="T25" fmla="*/ 41 h 61"/>
                <a:gd name="T26" fmla="*/ 1 w 43"/>
                <a:gd name="T27" fmla="*/ 40 h 61"/>
                <a:gd name="T28" fmla="*/ 26 w 43"/>
                <a:gd name="T29" fmla="*/ 3 h 61"/>
                <a:gd name="T30" fmla="*/ 28 w 43"/>
                <a:gd name="T31" fmla="*/ 1 h 61"/>
                <a:gd name="T32" fmla="*/ 30 w 43"/>
                <a:gd name="T33" fmla="*/ 0 h 61"/>
                <a:gd name="T34" fmla="*/ 36 w 43"/>
                <a:gd name="T35" fmla="*/ 0 h 61"/>
                <a:gd name="T36" fmla="*/ 38 w 43"/>
                <a:gd name="T37" fmla="*/ 1 h 61"/>
                <a:gd name="T38" fmla="*/ 38 w 43"/>
                <a:gd name="T39" fmla="*/ 3 h 61"/>
                <a:gd name="T40" fmla="*/ 38 w 43"/>
                <a:gd name="T41" fmla="*/ 40 h 61"/>
                <a:gd name="T42" fmla="*/ 41 w 43"/>
                <a:gd name="T43" fmla="*/ 40 h 61"/>
                <a:gd name="T44" fmla="*/ 43 w 43"/>
                <a:gd name="T45" fmla="*/ 41 h 61"/>
                <a:gd name="T46" fmla="*/ 43 w 43"/>
                <a:gd name="T47" fmla="*/ 43 h 61"/>
                <a:gd name="T48" fmla="*/ 43 w 43"/>
                <a:gd name="T49" fmla="*/ 46 h 61"/>
                <a:gd name="T50" fmla="*/ 43 w 43"/>
                <a:gd name="T51" fmla="*/ 49 h 61"/>
                <a:gd name="T52" fmla="*/ 41 w 43"/>
                <a:gd name="T53" fmla="*/ 49 h 61"/>
                <a:gd name="T54" fmla="*/ 38 w 43"/>
                <a:gd name="T55" fmla="*/ 49 h 61"/>
                <a:gd name="T56" fmla="*/ 28 w 43"/>
                <a:gd name="T57" fmla="*/ 18 h 61"/>
                <a:gd name="T58" fmla="*/ 20 w 43"/>
                <a:gd name="T59" fmla="*/ 29 h 61"/>
                <a:gd name="T60" fmla="*/ 13 w 43"/>
                <a:gd name="T61" fmla="*/ 40 h 61"/>
                <a:gd name="T62" fmla="*/ 28 w 43"/>
                <a:gd name="T63" fmla="*/ 40 h 61"/>
                <a:gd name="T64" fmla="*/ 28 w 43"/>
                <a:gd name="T65" fmla="*/ 18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3" h="61">
                  <a:moveTo>
                    <a:pt x="38" y="49"/>
                  </a:moveTo>
                  <a:cubicBezTo>
                    <a:pt x="38" y="59"/>
                    <a:pt x="38" y="59"/>
                    <a:pt x="38" y="59"/>
                  </a:cubicBezTo>
                  <a:cubicBezTo>
                    <a:pt x="38" y="60"/>
                    <a:pt x="38" y="60"/>
                    <a:pt x="38" y="61"/>
                  </a:cubicBezTo>
                  <a:cubicBezTo>
                    <a:pt x="37" y="61"/>
                    <a:pt x="36" y="61"/>
                    <a:pt x="35" y="61"/>
                  </a:cubicBezTo>
                  <a:cubicBezTo>
                    <a:pt x="31" y="61"/>
                    <a:pt x="31" y="61"/>
                    <a:pt x="31" y="61"/>
                  </a:cubicBezTo>
                  <a:cubicBezTo>
                    <a:pt x="30" y="61"/>
                    <a:pt x="29" y="61"/>
                    <a:pt x="29" y="60"/>
                  </a:cubicBezTo>
                  <a:cubicBezTo>
                    <a:pt x="28" y="60"/>
                    <a:pt x="28" y="59"/>
                    <a:pt x="28" y="58"/>
                  </a:cubicBezTo>
                  <a:cubicBezTo>
                    <a:pt x="28" y="49"/>
                    <a:pt x="28" y="49"/>
                    <a:pt x="28" y="49"/>
                  </a:cubicBezTo>
                  <a:cubicBezTo>
                    <a:pt x="3" y="49"/>
                    <a:pt x="3" y="49"/>
                    <a:pt x="3" y="49"/>
                  </a:cubicBezTo>
                  <a:cubicBezTo>
                    <a:pt x="2" y="49"/>
                    <a:pt x="1" y="49"/>
                    <a:pt x="1" y="49"/>
                  </a:cubicBezTo>
                  <a:cubicBezTo>
                    <a:pt x="0" y="49"/>
                    <a:pt x="0" y="48"/>
                    <a:pt x="0" y="47"/>
                  </a:cubicBezTo>
                  <a:cubicBezTo>
                    <a:pt x="0" y="43"/>
                    <a:pt x="0" y="43"/>
                    <a:pt x="0" y="43"/>
                  </a:cubicBezTo>
                  <a:cubicBezTo>
                    <a:pt x="0" y="43"/>
                    <a:pt x="0" y="42"/>
                    <a:pt x="0" y="41"/>
                  </a:cubicBezTo>
                  <a:cubicBezTo>
                    <a:pt x="1" y="41"/>
                    <a:pt x="1" y="41"/>
                    <a:pt x="1" y="40"/>
                  </a:cubicBezTo>
                  <a:cubicBezTo>
                    <a:pt x="26" y="3"/>
                    <a:pt x="26" y="3"/>
                    <a:pt x="26" y="3"/>
                  </a:cubicBezTo>
                  <a:cubicBezTo>
                    <a:pt x="27" y="2"/>
                    <a:pt x="27" y="2"/>
                    <a:pt x="28" y="1"/>
                  </a:cubicBezTo>
                  <a:cubicBezTo>
                    <a:pt x="29" y="0"/>
                    <a:pt x="29" y="0"/>
                    <a:pt x="30" y="0"/>
                  </a:cubicBezTo>
                  <a:cubicBezTo>
                    <a:pt x="36" y="0"/>
                    <a:pt x="36" y="0"/>
                    <a:pt x="36" y="0"/>
                  </a:cubicBezTo>
                  <a:cubicBezTo>
                    <a:pt x="37" y="0"/>
                    <a:pt x="38" y="0"/>
                    <a:pt x="38" y="1"/>
                  </a:cubicBezTo>
                  <a:cubicBezTo>
                    <a:pt x="38" y="1"/>
                    <a:pt x="38" y="2"/>
                    <a:pt x="38" y="3"/>
                  </a:cubicBezTo>
                  <a:cubicBezTo>
                    <a:pt x="38" y="40"/>
                    <a:pt x="38" y="40"/>
                    <a:pt x="38" y="40"/>
                  </a:cubicBezTo>
                  <a:cubicBezTo>
                    <a:pt x="41" y="40"/>
                    <a:pt x="41" y="40"/>
                    <a:pt x="41" y="40"/>
                  </a:cubicBezTo>
                  <a:cubicBezTo>
                    <a:pt x="42" y="40"/>
                    <a:pt x="42" y="40"/>
                    <a:pt x="43" y="41"/>
                  </a:cubicBezTo>
                  <a:cubicBezTo>
                    <a:pt x="43" y="41"/>
                    <a:pt x="43" y="42"/>
                    <a:pt x="43" y="43"/>
                  </a:cubicBezTo>
                  <a:cubicBezTo>
                    <a:pt x="43" y="46"/>
                    <a:pt x="43" y="46"/>
                    <a:pt x="43" y="46"/>
                  </a:cubicBezTo>
                  <a:cubicBezTo>
                    <a:pt x="43" y="48"/>
                    <a:pt x="43" y="48"/>
                    <a:pt x="43" y="49"/>
                  </a:cubicBezTo>
                  <a:cubicBezTo>
                    <a:pt x="42" y="49"/>
                    <a:pt x="42" y="49"/>
                    <a:pt x="41" y="49"/>
                  </a:cubicBezTo>
                  <a:lnTo>
                    <a:pt x="38" y="49"/>
                  </a:lnTo>
                  <a:close/>
                  <a:moveTo>
                    <a:pt x="28" y="18"/>
                  </a:moveTo>
                  <a:cubicBezTo>
                    <a:pt x="25" y="22"/>
                    <a:pt x="23" y="25"/>
                    <a:pt x="20" y="29"/>
                  </a:cubicBezTo>
                  <a:cubicBezTo>
                    <a:pt x="18" y="32"/>
                    <a:pt x="16" y="36"/>
                    <a:pt x="13" y="40"/>
                  </a:cubicBezTo>
                  <a:cubicBezTo>
                    <a:pt x="28" y="40"/>
                    <a:pt x="28" y="40"/>
                    <a:pt x="28" y="40"/>
                  </a:cubicBezTo>
                  <a:lnTo>
                    <a:pt x="28" y="18"/>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 name="Freeform 19"/>
            <p:cNvSpPr>
              <a:spLocks noEditPoints="1"/>
            </p:cNvSpPr>
            <p:nvPr/>
          </p:nvSpPr>
          <p:spPr bwMode="auto">
            <a:xfrm>
              <a:off x="6757988" y="3663951"/>
              <a:ext cx="161925" cy="236538"/>
            </a:xfrm>
            <a:custGeom>
              <a:avLst/>
              <a:gdLst>
                <a:gd name="T0" fmla="*/ 22 w 43"/>
                <a:gd name="T1" fmla="*/ 63 h 63"/>
                <a:gd name="T2" fmla="*/ 14 w 43"/>
                <a:gd name="T3" fmla="*/ 62 h 63"/>
                <a:gd name="T4" fmla="*/ 7 w 43"/>
                <a:gd name="T5" fmla="*/ 60 h 63"/>
                <a:gd name="T6" fmla="*/ 2 w 43"/>
                <a:gd name="T7" fmla="*/ 54 h 63"/>
                <a:gd name="T8" fmla="*/ 0 w 43"/>
                <a:gd name="T9" fmla="*/ 44 h 63"/>
                <a:gd name="T10" fmla="*/ 0 w 43"/>
                <a:gd name="T11" fmla="*/ 21 h 63"/>
                <a:gd name="T12" fmla="*/ 1 w 43"/>
                <a:gd name="T13" fmla="*/ 11 h 63"/>
                <a:gd name="T14" fmla="*/ 6 w 43"/>
                <a:gd name="T15" fmla="*/ 4 h 63"/>
                <a:gd name="T16" fmla="*/ 13 w 43"/>
                <a:gd name="T17" fmla="*/ 1 h 63"/>
                <a:gd name="T18" fmla="*/ 22 w 43"/>
                <a:gd name="T19" fmla="*/ 0 h 63"/>
                <a:gd name="T20" fmla="*/ 30 w 43"/>
                <a:gd name="T21" fmla="*/ 1 h 63"/>
                <a:gd name="T22" fmla="*/ 37 w 43"/>
                <a:gd name="T23" fmla="*/ 4 h 63"/>
                <a:gd name="T24" fmla="*/ 41 w 43"/>
                <a:gd name="T25" fmla="*/ 10 h 63"/>
                <a:gd name="T26" fmla="*/ 43 w 43"/>
                <a:gd name="T27" fmla="*/ 20 h 63"/>
                <a:gd name="T28" fmla="*/ 43 w 43"/>
                <a:gd name="T29" fmla="*/ 42 h 63"/>
                <a:gd name="T30" fmla="*/ 41 w 43"/>
                <a:gd name="T31" fmla="*/ 53 h 63"/>
                <a:gd name="T32" fmla="*/ 37 w 43"/>
                <a:gd name="T33" fmla="*/ 60 h 63"/>
                <a:gd name="T34" fmla="*/ 30 w 43"/>
                <a:gd name="T35" fmla="*/ 63 h 63"/>
                <a:gd name="T36" fmla="*/ 22 w 43"/>
                <a:gd name="T37" fmla="*/ 63 h 63"/>
                <a:gd name="T38" fmla="*/ 32 w 43"/>
                <a:gd name="T39" fmla="*/ 22 h 63"/>
                <a:gd name="T40" fmla="*/ 30 w 43"/>
                <a:gd name="T41" fmla="*/ 13 h 63"/>
                <a:gd name="T42" fmla="*/ 22 w 43"/>
                <a:gd name="T43" fmla="*/ 10 h 63"/>
                <a:gd name="T44" fmla="*/ 17 w 43"/>
                <a:gd name="T45" fmla="*/ 11 h 63"/>
                <a:gd name="T46" fmla="*/ 13 w 43"/>
                <a:gd name="T47" fmla="*/ 13 h 63"/>
                <a:gd name="T48" fmla="*/ 12 w 43"/>
                <a:gd name="T49" fmla="*/ 17 h 63"/>
                <a:gd name="T50" fmla="*/ 11 w 43"/>
                <a:gd name="T51" fmla="*/ 23 h 63"/>
                <a:gd name="T52" fmla="*/ 11 w 43"/>
                <a:gd name="T53" fmla="*/ 44 h 63"/>
                <a:gd name="T54" fmla="*/ 14 w 43"/>
                <a:gd name="T55" fmla="*/ 51 h 63"/>
                <a:gd name="T56" fmla="*/ 22 w 43"/>
                <a:gd name="T57" fmla="*/ 53 h 63"/>
                <a:gd name="T58" fmla="*/ 26 w 43"/>
                <a:gd name="T59" fmla="*/ 53 h 63"/>
                <a:gd name="T60" fmla="*/ 29 w 43"/>
                <a:gd name="T61" fmla="*/ 51 h 63"/>
                <a:gd name="T62" fmla="*/ 31 w 43"/>
                <a:gd name="T63" fmla="*/ 48 h 63"/>
                <a:gd name="T64" fmla="*/ 32 w 43"/>
                <a:gd name="T65" fmla="*/ 42 h 63"/>
                <a:gd name="T66" fmla="*/ 32 w 43"/>
                <a:gd name="T67" fmla="*/ 2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3" h="63">
                  <a:moveTo>
                    <a:pt x="22" y="63"/>
                  </a:moveTo>
                  <a:cubicBezTo>
                    <a:pt x="19" y="63"/>
                    <a:pt x="17" y="63"/>
                    <a:pt x="14" y="62"/>
                  </a:cubicBezTo>
                  <a:cubicBezTo>
                    <a:pt x="11" y="62"/>
                    <a:pt x="9" y="61"/>
                    <a:pt x="7" y="60"/>
                  </a:cubicBezTo>
                  <a:cubicBezTo>
                    <a:pt x="5" y="58"/>
                    <a:pt x="3" y="56"/>
                    <a:pt x="2" y="54"/>
                  </a:cubicBezTo>
                  <a:cubicBezTo>
                    <a:pt x="1" y="51"/>
                    <a:pt x="0" y="48"/>
                    <a:pt x="0" y="44"/>
                  </a:cubicBezTo>
                  <a:cubicBezTo>
                    <a:pt x="0" y="21"/>
                    <a:pt x="0" y="21"/>
                    <a:pt x="0" y="21"/>
                  </a:cubicBezTo>
                  <a:cubicBezTo>
                    <a:pt x="0" y="17"/>
                    <a:pt x="0" y="14"/>
                    <a:pt x="1" y="11"/>
                  </a:cubicBezTo>
                  <a:cubicBezTo>
                    <a:pt x="3" y="8"/>
                    <a:pt x="4" y="6"/>
                    <a:pt x="6" y="4"/>
                  </a:cubicBezTo>
                  <a:cubicBezTo>
                    <a:pt x="8" y="3"/>
                    <a:pt x="10" y="2"/>
                    <a:pt x="13" y="1"/>
                  </a:cubicBezTo>
                  <a:cubicBezTo>
                    <a:pt x="16" y="0"/>
                    <a:pt x="19" y="0"/>
                    <a:pt x="22" y="0"/>
                  </a:cubicBezTo>
                  <a:cubicBezTo>
                    <a:pt x="25" y="0"/>
                    <a:pt x="28" y="0"/>
                    <a:pt x="30" y="1"/>
                  </a:cubicBezTo>
                  <a:cubicBezTo>
                    <a:pt x="33" y="2"/>
                    <a:pt x="35" y="3"/>
                    <a:pt x="37" y="4"/>
                  </a:cubicBezTo>
                  <a:cubicBezTo>
                    <a:pt x="39" y="5"/>
                    <a:pt x="40" y="7"/>
                    <a:pt x="41" y="10"/>
                  </a:cubicBezTo>
                  <a:cubicBezTo>
                    <a:pt x="42" y="13"/>
                    <a:pt x="43" y="16"/>
                    <a:pt x="43" y="20"/>
                  </a:cubicBezTo>
                  <a:cubicBezTo>
                    <a:pt x="43" y="42"/>
                    <a:pt x="43" y="42"/>
                    <a:pt x="43" y="42"/>
                  </a:cubicBezTo>
                  <a:cubicBezTo>
                    <a:pt x="43" y="47"/>
                    <a:pt x="42" y="51"/>
                    <a:pt x="41" y="53"/>
                  </a:cubicBezTo>
                  <a:cubicBezTo>
                    <a:pt x="40" y="56"/>
                    <a:pt x="39" y="58"/>
                    <a:pt x="37" y="60"/>
                  </a:cubicBezTo>
                  <a:cubicBezTo>
                    <a:pt x="35" y="61"/>
                    <a:pt x="32" y="62"/>
                    <a:pt x="30" y="63"/>
                  </a:cubicBezTo>
                  <a:cubicBezTo>
                    <a:pt x="27" y="63"/>
                    <a:pt x="25" y="63"/>
                    <a:pt x="22" y="63"/>
                  </a:cubicBezTo>
                  <a:close/>
                  <a:moveTo>
                    <a:pt x="32" y="22"/>
                  </a:moveTo>
                  <a:cubicBezTo>
                    <a:pt x="32" y="18"/>
                    <a:pt x="31" y="15"/>
                    <a:pt x="30" y="13"/>
                  </a:cubicBezTo>
                  <a:cubicBezTo>
                    <a:pt x="28" y="11"/>
                    <a:pt x="26" y="10"/>
                    <a:pt x="22" y="10"/>
                  </a:cubicBezTo>
                  <a:cubicBezTo>
                    <a:pt x="20" y="10"/>
                    <a:pt x="18" y="11"/>
                    <a:pt x="17" y="11"/>
                  </a:cubicBezTo>
                  <a:cubicBezTo>
                    <a:pt x="15" y="11"/>
                    <a:pt x="14" y="12"/>
                    <a:pt x="13" y="13"/>
                  </a:cubicBezTo>
                  <a:cubicBezTo>
                    <a:pt x="13" y="14"/>
                    <a:pt x="12" y="16"/>
                    <a:pt x="12" y="17"/>
                  </a:cubicBezTo>
                  <a:cubicBezTo>
                    <a:pt x="12" y="19"/>
                    <a:pt x="11" y="21"/>
                    <a:pt x="11" y="23"/>
                  </a:cubicBezTo>
                  <a:cubicBezTo>
                    <a:pt x="11" y="44"/>
                    <a:pt x="11" y="44"/>
                    <a:pt x="11" y="44"/>
                  </a:cubicBezTo>
                  <a:cubicBezTo>
                    <a:pt x="11" y="47"/>
                    <a:pt x="12" y="49"/>
                    <a:pt x="14" y="51"/>
                  </a:cubicBezTo>
                  <a:cubicBezTo>
                    <a:pt x="16" y="52"/>
                    <a:pt x="19" y="53"/>
                    <a:pt x="22" y="53"/>
                  </a:cubicBezTo>
                  <a:cubicBezTo>
                    <a:pt x="24" y="53"/>
                    <a:pt x="25" y="53"/>
                    <a:pt x="26" y="53"/>
                  </a:cubicBezTo>
                  <a:cubicBezTo>
                    <a:pt x="27" y="52"/>
                    <a:pt x="28" y="52"/>
                    <a:pt x="29" y="51"/>
                  </a:cubicBezTo>
                  <a:cubicBezTo>
                    <a:pt x="30" y="50"/>
                    <a:pt x="31" y="49"/>
                    <a:pt x="31" y="48"/>
                  </a:cubicBezTo>
                  <a:cubicBezTo>
                    <a:pt x="32" y="46"/>
                    <a:pt x="32" y="44"/>
                    <a:pt x="32" y="42"/>
                  </a:cubicBezTo>
                  <a:lnTo>
                    <a:pt x="32" y="22"/>
                  </a:lnTo>
                  <a:close/>
                </a:path>
              </a:pathLst>
            </a:custGeom>
            <a:solidFill>
              <a:srgbClr val="C6C6C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20"/>
            <p:cNvSpPr/>
            <p:nvPr/>
          </p:nvSpPr>
          <p:spPr bwMode="auto">
            <a:xfrm>
              <a:off x="6956426" y="3663951"/>
              <a:ext cx="147638" cy="236538"/>
            </a:xfrm>
            <a:custGeom>
              <a:avLst/>
              <a:gdLst>
                <a:gd name="T0" fmla="*/ 19 w 39"/>
                <a:gd name="T1" fmla="*/ 63 h 63"/>
                <a:gd name="T2" fmla="*/ 8 w 39"/>
                <a:gd name="T3" fmla="*/ 62 h 63"/>
                <a:gd name="T4" fmla="*/ 0 w 39"/>
                <a:gd name="T5" fmla="*/ 59 h 63"/>
                <a:gd name="T6" fmla="*/ 0 w 39"/>
                <a:gd name="T7" fmla="*/ 57 h 63"/>
                <a:gd name="T8" fmla="*/ 1 w 39"/>
                <a:gd name="T9" fmla="*/ 54 h 63"/>
                <a:gd name="T10" fmla="*/ 2 w 39"/>
                <a:gd name="T11" fmla="*/ 51 h 63"/>
                <a:gd name="T12" fmla="*/ 3 w 39"/>
                <a:gd name="T13" fmla="*/ 50 h 63"/>
                <a:gd name="T14" fmla="*/ 10 w 39"/>
                <a:gd name="T15" fmla="*/ 52 h 63"/>
                <a:gd name="T16" fmla="*/ 17 w 39"/>
                <a:gd name="T17" fmla="*/ 53 h 63"/>
                <a:gd name="T18" fmla="*/ 25 w 39"/>
                <a:gd name="T19" fmla="*/ 51 h 63"/>
                <a:gd name="T20" fmla="*/ 28 w 39"/>
                <a:gd name="T21" fmla="*/ 45 h 63"/>
                <a:gd name="T22" fmla="*/ 27 w 39"/>
                <a:gd name="T23" fmla="*/ 41 h 63"/>
                <a:gd name="T24" fmla="*/ 24 w 39"/>
                <a:gd name="T25" fmla="*/ 38 h 63"/>
                <a:gd name="T26" fmla="*/ 20 w 39"/>
                <a:gd name="T27" fmla="*/ 36 h 63"/>
                <a:gd name="T28" fmla="*/ 16 w 39"/>
                <a:gd name="T29" fmla="*/ 36 h 63"/>
                <a:gd name="T30" fmla="*/ 13 w 39"/>
                <a:gd name="T31" fmla="*/ 35 h 63"/>
                <a:gd name="T32" fmla="*/ 12 w 39"/>
                <a:gd name="T33" fmla="*/ 33 h 63"/>
                <a:gd name="T34" fmla="*/ 12 w 39"/>
                <a:gd name="T35" fmla="*/ 30 h 63"/>
                <a:gd name="T36" fmla="*/ 13 w 39"/>
                <a:gd name="T37" fmla="*/ 27 h 63"/>
                <a:gd name="T38" fmla="*/ 16 w 39"/>
                <a:gd name="T39" fmla="*/ 27 h 63"/>
                <a:gd name="T40" fmla="*/ 25 w 39"/>
                <a:gd name="T41" fmla="*/ 24 h 63"/>
                <a:gd name="T42" fmla="*/ 28 w 39"/>
                <a:gd name="T43" fmla="*/ 17 h 63"/>
                <a:gd name="T44" fmla="*/ 25 w 39"/>
                <a:gd name="T45" fmla="*/ 12 h 63"/>
                <a:gd name="T46" fmla="*/ 17 w 39"/>
                <a:gd name="T47" fmla="*/ 10 h 63"/>
                <a:gd name="T48" fmla="*/ 10 w 39"/>
                <a:gd name="T49" fmla="*/ 11 h 63"/>
                <a:gd name="T50" fmla="*/ 5 w 39"/>
                <a:gd name="T51" fmla="*/ 13 h 63"/>
                <a:gd name="T52" fmla="*/ 4 w 39"/>
                <a:gd name="T53" fmla="*/ 13 h 63"/>
                <a:gd name="T54" fmla="*/ 2 w 39"/>
                <a:gd name="T55" fmla="*/ 10 h 63"/>
                <a:gd name="T56" fmla="*/ 2 w 39"/>
                <a:gd name="T57" fmla="*/ 6 h 63"/>
                <a:gd name="T58" fmla="*/ 2 w 39"/>
                <a:gd name="T59" fmla="*/ 4 h 63"/>
                <a:gd name="T60" fmla="*/ 4 w 39"/>
                <a:gd name="T61" fmla="*/ 3 h 63"/>
                <a:gd name="T62" fmla="*/ 7 w 39"/>
                <a:gd name="T63" fmla="*/ 2 h 63"/>
                <a:gd name="T64" fmla="*/ 12 w 39"/>
                <a:gd name="T65" fmla="*/ 0 h 63"/>
                <a:gd name="T66" fmla="*/ 18 w 39"/>
                <a:gd name="T67" fmla="*/ 0 h 63"/>
                <a:gd name="T68" fmla="*/ 33 w 39"/>
                <a:gd name="T69" fmla="*/ 4 h 63"/>
                <a:gd name="T70" fmla="*/ 39 w 39"/>
                <a:gd name="T71" fmla="*/ 16 h 63"/>
                <a:gd name="T72" fmla="*/ 36 w 39"/>
                <a:gd name="T73" fmla="*/ 25 h 63"/>
                <a:gd name="T74" fmla="*/ 30 w 39"/>
                <a:gd name="T75" fmla="*/ 31 h 63"/>
                <a:gd name="T76" fmla="*/ 36 w 39"/>
                <a:gd name="T77" fmla="*/ 37 h 63"/>
                <a:gd name="T78" fmla="*/ 39 w 39"/>
                <a:gd name="T79" fmla="*/ 46 h 63"/>
                <a:gd name="T80" fmla="*/ 37 w 39"/>
                <a:gd name="T81" fmla="*/ 53 h 63"/>
                <a:gd name="T82" fmla="*/ 33 w 39"/>
                <a:gd name="T83" fmla="*/ 59 h 63"/>
                <a:gd name="T84" fmla="*/ 27 w 39"/>
                <a:gd name="T85" fmla="*/ 62 h 63"/>
                <a:gd name="T86" fmla="*/ 19 w 39"/>
                <a:gd name="T87" fmla="*/ 63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9" h="63">
                  <a:moveTo>
                    <a:pt x="19" y="63"/>
                  </a:moveTo>
                  <a:cubicBezTo>
                    <a:pt x="15" y="63"/>
                    <a:pt x="11" y="63"/>
                    <a:pt x="8" y="62"/>
                  </a:cubicBezTo>
                  <a:cubicBezTo>
                    <a:pt x="4" y="61"/>
                    <a:pt x="2" y="60"/>
                    <a:pt x="0" y="59"/>
                  </a:cubicBezTo>
                  <a:cubicBezTo>
                    <a:pt x="0" y="59"/>
                    <a:pt x="0" y="58"/>
                    <a:pt x="0" y="57"/>
                  </a:cubicBezTo>
                  <a:cubicBezTo>
                    <a:pt x="0" y="56"/>
                    <a:pt x="0" y="55"/>
                    <a:pt x="1" y="54"/>
                  </a:cubicBezTo>
                  <a:cubicBezTo>
                    <a:pt x="1" y="53"/>
                    <a:pt x="2" y="52"/>
                    <a:pt x="2" y="51"/>
                  </a:cubicBezTo>
                  <a:cubicBezTo>
                    <a:pt x="3" y="50"/>
                    <a:pt x="3" y="50"/>
                    <a:pt x="3" y="50"/>
                  </a:cubicBezTo>
                  <a:cubicBezTo>
                    <a:pt x="5" y="51"/>
                    <a:pt x="7" y="51"/>
                    <a:pt x="10" y="52"/>
                  </a:cubicBezTo>
                  <a:cubicBezTo>
                    <a:pt x="12" y="53"/>
                    <a:pt x="15" y="53"/>
                    <a:pt x="17" y="53"/>
                  </a:cubicBezTo>
                  <a:cubicBezTo>
                    <a:pt x="20" y="53"/>
                    <a:pt x="23" y="52"/>
                    <a:pt x="25" y="51"/>
                  </a:cubicBezTo>
                  <a:cubicBezTo>
                    <a:pt x="27" y="50"/>
                    <a:pt x="28" y="48"/>
                    <a:pt x="28" y="45"/>
                  </a:cubicBezTo>
                  <a:cubicBezTo>
                    <a:pt x="28" y="44"/>
                    <a:pt x="28" y="42"/>
                    <a:pt x="27" y="41"/>
                  </a:cubicBezTo>
                  <a:cubicBezTo>
                    <a:pt x="26" y="40"/>
                    <a:pt x="25" y="39"/>
                    <a:pt x="24" y="38"/>
                  </a:cubicBezTo>
                  <a:cubicBezTo>
                    <a:pt x="23" y="38"/>
                    <a:pt x="22" y="37"/>
                    <a:pt x="20" y="36"/>
                  </a:cubicBezTo>
                  <a:cubicBezTo>
                    <a:pt x="19" y="36"/>
                    <a:pt x="17" y="36"/>
                    <a:pt x="16" y="36"/>
                  </a:cubicBezTo>
                  <a:cubicBezTo>
                    <a:pt x="14" y="36"/>
                    <a:pt x="14" y="36"/>
                    <a:pt x="13" y="35"/>
                  </a:cubicBezTo>
                  <a:cubicBezTo>
                    <a:pt x="13" y="35"/>
                    <a:pt x="12" y="35"/>
                    <a:pt x="12" y="33"/>
                  </a:cubicBezTo>
                  <a:cubicBezTo>
                    <a:pt x="12" y="30"/>
                    <a:pt x="12" y="30"/>
                    <a:pt x="12" y="30"/>
                  </a:cubicBezTo>
                  <a:cubicBezTo>
                    <a:pt x="12" y="28"/>
                    <a:pt x="13" y="28"/>
                    <a:pt x="13" y="27"/>
                  </a:cubicBezTo>
                  <a:cubicBezTo>
                    <a:pt x="14" y="27"/>
                    <a:pt x="15" y="27"/>
                    <a:pt x="16" y="27"/>
                  </a:cubicBezTo>
                  <a:cubicBezTo>
                    <a:pt x="20" y="27"/>
                    <a:pt x="22" y="26"/>
                    <a:pt x="25" y="24"/>
                  </a:cubicBezTo>
                  <a:cubicBezTo>
                    <a:pt x="27" y="23"/>
                    <a:pt x="28" y="20"/>
                    <a:pt x="28" y="17"/>
                  </a:cubicBezTo>
                  <a:cubicBezTo>
                    <a:pt x="28" y="15"/>
                    <a:pt x="27" y="13"/>
                    <a:pt x="25" y="12"/>
                  </a:cubicBezTo>
                  <a:cubicBezTo>
                    <a:pt x="23" y="10"/>
                    <a:pt x="20" y="10"/>
                    <a:pt x="17" y="10"/>
                  </a:cubicBezTo>
                  <a:cubicBezTo>
                    <a:pt x="14" y="10"/>
                    <a:pt x="12" y="10"/>
                    <a:pt x="10" y="11"/>
                  </a:cubicBezTo>
                  <a:cubicBezTo>
                    <a:pt x="8" y="11"/>
                    <a:pt x="7" y="12"/>
                    <a:pt x="5" y="13"/>
                  </a:cubicBezTo>
                  <a:cubicBezTo>
                    <a:pt x="5" y="13"/>
                    <a:pt x="4" y="13"/>
                    <a:pt x="4" y="13"/>
                  </a:cubicBezTo>
                  <a:cubicBezTo>
                    <a:pt x="3" y="12"/>
                    <a:pt x="3" y="11"/>
                    <a:pt x="2" y="10"/>
                  </a:cubicBezTo>
                  <a:cubicBezTo>
                    <a:pt x="2" y="9"/>
                    <a:pt x="2" y="8"/>
                    <a:pt x="2" y="6"/>
                  </a:cubicBezTo>
                  <a:cubicBezTo>
                    <a:pt x="1" y="5"/>
                    <a:pt x="1" y="5"/>
                    <a:pt x="2" y="4"/>
                  </a:cubicBezTo>
                  <a:cubicBezTo>
                    <a:pt x="3" y="4"/>
                    <a:pt x="3" y="3"/>
                    <a:pt x="4" y="3"/>
                  </a:cubicBezTo>
                  <a:cubicBezTo>
                    <a:pt x="5" y="2"/>
                    <a:pt x="6" y="2"/>
                    <a:pt x="7" y="2"/>
                  </a:cubicBezTo>
                  <a:cubicBezTo>
                    <a:pt x="9" y="1"/>
                    <a:pt x="10" y="1"/>
                    <a:pt x="12" y="0"/>
                  </a:cubicBezTo>
                  <a:cubicBezTo>
                    <a:pt x="14" y="0"/>
                    <a:pt x="16" y="0"/>
                    <a:pt x="18" y="0"/>
                  </a:cubicBezTo>
                  <a:cubicBezTo>
                    <a:pt x="25" y="0"/>
                    <a:pt x="30" y="1"/>
                    <a:pt x="33" y="4"/>
                  </a:cubicBezTo>
                  <a:cubicBezTo>
                    <a:pt x="37" y="7"/>
                    <a:pt x="39" y="11"/>
                    <a:pt x="39" y="16"/>
                  </a:cubicBezTo>
                  <a:cubicBezTo>
                    <a:pt x="39" y="20"/>
                    <a:pt x="38" y="23"/>
                    <a:pt x="36" y="25"/>
                  </a:cubicBezTo>
                  <a:cubicBezTo>
                    <a:pt x="34" y="28"/>
                    <a:pt x="32" y="30"/>
                    <a:pt x="30" y="31"/>
                  </a:cubicBezTo>
                  <a:cubicBezTo>
                    <a:pt x="32" y="33"/>
                    <a:pt x="35" y="34"/>
                    <a:pt x="36" y="37"/>
                  </a:cubicBezTo>
                  <a:cubicBezTo>
                    <a:pt x="38" y="39"/>
                    <a:pt x="39" y="42"/>
                    <a:pt x="39" y="46"/>
                  </a:cubicBezTo>
                  <a:cubicBezTo>
                    <a:pt x="39" y="49"/>
                    <a:pt x="38" y="51"/>
                    <a:pt x="37" y="53"/>
                  </a:cubicBezTo>
                  <a:cubicBezTo>
                    <a:pt x="36" y="56"/>
                    <a:pt x="35" y="57"/>
                    <a:pt x="33" y="59"/>
                  </a:cubicBezTo>
                  <a:cubicBezTo>
                    <a:pt x="31" y="60"/>
                    <a:pt x="29" y="61"/>
                    <a:pt x="27" y="62"/>
                  </a:cubicBezTo>
                  <a:cubicBezTo>
                    <a:pt x="24" y="63"/>
                    <a:pt x="22" y="63"/>
                    <a:pt x="19" y="63"/>
                  </a:cubicBezTo>
                  <a:close/>
                </a:path>
              </a:pathLst>
            </a:custGeom>
            <a:solidFill>
              <a:srgbClr val="C6C6C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Freeform 21"/>
            <p:cNvSpPr/>
            <p:nvPr/>
          </p:nvSpPr>
          <p:spPr bwMode="auto">
            <a:xfrm>
              <a:off x="6126163" y="1884363"/>
              <a:ext cx="1066800" cy="1068388"/>
            </a:xfrm>
            <a:custGeom>
              <a:avLst/>
              <a:gdLst>
                <a:gd name="T0" fmla="*/ 672 w 672"/>
                <a:gd name="T1" fmla="*/ 344 h 673"/>
                <a:gd name="T2" fmla="*/ 448 w 672"/>
                <a:gd name="T3" fmla="*/ 117 h 673"/>
                <a:gd name="T4" fmla="*/ 564 w 672"/>
                <a:gd name="T5" fmla="*/ 0 h 673"/>
                <a:gd name="T6" fmla="*/ 0 w 672"/>
                <a:gd name="T7" fmla="*/ 0 h 673"/>
                <a:gd name="T8" fmla="*/ 0 w 672"/>
                <a:gd name="T9" fmla="*/ 564 h 673"/>
                <a:gd name="T10" fmla="*/ 116 w 672"/>
                <a:gd name="T11" fmla="*/ 448 h 673"/>
                <a:gd name="T12" fmla="*/ 343 w 672"/>
                <a:gd name="T13" fmla="*/ 673 h 673"/>
                <a:gd name="T14" fmla="*/ 672 w 672"/>
                <a:gd name="T15" fmla="*/ 344 h 67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72" h="673">
                  <a:moveTo>
                    <a:pt x="672" y="344"/>
                  </a:moveTo>
                  <a:lnTo>
                    <a:pt x="448" y="117"/>
                  </a:lnTo>
                  <a:lnTo>
                    <a:pt x="564" y="0"/>
                  </a:lnTo>
                  <a:lnTo>
                    <a:pt x="0" y="0"/>
                  </a:lnTo>
                  <a:lnTo>
                    <a:pt x="0" y="564"/>
                  </a:lnTo>
                  <a:lnTo>
                    <a:pt x="116" y="448"/>
                  </a:lnTo>
                  <a:lnTo>
                    <a:pt x="343" y="673"/>
                  </a:lnTo>
                  <a:lnTo>
                    <a:pt x="672" y="344"/>
                  </a:lnTo>
                  <a:close/>
                </a:path>
              </a:pathLst>
            </a:custGeom>
            <a:solidFill>
              <a:srgbClr val="24A6D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Freeform 22"/>
            <p:cNvSpPr/>
            <p:nvPr/>
          </p:nvSpPr>
          <p:spPr bwMode="auto">
            <a:xfrm>
              <a:off x="4713288" y="3344863"/>
              <a:ext cx="217488" cy="217488"/>
            </a:xfrm>
            <a:custGeom>
              <a:avLst/>
              <a:gdLst>
                <a:gd name="T0" fmla="*/ 68 w 137"/>
                <a:gd name="T1" fmla="*/ 137 h 137"/>
                <a:gd name="T2" fmla="*/ 113 w 137"/>
                <a:gd name="T3" fmla="*/ 90 h 137"/>
                <a:gd name="T4" fmla="*/ 137 w 137"/>
                <a:gd name="T5" fmla="*/ 113 h 137"/>
                <a:gd name="T6" fmla="*/ 137 w 137"/>
                <a:gd name="T7" fmla="*/ 0 h 137"/>
                <a:gd name="T8" fmla="*/ 23 w 137"/>
                <a:gd name="T9" fmla="*/ 0 h 137"/>
                <a:gd name="T10" fmla="*/ 47 w 137"/>
                <a:gd name="T11" fmla="*/ 23 h 137"/>
                <a:gd name="T12" fmla="*/ 0 w 137"/>
                <a:gd name="T13" fmla="*/ 68 h 137"/>
                <a:gd name="T14" fmla="*/ 68 w 137"/>
                <a:gd name="T15" fmla="*/ 137 h 1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7" h="137">
                  <a:moveTo>
                    <a:pt x="68" y="137"/>
                  </a:moveTo>
                  <a:lnTo>
                    <a:pt x="113" y="90"/>
                  </a:lnTo>
                  <a:lnTo>
                    <a:pt x="137" y="113"/>
                  </a:lnTo>
                  <a:lnTo>
                    <a:pt x="137" y="0"/>
                  </a:lnTo>
                  <a:lnTo>
                    <a:pt x="23" y="0"/>
                  </a:lnTo>
                  <a:lnTo>
                    <a:pt x="47" y="23"/>
                  </a:lnTo>
                  <a:lnTo>
                    <a:pt x="0" y="68"/>
                  </a:lnTo>
                  <a:lnTo>
                    <a:pt x="68" y="137"/>
                  </a:lnTo>
                  <a:close/>
                </a:path>
              </a:pathLst>
            </a:custGeom>
            <a:solidFill>
              <a:srgbClr val="82828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 name="Freeform 23"/>
            <p:cNvSpPr/>
            <p:nvPr/>
          </p:nvSpPr>
          <p:spPr bwMode="auto">
            <a:xfrm>
              <a:off x="5027613" y="2982913"/>
              <a:ext cx="1068388" cy="1071563"/>
            </a:xfrm>
            <a:custGeom>
              <a:avLst/>
              <a:gdLst>
                <a:gd name="T0" fmla="*/ 673 w 673"/>
                <a:gd name="T1" fmla="*/ 344 h 675"/>
                <a:gd name="T2" fmla="*/ 448 w 673"/>
                <a:gd name="T3" fmla="*/ 119 h 675"/>
                <a:gd name="T4" fmla="*/ 564 w 673"/>
                <a:gd name="T5" fmla="*/ 0 h 675"/>
                <a:gd name="T6" fmla="*/ 0 w 673"/>
                <a:gd name="T7" fmla="*/ 0 h 675"/>
                <a:gd name="T8" fmla="*/ 0 w 673"/>
                <a:gd name="T9" fmla="*/ 566 h 675"/>
                <a:gd name="T10" fmla="*/ 116 w 673"/>
                <a:gd name="T11" fmla="*/ 448 h 675"/>
                <a:gd name="T12" fmla="*/ 341 w 673"/>
                <a:gd name="T13" fmla="*/ 675 h 675"/>
                <a:gd name="T14" fmla="*/ 673 w 673"/>
                <a:gd name="T15" fmla="*/ 344 h 67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73" h="675">
                  <a:moveTo>
                    <a:pt x="673" y="344"/>
                  </a:moveTo>
                  <a:lnTo>
                    <a:pt x="448" y="119"/>
                  </a:lnTo>
                  <a:lnTo>
                    <a:pt x="564" y="0"/>
                  </a:lnTo>
                  <a:lnTo>
                    <a:pt x="0" y="0"/>
                  </a:lnTo>
                  <a:lnTo>
                    <a:pt x="0" y="566"/>
                  </a:lnTo>
                  <a:lnTo>
                    <a:pt x="116" y="448"/>
                  </a:lnTo>
                  <a:lnTo>
                    <a:pt x="341" y="675"/>
                  </a:lnTo>
                  <a:lnTo>
                    <a:pt x="673" y="344"/>
                  </a:lnTo>
                  <a:close/>
                </a:path>
              </a:pathLst>
            </a:custGeom>
            <a:solidFill>
              <a:srgbClr val="C6C6C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 name="Oval 24"/>
            <p:cNvSpPr>
              <a:spLocks noChangeArrowheads="1"/>
            </p:cNvSpPr>
            <p:nvPr/>
          </p:nvSpPr>
          <p:spPr bwMode="auto">
            <a:xfrm>
              <a:off x="6129338" y="4510088"/>
              <a:ext cx="207963" cy="206375"/>
            </a:xfrm>
            <a:prstGeom prst="ellipse">
              <a:avLst/>
            </a:prstGeom>
            <a:solidFill>
              <a:srgbClr val="3A3A3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Oval 25"/>
            <p:cNvSpPr>
              <a:spLocks noChangeArrowheads="1"/>
            </p:cNvSpPr>
            <p:nvPr/>
          </p:nvSpPr>
          <p:spPr bwMode="auto">
            <a:xfrm>
              <a:off x="6208713" y="4551363"/>
              <a:ext cx="49213" cy="49213"/>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 name="Freeform 26"/>
            <p:cNvSpPr/>
            <p:nvPr/>
          </p:nvSpPr>
          <p:spPr bwMode="auto">
            <a:xfrm>
              <a:off x="6178551" y="4600576"/>
              <a:ext cx="104775" cy="63500"/>
            </a:xfrm>
            <a:custGeom>
              <a:avLst/>
              <a:gdLst>
                <a:gd name="T0" fmla="*/ 28 w 28"/>
                <a:gd name="T1" fmla="*/ 7 h 17"/>
                <a:gd name="T2" fmla="*/ 28 w 28"/>
                <a:gd name="T3" fmla="*/ 7 h 17"/>
                <a:gd name="T4" fmla="*/ 17 w 28"/>
                <a:gd name="T5" fmla="*/ 1 h 17"/>
                <a:gd name="T6" fmla="*/ 17 w 28"/>
                <a:gd name="T7" fmla="*/ 1 h 17"/>
                <a:gd name="T8" fmla="*/ 13 w 28"/>
                <a:gd name="T9" fmla="*/ 1 h 17"/>
                <a:gd name="T10" fmla="*/ 0 w 28"/>
                <a:gd name="T11" fmla="*/ 8 h 17"/>
                <a:gd name="T12" fmla="*/ 0 w 28"/>
                <a:gd name="T13" fmla="*/ 17 h 17"/>
                <a:gd name="T14" fmla="*/ 6 w 28"/>
                <a:gd name="T15" fmla="*/ 17 h 17"/>
                <a:gd name="T16" fmla="*/ 6 w 28"/>
                <a:gd name="T17" fmla="*/ 12 h 17"/>
                <a:gd name="T18" fmla="*/ 7 w 28"/>
                <a:gd name="T19" fmla="*/ 12 h 17"/>
                <a:gd name="T20" fmla="*/ 7 w 28"/>
                <a:gd name="T21" fmla="*/ 17 h 17"/>
                <a:gd name="T22" fmla="*/ 22 w 28"/>
                <a:gd name="T23" fmla="*/ 17 h 17"/>
                <a:gd name="T24" fmla="*/ 22 w 28"/>
                <a:gd name="T25" fmla="*/ 12 h 17"/>
                <a:gd name="T26" fmla="*/ 23 w 28"/>
                <a:gd name="T27" fmla="*/ 12 h 17"/>
                <a:gd name="T28" fmla="*/ 23 w 28"/>
                <a:gd name="T29" fmla="*/ 17 h 17"/>
                <a:gd name="T30" fmla="*/ 28 w 28"/>
                <a:gd name="T31" fmla="*/ 17 h 17"/>
                <a:gd name="T32" fmla="*/ 28 w 28"/>
                <a:gd name="T33" fmla="*/ 8 h 17"/>
                <a:gd name="T34" fmla="*/ 28 w 28"/>
                <a:gd name="T35" fmla="*/ 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17">
                  <a:moveTo>
                    <a:pt x="28" y="7"/>
                  </a:moveTo>
                  <a:cubicBezTo>
                    <a:pt x="28" y="7"/>
                    <a:pt x="28" y="7"/>
                    <a:pt x="28" y="7"/>
                  </a:cubicBezTo>
                  <a:cubicBezTo>
                    <a:pt x="28" y="2"/>
                    <a:pt x="21" y="1"/>
                    <a:pt x="17" y="1"/>
                  </a:cubicBezTo>
                  <a:cubicBezTo>
                    <a:pt x="17" y="1"/>
                    <a:pt x="17" y="1"/>
                    <a:pt x="17" y="1"/>
                  </a:cubicBezTo>
                  <a:cubicBezTo>
                    <a:pt x="13" y="1"/>
                    <a:pt x="13" y="1"/>
                    <a:pt x="13" y="1"/>
                  </a:cubicBezTo>
                  <a:cubicBezTo>
                    <a:pt x="13" y="1"/>
                    <a:pt x="0" y="0"/>
                    <a:pt x="0" y="8"/>
                  </a:cubicBezTo>
                  <a:cubicBezTo>
                    <a:pt x="0" y="17"/>
                    <a:pt x="0" y="17"/>
                    <a:pt x="0" y="17"/>
                  </a:cubicBezTo>
                  <a:cubicBezTo>
                    <a:pt x="6" y="17"/>
                    <a:pt x="6" y="17"/>
                    <a:pt x="6" y="17"/>
                  </a:cubicBezTo>
                  <a:cubicBezTo>
                    <a:pt x="6" y="12"/>
                    <a:pt x="6" y="12"/>
                    <a:pt x="6" y="12"/>
                  </a:cubicBezTo>
                  <a:cubicBezTo>
                    <a:pt x="7" y="12"/>
                    <a:pt x="7" y="12"/>
                    <a:pt x="7" y="12"/>
                  </a:cubicBezTo>
                  <a:cubicBezTo>
                    <a:pt x="7" y="17"/>
                    <a:pt x="7" y="17"/>
                    <a:pt x="7" y="17"/>
                  </a:cubicBezTo>
                  <a:cubicBezTo>
                    <a:pt x="22" y="17"/>
                    <a:pt x="22" y="17"/>
                    <a:pt x="22" y="17"/>
                  </a:cubicBezTo>
                  <a:cubicBezTo>
                    <a:pt x="22" y="12"/>
                    <a:pt x="22" y="12"/>
                    <a:pt x="22" y="12"/>
                  </a:cubicBezTo>
                  <a:cubicBezTo>
                    <a:pt x="23" y="12"/>
                    <a:pt x="23" y="12"/>
                    <a:pt x="23" y="12"/>
                  </a:cubicBezTo>
                  <a:cubicBezTo>
                    <a:pt x="23" y="17"/>
                    <a:pt x="23" y="17"/>
                    <a:pt x="23" y="17"/>
                  </a:cubicBezTo>
                  <a:cubicBezTo>
                    <a:pt x="28" y="17"/>
                    <a:pt x="28" y="17"/>
                    <a:pt x="28" y="17"/>
                  </a:cubicBezTo>
                  <a:cubicBezTo>
                    <a:pt x="28" y="8"/>
                    <a:pt x="28" y="8"/>
                    <a:pt x="28" y="8"/>
                  </a:cubicBezTo>
                  <a:cubicBezTo>
                    <a:pt x="28" y="7"/>
                    <a:pt x="28" y="7"/>
                    <a:pt x="28" y="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 name="Freeform 27"/>
            <p:cNvSpPr/>
            <p:nvPr/>
          </p:nvSpPr>
          <p:spPr bwMode="auto">
            <a:xfrm>
              <a:off x="5843588" y="2241551"/>
              <a:ext cx="225425" cy="227013"/>
            </a:xfrm>
            <a:custGeom>
              <a:avLst/>
              <a:gdLst>
                <a:gd name="T0" fmla="*/ 49 w 60"/>
                <a:gd name="T1" fmla="*/ 11 h 60"/>
                <a:gd name="T2" fmla="*/ 49 w 60"/>
                <a:gd name="T3" fmla="*/ 50 h 60"/>
                <a:gd name="T4" fmla="*/ 11 w 60"/>
                <a:gd name="T5" fmla="*/ 50 h 60"/>
                <a:gd name="T6" fmla="*/ 11 w 60"/>
                <a:gd name="T7" fmla="*/ 11 h 60"/>
                <a:gd name="T8" fmla="*/ 49 w 60"/>
                <a:gd name="T9" fmla="*/ 11 h 60"/>
              </a:gdLst>
              <a:ahLst/>
              <a:cxnLst>
                <a:cxn ang="0">
                  <a:pos x="T0" y="T1"/>
                </a:cxn>
                <a:cxn ang="0">
                  <a:pos x="T2" y="T3"/>
                </a:cxn>
                <a:cxn ang="0">
                  <a:pos x="T4" y="T5"/>
                </a:cxn>
                <a:cxn ang="0">
                  <a:pos x="T6" y="T7"/>
                </a:cxn>
                <a:cxn ang="0">
                  <a:pos x="T8" y="T9"/>
                </a:cxn>
              </a:cxnLst>
              <a:rect l="0" t="0" r="r" b="b"/>
              <a:pathLst>
                <a:path w="60" h="60">
                  <a:moveTo>
                    <a:pt x="49" y="11"/>
                  </a:moveTo>
                  <a:cubicBezTo>
                    <a:pt x="60" y="22"/>
                    <a:pt x="60" y="39"/>
                    <a:pt x="49" y="50"/>
                  </a:cubicBezTo>
                  <a:cubicBezTo>
                    <a:pt x="39" y="60"/>
                    <a:pt x="21" y="60"/>
                    <a:pt x="11" y="50"/>
                  </a:cubicBezTo>
                  <a:cubicBezTo>
                    <a:pt x="0" y="39"/>
                    <a:pt x="0" y="22"/>
                    <a:pt x="11" y="11"/>
                  </a:cubicBezTo>
                  <a:cubicBezTo>
                    <a:pt x="21" y="0"/>
                    <a:pt x="39" y="0"/>
                    <a:pt x="49" y="11"/>
                  </a:cubicBezTo>
                  <a:close/>
                </a:path>
              </a:pathLst>
            </a:custGeom>
            <a:solidFill>
              <a:srgbClr val="24A6D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 name="Freeform 28"/>
            <p:cNvSpPr/>
            <p:nvPr/>
          </p:nvSpPr>
          <p:spPr bwMode="auto">
            <a:xfrm>
              <a:off x="5892801" y="2309813"/>
              <a:ext cx="112713" cy="109538"/>
            </a:xfrm>
            <a:custGeom>
              <a:avLst/>
              <a:gdLst>
                <a:gd name="T0" fmla="*/ 15 w 30"/>
                <a:gd name="T1" fmla="*/ 24 h 29"/>
                <a:gd name="T2" fmla="*/ 5 w 30"/>
                <a:gd name="T3" fmla="*/ 15 h 29"/>
                <a:gd name="T4" fmla="*/ 3 w 30"/>
                <a:gd name="T5" fmla="*/ 12 h 29"/>
                <a:gd name="T6" fmla="*/ 5 w 30"/>
                <a:gd name="T7" fmla="*/ 6 h 29"/>
                <a:gd name="T8" fmla="*/ 8 w 30"/>
                <a:gd name="T9" fmla="*/ 5 h 29"/>
                <a:gd name="T10" fmla="*/ 21 w 30"/>
                <a:gd name="T11" fmla="*/ 1 h 29"/>
                <a:gd name="T12" fmla="*/ 24 w 30"/>
                <a:gd name="T13" fmla="*/ 1 h 29"/>
                <a:gd name="T14" fmla="*/ 29 w 30"/>
                <a:gd name="T15" fmla="*/ 5 h 29"/>
                <a:gd name="T16" fmla="*/ 28 w 30"/>
                <a:gd name="T17" fmla="*/ 9 h 29"/>
                <a:gd name="T18" fmla="*/ 25 w 30"/>
                <a:gd name="T19" fmla="*/ 21 h 29"/>
                <a:gd name="T20" fmla="*/ 24 w 30"/>
                <a:gd name="T21" fmla="*/ 25 h 29"/>
                <a:gd name="T22" fmla="*/ 17 w 30"/>
                <a:gd name="T23" fmla="*/ 26 h 29"/>
                <a:gd name="T24" fmla="*/ 15 w 30"/>
                <a:gd name="T25" fmla="*/ 24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0" h="29">
                  <a:moveTo>
                    <a:pt x="15" y="24"/>
                  </a:moveTo>
                  <a:cubicBezTo>
                    <a:pt x="12" y="21"/>
                    <a:pt x="8" y="17"/>
                    <a:pt x="5" y="15"/>
                  </a:cubicBezTo>
                  <a:cubicBezTo>
                    <a:pt x="3" y="12"/>
                    <a:pt x="3" y="12"/>
                    <a:pt x="3" y="12"/>
                  </a:cubicBezTo>
                  <a:cubicBezTo>
                    <a:pt x="0" y="10"/>
                    <a:pt x="1" y="7"/>
                    <a:pt x="5" y="6"/>
                  </a:cubicBezTo>
                  <a:cubicBezTo>
                    <a:pt x="8" y="5"/>
                    <a:pt x="8" y="5"/>
                    <a:pt x="8" y="5"/>
                  </a:cubicBezTo>
                  <a:cubicBezTo>
                    <a:pt x="12" y="4"/>
                    <a:pt x="17" y="2"/>
                    <a:pt x="21" y="1"/>
                  </a:cubicBezTo>
                  <a:cubicBezTo>
                    <a:pt x="24" y="1"/>
                    <a:pt x="24" y="1"/>
                    <a:pt x="24" y="1"/>
                  </a:cubicBezTo>
                  <a:cubicBezTo>
                    <a:pt x="28" y="0"/>
                    <a:pt x="30" y="2"/>
                    <a:pt x="29" y="5"/>
                  </a:cubicBezTo>
                  <a:cubicBezTo>
                    <a:pt x="28" y="9"/>
                    <a:pt x="28" y="9"/>
                    <a:pt x="28" y="9"/>
                  </a:cubicBezTo>
                  <a:cubicBezTo>
                    <a:pt x="27" y="12"/>
                    <a:pt x="25" y="18"/>
                    <a:pt x="25" y="21"/>
                  </a:cubicBezTo>
                  <a:cubicBezTo>
                    <a:pt x="24" y="25"/>
                    <a:pt x="24" y="25"/>
                    <a:pt x="24" y="25"/>
                  </a:cubicBezTo>
                  <a:cubicBezTo>
                    <a:pt x="23" y="28"/>
                    <a:pt x="20" y="29"/>
                    <a:pt x="17" y="26"/>
                  </a:cubicBezTo>
                  <a:lnTo>
                    <a:pt x="15" y="2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 name="Oval 29"/>
            <p:cNvSpPr>
              <a:spLocks noChangeArrowheads="1"/>
            </p:cNvSpPr>
            <p:nvPr/>
          </p:nvSpPr>
          <p:spPr bwMode="auto">
            <a:xfrm>
              <a:off x="7242176" y="3419476"/>
              <a:ext cx="207963" cy="206375"/>
            </a:xfrm>
            <a:prstGeom prst="ellipse">
              <a:avLst/>
            </a:prstGeom>
            <a:solidFill>
              <a:srgbClr val="82828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pic>
          <p:nvPicPr>
            <p:cNvPr id="87070" name="Picture 30"/>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7270751" y="3452813"/>
              <a:ext cx="147638" cy="146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 name="Freeform 31"/>
            <p:cNvSpPr>
              <a:spLocks noEditPoints="1"/>
            </p:cNvSpPr>
            <p:nvPr/>
          </p:nvSpPr>
          <p:spPr bwMode="auto">
            <a:xfrm>
              <a:off x="6181726" y="1949451"/>
              <a:ext cx="161925" cy="239713"/>
            </a:xfrm>
            <a:custGeom>
              <a:avLst/>
              <a:gdLst>
                <a:gd name="T0" fmla="*/ 22 w 43"/>
                <a:gd name="T1" fmla="*/ 64 h 64"/>
                <a:gd name="T2" fmla="*/ 14 w 43"/>
                <a:gd name="T3" fmla="*/ 63 h 64"/>
                <a:gd name="T4" fmla="*/ 7 w 43"/>
                <a:gd name="T5" fmla="*/ 60 h 64"/>
                <a:gd name="T6" fmla="*/ 2 w 43"/>
                <a:gd name="T7" fmla="*/ 54 h 64"/>
                <a:gd name="T8" fmla="*/ 0 w 43"/>
                <a:gd name="T9" fmla="*/ 45 h 64"/>
                <a:gd name="T10" fmla="*/ 0 w 43"/>
                <a:gd name="T11" fmla="*/ 21 h 64"/>
                <a:gd name="T12" fmla="*/ 1 w 43"/>
                <a:gd name="T13" fmla="*/ 11 h 64"/>
                <a:gd name="T14" fmla="*/ 6 w 43"/>
                <a:gd name="T15" fmla="*/ 4 h 64"/>
                <a:gd name="T16" fmla="*/ 13 w 43"/>
                <a:gd name="T17" fmla="*/ 1 h 64"/>
                <a:gd name="T18" fmla="*/ 22 w 43"/>
                <a:gd name="T19" fmla="*/ 0 h 64"/>
                <a:gd name="T20" fmla="*/ 30 w 43"/>
                <a:gd name="T21" fmla="*/ 1 h 64"/>
                <a:gd name="T22" fmla="*/ 37 w 43"/>
                <a:gd name="T23" fmla="*/ 4 h 64"/>
                <a:gd name="T24" fmla="*/ 42 w 43"/>
                <a:gd name="T25" fmla="*/ 10 h 64"/>
                <a:gd name="T26" fmla="*/ 43 w 43"/>
                <a:gd name="T27" fmla="*/ 20 h 64"/>
                <a:gd name="T28" fmla="*/ 43 w 43"/>
                <a:gd name="T29" fmla="*/ 43 h 64"/>
                <a:gd name="T30" fmla="*/ 42 w 43"/>
                <a:gd name="T31" fmla="*/ 54 h 64"/>
                <a:gd name="T32" fmla="*/ 37 w 43"/>
                <a:gd name="T33" fmla="*/ 60 h 64"/>
                <a:gd name="T34" fmla="*/ 30 w 43"/>
                <a:gd name="T35" fmla="*/ 63 h 64"/>
                <a:gd name="T36" fmla="*/ 22 w 43"/>
                <a:gd name="T37" fmla="*/ 64 h 64"/>
                <a:gd name="T38" fmla="*/ 32 w 43"/>
                <a:gd name="T39" fmla="*/ 22 h 64"/>
                <a:gd name="T40" fmla="*/ 30 w 43"/>
                <a:gd name="T41" fmla="*/ 13 h 64"/>
                <a:gd name="T42" fmla="*/ 22 w 43"/>
                <a:gd name="T43" fmla="*/ 10 h 64"/>
                <a:gd name="T44" fmla="*/ 17 w 43"/>
                <a:gd name="T45" fmla="*/ 11 h 64"/>
                <a:gd name="T46" fmla="*/ 13 w 43"/>
                <a:gd name="T47" fmla="*/ 13 h 64"/>
                <a:gd name="T48" fmla="*/ 12 w 43"/>
                <a:gd name="T49" fmla="*/ 17 h 64"/>
                <a:gd name="T50" fmla="*/ 11 w 43"/>
                <a:gd name="T51" fmla="*/ 23 h 64"/>
                <a:gd name="T52" fmla="*/ 11 w 43"/>
                <a:gd name="T53" fmla="*/ 44 h 64"/>
                <a:gd name="T54" fmla="*/ 14 w 43"/>
                <a:gd name="T55" fmla="*/ 51 h 64"/>
                <a:gd name="T56" fmla="*/ 22 w 43"/>
                <a:gd name="T57" fmla="*/ 54 h 64"/>
                <a:gd name="T58" fmla="*/ 26 w 43"/>
                <a:gd name="T59" fmla="*/ 53 h 64"/>
                <a:gd name="T60" fmla="*/ 29 w 43"/>
                <a:gd name="T61" fmla="*/ 51 h 64"/>
                <a:gd name="T62" fmla="*/ 31 w 43"/>
                <a:gd name="T63" fmla="*/ 48 h 64"/>
                <a:gd name="T64" fmla="*/ 32 w 43"/>
                <a:gd name="T65" fmla="*/ 43 h 64"/>
                <a:gd name="T66" fmla="*/ 32 w 43"/>
                <a:gd name="T67" fmla="*/ 22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3" h="64">
                  <a:moveTo>
                    <a:pt x="22" y="64"/>
                  </a:moveTo>
                  <a:cubicBezTo>
                    <a:pt x="19" y="64"/>
                    <a:pt x="17" y="63"/>
                    <a:pt x="14" y="63"/>
                  </a:cubicBezTo>
                  <a:cubicBezTo>
                    <a:pt x="11" y="62"/>
                    <a:pt x="9" y="62"/>
                    <a:pt x="7" y="60"/>
                  </a:cubicBezTo>
                  <a:cubicBezTo>
                    <a:pt x="5" y="59"/>
                    <a:pt x="3" y="57"/>
                    <a:pt x="2" y="54"/>
                  </a:cubicBezTo>
                  <a:cubicBezTo>
                    <a:pt x="0" y="52"/>
                    <a:pt x="0" y="48"/>
                    <a:pt x="0" y="45"/>
                  </a:cubicBezTo>
                  <a:cubicBezTo>
                    <a:pt x="0" y="21"/>
                    <a:pt x="0" y="21"/>
                    <a:pt x="0" y="21"/>
                  </a:cubicBezTo>
                  <a:cubicBezTo>
                    <a:pt x="0" y="17"/>
                    <a:pt x="0" y="13"/>
                    <a:pt x="1" y="11"/>
                  </a:cubicBezTo>
                  <a:cubicBezTo>
                    <a:pt x="2" y="8"/>
                    <a:pt x="4" y="6"/>
                    <a:pt x="6" y="4"/>
                  </a:cubicBezTo>
                  <a:cubicBezTo>
                    <a:pt x="8" y="3"/>
                    <a:pt x="10" y="1"/>
                    <a:pt x="13" y="1"/>
                  </a:cubicBezTo>
                  <a:cubicBezTo>
                    <a:pt x="16" y="0"/>
                    <a:pt x="19" y="0"/>
                    <a:pt x="22" y="0"/>
                  </a:cubicBezTo>
                  <a:cubicBezTo>
                    <a:pt x="25" y="0"/>
                    <a:pt x="28" y="0"/>
                    <a:pt x="30" y="1"/>
                  </a:cubicBezTo>
                  <a:cubicBezTo>
                    <a:pt x="33" y="1"/>
                    <a:pt x="35" y="2"/>
                    <a:pt x="37" y="4"/>
                  </a:cubicBezTo>
                  <a:cubicBezTo>
                    <a:pt x="39" y="5"/>
                    <a:pt x="40" y="7"/>
                    <a:pt x="42" y="10"/>
                  </a:cubicBezTo>
                  <a:cubicBezTo>
                    <a:pt x="43" y="13"/>
                    <a:pt x="43" y="16"/>
                    <a:pt x="43" y="20"/>
                  </a:cubicBezTo>
                  <a:cubicBezTo>
                    <a:pt x="43" y="43"/>
                    <a:pt x="43" y="43"/>
                    <a:pt x="43" y="43"/>
                  </a:cubicBezTo>
                  <a:cubicBezTo>
                    <a:pt x="43" y="47"/>
                    <a:pt x="43" y="51"/>
                    <a:pt x="42" y="54"/>
                  </a:cubicBezTo>
                  <a:cubicBezTo>
                    <a:pt x="40" y="57"/>
                    <a:pt x="39" y="59"/>
                    <a:pt x="37" y="60"/>
                  </a:cubicBezTo>
                  <a:cubicBezTo>
                    <a:pt x="35" y="62"/>
                    <a:pt x="33" y="63"/>
                    <a:pt x="30" y="63"/>
                  </a:cubicBezTo>
                  <a:cubicBezTo>
                    <a:pt x="28" y="64"/>
                    <a:pt x="25" y="64"/>
                    <a:pt x="22" y="64"/>
                  </a:cubicBezTo>
                  <a:close/>
                  <a:moveTo>
                    <a:pt x="32" y="22"/>
                  </a:moveTo>
                  <a:cubicBezTo>
                    <a:pt x="32" y="18"/>
                    <a:pt x="31" y="15"/>
                    <a:pt x="30" y="13"/>
                  </a:cubicBezTo>
                  <a:cubicBezTo>
                    <a:pt x="28" y="11"/>
                    <a:pt x="26" y="10"/>
                    <a:pt x="22" y="10"/>
                  </a:cubicBezTo>
                  <a:cubicBezTo>
                    <a:pt x="20" y="10"/>
                    <a:pt x="18" y="10"/>
                    <a:pt x="17" y="11"/>
                  </a:cubicBezTo>
                  <a:cubicBezTo>
                    <a:pt x="15" y="11"/>
                    <a:pt x="14" y="12"/>
                    <a:pt x="13" y="13"/>
                  </a:cubicBezTo>
                  <a:cubicBezTo>
                    <a:pt x="12" y="14"/>
                    <a:pt x="12" y="16"/>
                    <a:pt x="12" y="17"/>
                  </a:cubicBezTo>
                  <a:cubicBezTo>
                    <a:pt x="11" y="19"/>
                    <a:pt x="11" y="21"/>
                    <a:pt x="11" y="23"/>
                  </a:cubicBezTo>
                  <a:cubicBezTo>
                    <a:pt x="11" y="44"/>
                    <a:pt x="11" y="44"/>
                    <a:pt x="11" y="44"/>
                  </a:cubicBezTo>
                  <a:cubicBezTo>
                    <a:pt x="11" y="47"/>
                    <a:pt x="12" y="50"/>
                    <a:pt x="14" y="51"/>
                  </a:cubicBezTo>
                  <a:cubicBezTo>
                    <a:pt x="16" y="53"/>
                    <a:pt x="19" y="54"/>
                    <a:pt x="22" y="54"/>
                  </a:cubicBezTo>
                  <a:cubicBezTo>
                    <a:pt x="24" y="54"/>
                    <a:pt x="25" y="53"/>
                    <a:pt x="26" y="53"/>
                  </a:cubicBezTo>
                  <a:cubicBezTo>
                    <a:pt x="27" y="53"/>
                    <a:pt x="28" y="52"/>
                    <a:pt x="29" y="51"/>
                  </a:cubicBezTo>
                  <a:cubicBezTo>
                    <a:pt x="30" y="51"/>
                    <a:pt x="31" y="49"/>
                    <a:pt x="31" y="48"/>
                  </a:cubicBezTo>
                  <a:cubicBezTo>
                    <a:pt x="32" y="47"/>
                    <a:pt x="32" y="45"/>
                    <a:pt x="32" y="43"/>
                  </a:cubicBezTo>
                  <a:lnTo>
                    <a:pt x="32" y="2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 name="Freeform 32"/>
            <p:cNvSpPr/>
            <p:nvPr/>
          </p:nvSpPr>
          <p:spPr bwMode="auto">
            <a:xfrm>
              <a:off x="6408738" y="1952626"/>
              <a:ext cx="77788" cy="233363"/>
            </a:xfrm>
            <a:custGeom>
              <a:avLst/>
              <a:gdLst>
                <a:gd name="T0" fmla="*/ 13 w 21"/>
                <a:gd name="T1" fmla="*/ 62 h 62"/>
                <a:gd name="T2" fmla="*/ 10 w 21"/>
                <a:gd name="T3" fmla="*/ 61 h 62"/>
                <a:gd name="T4" fmla="*/ 10 w 21"/>
                <a:gd name="T5" fmla="*/ 58 h 62"/>
                <a:gd name="T6" fmla="*/ 10 w 21"/>
                <a:gd name="T7" fmla="*/ 13 h 62"/>
                <a:gd name="T8" fmla="*/ 9 w 21"/>
                <a:gd name="T9" fmla="*/ 13 h 62"/>
                <a:gd name="T10" fmla="*/ 3 w 21"/>
                <a:gd name="T11" fmla="*/ 13 h 62"/>
                <a:gd name="T12" fmla="*/ 2 w 21"/>
                <a:gd name="T13" fmla="*/ 12 h 62"/>
                <a:gd name="T14" fmla="*/ 1 w 21"/>
                <a:gd name="T15" fmla="*/ 12 h 62"/>
                <a:gd name="T16" fmla="*/ 0 w 21"/>
                <a:gd name="T17" fmla="*/ 10 h 62"/>
                <a:gd name="T18" fmla="*/ 0 w 21"/>
                <a:gd name="T19" fmla="*/ 7 h 62"/>
                <a:gd name="T20" fmla="*/ 1 w 21"/>
                <a:gd name="T21" fmla="*/ 4 h 62"/>
                <a:gd name="T22" fmla="*/ 4 w 21"/>
                <a:gd name="T23" fmla="*/ 3 h 62"/>
                <a:gd name="T24" fmla="*/ 10 w 21"/>
                <a:gd name="T25" fmla="*/ 1 h 62"/>
                <a:gd name="T26" fmla="*/ 12 w 21"/>
                <a:gd name="T27" fmla="*/ 0 h 62"/>
                <a:gd name="T28" fmla="*/ 13 w 21"/>
                <a:gd name="T29" fmla="*/ 0 h 62"/>
                <a:gd name="T30" fmla="*/ 19 w 21"/>
                <a:gd name="T31" fmla="*/ 0 h 62"/>
                <a:gd name="T32" fmla="*/ 21 w 21"/>
                <a:gd name="T33" fmla="*/ 1 h 62"/>
                <a:gd name="T34" fmla="*/ 21 w 21"/>
                <a:gd name="T35" fmla="*/ 4 h 62"/>
                <a:gd name="T36" fmla="*/ 21 w 21"/>
                <a:gd name="T37" fmla="*/ 59 h 62"/>
                <a:gd name="T38" fmla="*/ 21 w 21"/>
                <a:gd name="T39" fmla="*/ 61 h 62"/>
                <a:gd name="T40" fmla="*/ 19 w 21"/>
                <a:gd name="T41" fmla="*/ 62 h 62"/>
                <a:gd name="T42" fmla="*/ 13 w 21"/>
                <a:gd name="T43" fmla="*/ 62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 h="62">
                  <a:moveTo>
                    <a:pt x="13" y="62"/>
                  </a:moveTo>
                  <a:cubicBezTo>
                    <a:pt x="12" y="62"/>
                    <a:pt x="11" y="62"/>
                    <a:pt x="10" y="61"/>
                  </a:cubicBezTo>
                  <a:cubicBezTo>
                    <a:pt x="10" y="61"/>
                    <a:pt x="10" y="60"/>
                    <a:pt x="10" y="58"/>
                  </a:cubicBezTo>
                  <a:cubicBezTo>
                    <a:pt x="10" y="13"/>
                    <a:pt x="10" y="13"/>
                    <a:pt x="10" y="13"/>
                  </a:cubicBezTo>
                  <a:cubicBezTo>
                    <a:pt x="10" y="13"/>
                    <a:pt x="10" y="13"/>
                    <a:pt x="9" y="13"/>
                  </a:cubicBezTo>
                  <a:cubicBezTo>
                    <a:pt x="3" y="13"/>
                    <a:pt x="3" y="13"/>
                    <a:pt x="3" y="13"/>
                  </a:cubicBezTo>
                  <a:cubicBezTo>
                    <a:pt x="2" y="13"/>
                    <a:pt x="2" y="13"/>
                    <a:pt x="2" y="12"/>
                  </a:cubicBezTo>
                  <a:cubicBezTo>
                    <a:pt x="1" y="12"/>
                    <a:pt x="1" y="12"/>
                    <a:pt x="1" y="12"/>
                  </a:cubicBezTo>
                  <a:cubicBezTo>
                    <a:pt x="0" y="11"/>
                    <a:pt x="0" y="11"/>
                    <a:pt x="0" y="10"/>
                  </a:cubicBezTo>
                  <a:cubicBezTo>
                    <a:pt x="0" y="7"/>
                    <a:pt x="0" y="7"/>
                    <a:pt x="0" y="7"/>
                  </a:cubicBezTo>
                  <a:cubicBezTo>
                    <a:pt x="0" y="6"/>
                    <a:pt x="0" y="5"/>
                    <a:pt x="1" y="4"/>
                  </a:cubicBezTo>
                  <a:cubicBezTo>
                    <a:pt x="1" y="4"/>
                    <a:pt x="2" y="3"/>
                    <a:pt x="4" y="3"/>
                  </a:cubicBezTo>
                  <a:cubicBezTo>
                    <a:pt x="10" y="1"/>
                    <a:pt x="10" y="1"/>
                    <a:pt x="10" y="1"/>
                  </a:cubicBezTo>
                  <a:cubicBezTo>
                    <a:pt x="11" y="1"/>
                    <a:pt x="11" y="0"/>
                    <a:pt x="12" y="0"/>
                  </a:cubicBezTo>
                  <a:cubicBezTo>
                    <a:pt x="12" y="0"/>
                    <a:pt x="13" y="0"/>
                    <a:pt x="13" y="0"/>
                  </a:cubicBezTo>
                  <a:cubicBezTo>
                    <a:pt x="19" y="0"/>
                    <a:pt x="19" y="0"/>
                    <a:pt x="19" y="0"/>
                  </a:cubicBezTo>
                  <a:cubicBezTo>
                    <a:pt x="20" y="0"/>
                    <a:pt x="21" y="0"/>
                    <a:pt x="21" y="1"/>
                  </a:cubicBezTo>
                  <a:cubicBezTo>
                    <a:pt x="21" y="2"/>
                    <a:pt x="21" y="3"/>
                    <a:pt x="21" y="4"/>
                  </a:cubicBezTo>
                  <a:cubicBezTo>
                    <a:pt x="21" y="59"/>
                    <a:pt x="21" y="59"/>
                    <a:pt x="21" y="59"/>
                  </a:cubicBezTo>
                  <a:cubicBezTo>
                    <a:pt x="21" y="60"/>
                    <a:pt x="21" y="61"/>
                    <a:pt x="21" y="61"/>
                  </a:cubicBezTo>
                  <a:cubicBezTo>
                    <a:pt x="21" y="62"/>
                    <a:pt x="20" y="62"/>
                    <a:pt x="19" y="62"/>
                  </a:cubicBezTo>
                  <a:lnTo>
                    <a:pt x="13" y="6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Freeform 33"/>
            <p:cNvSpPr>
              <a:spLocks noEditPoints="1"/>
            </p:cNvSpPr>
            <p:nvPr/>
          </p:nvSpPr>
          <p:spPr bwMode="auto">
            <a:xfrm>
              <a:off x="5087938" y="3040063"/>
              <a:ext cx="169863" cy="250825"/>
            </a:xfrm>
            <a:custGeom>
              <a:avLst/>
              <a:gdLst>
                <a:gd name="T0" fmla="*/ 23 w 45"/>
                <a:gd name="T1" fmla="*/ 67 h 67"/>
                <a:gd name="T2" fmla="*/ 15 w 45"/>
                <a:gd name="T3" fmla="*/ 66 h 67"/>
                <a:gd name="T4" fmla="*/ 7 w 45"/>
                <a:gd name="T5" fmla="*/ 63 h 67"/>
                <a:gd name="T6" fmla="*/ 2 w 45"/>
                <a:gd name="T7" fmla="*/ 57 h 67"/>
                <a:gd name="T8" fmla="*/ 0 w 45"/>
                <a:gd name="T9" fmla="*/ 47 h 67"/>
                <a:gd name="T10" fmla="*/ 0 w 45"/>
                <a:gd name="T11" fmla="*/ 23 h 67"/>
                <a:gd name="T12" fmla="*/ 2 w 45"/>
                <a:gd name="T13" fmla="*/ 12 h 67"/>
                <a:gd name="T14" fmla="*/ 6 w 45"/>
                <a:gd name="T15" fmla="*/ 5 h 67"/>
                <a:gd name="T16" fmla="*/ 14 w 45"/>
                <a:gd name="T17" fmla="*/ 1 h 67"/>
                <a:gd name="T18" fmla="*/ 23 w 45"/>
                <a:gd name="T19" fmla="*/ 0 h 67"/>
                <a:gd name="T20" fmla="*/ 32 w 45"/>
                <a:gd name="T21" fmla="*/ 1 h 67"/>
                <a:gd name="T22" fmla="*/ 39 w 45"/>
                <a:gd name="T23" fmla="*/ 5 h 67"/>
                <a:gd name="T24" fmla="*/ 43 w 45"/>
                <a:gd name="T25" fmla="*/ 11 h 67"/>
                <a:gd name="T26" fmla="*/ 45 w 45"/>
                <a:gd name="T27" fmla="*/ 22 h 67"/>
                <a:gd name="T28" fmla="*/ 45 w 45"/>
                <a:gd name="T29" fmla="*/ 45 h 67"/>
                <a:gd name="T30" fmla="*/ 43 w 45"/>
                <a:gd name="T31" fmla="*/ 56 h 67"/>
                <a:gd name="T32" fmla="*/ 38 w 45"/>
                <a:gd name="T33" fmla="*/ 63 h 67"/>
                <a:gd name="T34" fmla="*/ 31 w 45"/>
                <a:gd name="T35" fmla="*/ 66 h 67"/>
                <a:gd name="T36" fmla="*/ 23 w 45"/>
                <a:gd name="T37" fmla="*/ 67 h 67"/>
                <a:gd name="T38" fmla="*/ 33 w 45"/>
                <a:gd name="T39" fmla="*/ 24 h 67"/>
                <a:gd name="T40" fmla="*/ 31 w 45"/>
                <a:gd name="T41" fmla="*/ 14 h 67"/>
                <a:gd name="T42" fmla="*/ 23 w 45"/>
                <a:gd name="T43" fmla="*/ 11 h 67"/>
                <a:gd name="T44" fmla="*/ 18 w 45"/>
                <a:gd name="T45" fmla="*/ 12 h 67"/>
                <a:gd name="T46" fmla="*/ 14 w 45"/>
                <a:gd name="T47" fmla="*/ 14 h 67"/>
                <a:gd name="T48" fmla="*/ 12 w 45"/>
                <a:gd name="T49" fmla="*/ 18 h 67"/>
                <a:gd name="T50" fmla="*/ 12 w 45"/>
                <a:gd name="T51" fmla="*/ 24 h 67"/>
                <a:gd name="T52" fmla="*/ 12 w 45"/>
                <a:gd name="T53" fmla="*/ 46 h 67"/>
                <a:gd name="T54" fmla="*/ 15 w 45"/>
                <a:gd name="T55" fmla="*/ 54 h 67"/>
                <a:gd name="T56" fmla="*/ 23 w 45"/>
                <a:gd name="T57" fmla="*/ 56 h 67"/>
                <a:gd name="T58" fmla="*/ 27 w 45"/>
                <a:gd name="T59" fmla="*/ 56 h 67"/>
                <a:gd name="T60" fmla="*/ 31 w 45"/>
                <a:gd name="T61" fmla="*/ 54 h 67"/>
                <a:gd name="T62" fmla="*/ 33 w 45"/>
                <a:gd name="T63" fmla="*/ 50 h 67"/>
                <a:gd name="T64" fmla="*/ 33 w 45"/>
                <a:gd name="T65" fmla="*/ 45 h 67"/>
                <a:gd name="T66" fmla="*/ 33 w 45"/>
                <a:gd name="T67" fmla="*/ 24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5" h="67">
                  <a:moveTo>
                    <a:pt x="23" y="67"/>
                  </a:moveTo>
                  <a:cubicBezTo>
                    <a:pt x="20" y="67"/>
                    <a:pt x="18" y="66"/>
                    <a:pt x="15" y="66"/>
                  </a:cubicBezTo>
                  <a:cubicBezTo>
                    <a:pt x="12" y="65"/>
                    <a:pt x="10" y="64"/>
                    <a:pt x="7" y="63"/>
                  </a:cubicBezTo>
                  <a:cubicBezTo>
                    <a:pt x="5" y="62"/>
                    <a:pt x="3" y="59"/>
                    <a:pt x="2" y="57"/>
                  </a:cubicBezTo>
                  <a:cubicBezTo>
                    <a:pt x="1" y="54"/>
                    <a:pt x="0" y="51"/>
                    <a:pt x="0" y="47"/>
                  </a:cubicBezTo>
                  <a:cubicBezTo>
                    <a:pt x="0" y="23"/>
                    <a:pt x="0" y="23"/>
                    <a:pt x="0" y="23"/>
                  </a:cubicBezTo>
                  <a:cubicBezTo>
                    <a:pt x="0" y="18"/>
                    <a:pt x="0" y="15"/>
                    <a:pt x="2" y="12"/>
                  </a:cubicBezTo>
                  <a:cubicBezTo>
                    <a:pt x="3" y="9"/>
                    <a:pt x="4" y="7"/>
                    <a:pt x="6" y="5"/>
                  </a:cubicBezTo>
                  <a:cubicBezTo>
                    <a:pt x="8" y="3"/>
                    <a:pt x="11" y="2"/>
                    <a:pt x="14" y="1"/>
                  </a:cubicBezTo>
                  <a:cubicBezTo>
                    <a:pt x="17" y="1"/>
                    <a:pt x="20" y="0"/>
                    <a:pt x="23" y="0"/>
                  </a:cubicBezTo>
                  <a:cubicBezTo>
                    <a:pt x="26" y="0"/>
                    <a:pt x="29" y="1"/>
                    <a:pt x="32" y="1"/>
                  </a:cubicBezTo>
                  <a:cubicBezTo>
                    <a:pt x="34" y="2"/>
                    <a:pt x="37" y="3"/>
                    <a:pt x="39" y="5"/>
                  </a:cubicBezTo>
                  <a:cubicBezTo>
                    <a:pt x="41" y="6"/>
                    <a:pt x="42" y="8"/>
                    <a:pt x="43" y="11"/>
                  </a:cubicBezTo>
                  <a:cubicBezTo>
                    <a:pt x="45" y="14"/>
                    <a:pt x="45" y="17"/>
                    <a:pt x="45" y="22"/>
                  </a:cubicBezTo>
                  <a:cubicBezTo>
                    <a:pt x="45" y="45"/>
                    <a:pt x="45" y="45"/>
                    <a:pt x="45" y="45"/>
                  </a:cubicBezTo>
                  <a:cubicBezTo>
                    <a:pt x="45" y="50"/>
                    <a:pt x="45" y="53"/>
                    <a:pt x="43" y="56"/>
                  </a:cubicBezTo>
                  <a:cubicBezTo>
                    <a:pt x="42" y="59"/>
                    <a:pt x="40" y="61"/>
                    <a:pt x="38" y="63"/>
                  </a:cubicBezTo>
                  <a:cubicBezTo>
                    <a:pt x="36" y="65"/>
                    <a:pt x="34" y="66"/>
                    <a:pt x="31" y="66"/>
                  </a:cubicBezTo>
                  <a:cubicBezTo>
                    <a:pt x="29" y="66"/>
                    <a:pt x="26" y="67"/>
                    <a:pt x="23" y="67"/>
                  </a:cubicBezTo>
                  <a:close/>
                  <a:moveTo>
                    <a:pt x="33" y="24"/>
                  </a:moveTo>
                  <a:cubicBezTo>
                    <a:pt x="33" y="19"/>
                    <a:pt x="33" y="16"/>
                    <a:pt x="31" y="14"/>
                  </a:cubicBezTo>
                  <a:cubicBezTo>
                    <a:pt x="30" y="12"/>
                    <a:pt x="27" y="11"/>
                    <a:pt x="23" y="11"/>
                  </a:cubicBezTo>
                  <a:cubicBezTo>
                    <a:pt x="21" y="11"/>
                    <a:pt x="19" y="11"/>
                    <a:pt x="18" y="12"/>
                  </a:cubicBezTo>
                  <a:cubicBezTo>
                    <a:pt x="16" y="12"/>
                    <a:pt x="15" y="13"/>
                    <a:pt x="14" y="14"/>
                  </a:cubicBezTo>
                  <a:cubicBezTo>
                    <a:pt x="13" y="15"/>
                    <a:pt x="13" y="17"/>
                    <a:pt x="12" y="18"/>
                  </a:cubicBezTo>
                  <a:cubicBezTo>
                    <a:pt x="12" y="20"/>
                    <a:pt x="12" y="22"/>
                    <a:pt x="12" y="24"/>
                  </a:cubicBezTo>
                  <a:cubicBezTo>
                    <a:pt x="12" y="46"/>
                    <a:pt x="12" y="46"/>
                    <a:pt x="12" y="46"/>
                  </a:cubicBezTo>
                  <a:cubicBezTo>
                    <a:pt x="12" y="50"/>
                    <a:pt x="13" y="52"/>
                    <a:pt x="15" y="54"/>
                  </a:cubicBezTo>
                  <a:cubicBezTo>
                    <a:pt x="17" y="55"/>
                    <a:pt x="20" y="56"/>
                    <a:pt x="23" y="56"/>
                  </a:cubicBezTo>
                  <a:cubicBezTo>
                    <a:pt x="25" y="56"/>
                    <a:pt x="26" y="56"/>
                    <a:pt x="27" y="56"/>
                  </a:cubicBezTo>
                  <a:cubicBezTo>
                    <a:pt x="29" y="55"/>
                    <a:pt x="30" y="55"/>
                    <a:pt x="31" y="54"/>
                  </a:cubicBezTo>
                  <a:cubicBezTo>
                    <a:pt x="32" y="53"/>
                    <a:pt x="32" y="52"/>
                    <a:pt x="33" y="50"/>
                  </a:cubicBezTo>
                  <a:cubicBezTo>
                    <a:pt x="33" y="49"/>
                    <a:pt x="33" y="47"/>
                    <a:pt x="33" y="45"/>
                  </a:cubicBezTo>
                  <a:lnTo>
                    <a:pt x="33" y="24"/>
                  </a:lnTo>
                  <a:close/>
                </a:path>
              </a:pathLst>
            </a:custGeom>
            <a:solidFill>
              <a:srgbClr val="82828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34"/>
            <p:cNvSpPr/>
            <p:nvPr/>
          </p:nvSpPr>
          <p:spPr bwMode="auto">
            <a:xfrm>
              <a:off x="5295901" y="3043238"/>
              <a:ext cx="165100" cy="244475"/>
            </a:xfrm>
            <a:custGeom>
              <a:avLst/>
              <a:gdLst>
                <a:gd name="T0" fmla="*/ 3 w 44"/>
                <a:gd name="T1" fmla="*/ 65 h 65"/>
                <a:gd name="T2" fmla="*/ 1 w 44"/>
                <a:gd name="T3" fmla="*/ 64 h 65"/>
                <a:gd name="T4" fmla="*/ 0 w 44"/>
                <a:gd name="T5" fmla="*/ 62 h 65"/>
                <a:gd name="T6" fmla="*/ 0 w 44"/>
                <a:gd name="T7" fmla="*/ 58 h 65"/>
                <a:gd name="T8" fmla="*/ 1 w 44"/>
                <a:gd name="T9" fmla="*/ 48 h 65"/>
                <a:gd name="T10" fmla="*/ 6 w 44"/>
                <a:gd name="T11" fmla="*/ 41 h 65"/>
                <a:gd name="T12" fmla="*/ 12 w 44"/>
                <a:gd name="T13" fmla="*/ 35 h 65"/>
                <a:gd name="T14" fmla="*/ 18 w 44"/>
                <a:gd name="T15" fmla="*/ 30 h 65"/>
                <a:gd name="T16" fmla="*/ 23 w 44"/>
                <a:gd name="T17" fmla="*/ 27 h 65"/>
                <a:gd name="T18" fmla="*/ 27 w 44"/>
                <a:gd name="T19" fmla="*/ 24 h 65"/>
                <a:gd name="T20" fmla="*/ 30 w 44"/>
                <a:gd name="T21" fmla="*/ 21 h 65"/>
                <a:gd name="T22" fmla="*/ 32 w 44"/>
                <a:gd name="T23" fmla="*/ 18 h 65"/>
                <a:gd name="T24" fmla="*/ 21 w 44"/>
                <a:gd name="T25" fmla="*/ 10 h 65"/>
                <a:gd name="T26" fmla="*/ 13 w 44"/>
                <a:gd name="T27" fmla="*/ 12 h 65"/>
                <a:gd name="T28" fmla="*/ 7 w 44"/>
                <a:gd name="T29" fmla="*/ 14 h 65"/>
                <a:gd name="T30" fmla="*/ 6 w 44"/>
                <a:gd name="T31" fmla="*/ 13 h 65"/>
                <a:gd name="T32" fmla="*/ 4 w 44"/>
                <a:gd name="T33" fmla="*/ 10 h 65"/>
                <a:gd name="T34" fmla="*/ 3 w 44"/>
                <a:gd name="T35" fmla="*/ 6 h 65"/>
                <a:gd name="T36" fmla="*/ 3 w 44"/>
                <a:gd name="T37" fmla="*/ 4 h 65"/>
                <a:gd name="T38" fmla="*/ 6 w 44"/>
                <a:gd name="T39" fmla="*/ 3 h 65"/>
                <a:gd name="T40" fmla="*/ 10 w 44"/>
                <a:gd name="T41" fmla="*/ 2 h 65"/>
                <a:gd name="T42" fmla="*/ 15 w 44"/>
                <a:gd name="T43" fmla="*/ 0 h 65"/>
                <a:gd name="T44" fmla="*/ 23 w 44"/>
                <a:gd name="T45" fmla="*/ 0 h 65"/>
                <a:gd name="T46" fmla="*/ 38 w 44"/>
                <a:gd name="T47" fmla="*/ 4 h 65"/>
                <a:gd name="T48" fmla="*/ 44 w 44"/>
                <a:gd name="T49" fmla="*/ 16 h 65"/>
                <a:gd name="T50" fmla="*/ 42 w 44"/>
                <a:gd name="T51" fmla="*/ 24 h 65"/>
                <a:gd name="T52" fmla="*/ 38 w 44"/>
                <a:gd name="T53" fmla="*/ 30 h 65"/>
                <a:gd name="T54" fmla="*/ 32 w 44"/>
                <a:gd name="T55" fmla="*/ 35 h 65"/>
                <a:gd name="T56" fmla="*/ 25 w 44"/>
                <a:gd name="T57" fmla="*/ 39 h 65"/>
                <a:gd name="T58" fmla="*/ 17 w 44"/>
                <a:gd name="T59" fmla="*/ 45 h 65"/>
                <a:gd name="T60" fmla="*/ 14 w 44"/>
                <a:gd name="T61" fmla="*/ 54 h 65"/>
                <a:gd name="T62" fmla="*/ 15 w 44"/>
                <a:gd name="T63" fmla="*/ 54 h 65"/>
                <a:gd name="T64" fmla="*/ 40 w 44"/>
                <a:gd name="T65" fmla="*/ 54 h 65"/>
                <a:gd name="T66" fmla="*/ 43 w 44"/>
                <a:gd name="T67" fmla="*/ 55 h 65"/>
                <a:gd name="T68" fmla="*/ 44 w 44"/>
                <a:gd name="T69" fmla="*/ 57 h 65"/>
                <a:gd name="T70" fmla="*/ 44 w 44"/>
                <a:gd name="T71" fmla="*/ 62 h 65"/>
                <a:gd name="T72" fmla="*/ 43 w 44"/>
                <a:gd name="T73" fmla="*/ 64 h 65"/>
                <a:gd name="T74" fmla="*/ 42 w 44"/>
                <a:gd name="T75" fmla="*/ 65 h 65"/>
                <a:gd name="T76" fmla="*/ 3 w 44"/>
                <a:gd name="T77" fmla="*/ 65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4" h="65">
                  <a:moveTo>
                    <a:pt x="3" y="65"/>
                  </a:moveTo>
                  <a:cubicBezTo>
                    <a:pt x="2" y="65"/>
                    <a:pt x="1" y="65"/>
                    <a:pt x="1" y="64"/>
                  </a:cubicBezTo>
                  <a:cubicBezTo>
                    <a:pt x="0" y="64"/>
                    <a:pt x="0" y="63"/>
                    <a:pt x="0" y="62"/>
                  </a:cubicBezTo>
                  <a:cubicBezTo>
                    <a:pt x="0" y="58"/>
                    <a:pt x="0" y="58"/>
                    <a:pt x="0" y="58"/>
                  </a:cubicBezTo>
                  <a:cubicBezTo>
                    <a:pt x="0" y="54"/>
                    <a:pt x="0" y="51"/>
                    <a:pt x="1" y="48"/>
                  </a:cubicBezTo>
                  <a:cubicBezTo>
                    <a:pt x="3" y="46"/>
                    <a:pt x="4" y="43"/>
                    <a:pt x="6" y="41"/>
                  </a:cubicBezTo>
                  <a:cubicBezTo>
                    <a:pt x="8" y="38"/>
                    <a:pt x="10" y="36"/>
                    <a:pt x="12" y="35"/>
                  </a:cubicBezTo>
                  <a:cubicBezTo>
                    <a:pt x="14" y="33"/>
                    <a:pt x="16" y="31"/>
                    <a:pt x="18" y="30"/>
                  </a:cubicBezTo>
                  <a:cubicBezTo>
                    <a:pt x="19" y="29"/>
                    <a:pt x="21" y="28"/>
                    <a:pt x="23" y="27"/>
                  </a:cubicBezTo>
                  <a:cubicBezTo>
                    <a:pt x="24" y="26"/>
                    <a:pt x="26" y="25"/>
                    <a:pt x="27" y="24"/>
                  </a:cubicBezTo>
                  <a:cubicBezTo>
                    <a:pt x="28" y="23"/>
                    <a:pt x="29" y="22"/>
                    <a:pt x="30" y="21"/>
                  </a:cubicBezTo>
                  <a:cubicBezTo>
                    <a:pt x="31" y="20"/>
                    <a:pt x="32" y="19"/>
                    <a:pt x="32" y="18"/>
                  </a:cubicBezTo>
                  <a:cubicBezTo>
                    <a:pt x="32" y="13"/>
                    <a:pt x="28" y="10"/>
                    <a:pt x="21" y="10"/>
                  </a:cubicBezTo>
                  <a:cubicBezTo>
                    <a:pt x="18" y="10"/>
                    <a:pt x="15" y="11"/>
                    <a:pt x="13" y="12"/>
                  </a:cubicBezTo>
                  <a:cubicBezTo>
                    <a:pt x="11" y="12"/>
                    <a:pt x="9" y="13"/>
                    <a:pt x="7" y="14"/>
                  </a:cubicBezTo>
                  <a:cubicBezTo>
                    <a:pt x="7" y="14"/>
                    <a:pt x="6" y="14"/>
                    <a:pt x="6" y="13"/>
                  </a:cubicBezTo>
                  <a:cubicBezTo>
                    <a:pt x="5" y="12"/>
                    <a:pt x="4" y="11"/>
                    <a:pt x="4" y="10"/>
                  </a:cubicBezTo>
                  <a:cubicBezTo>
                    <a:pt x="4" y="8"/>
                    <a:pt x="3" y="7"/>
                    <a:pt x="3" y="6"/>
                  </a:cubicBezTo>
                  <a:cubicBezTo>
                    <a:pt x="3" y="5"/>
                    <a:pt x="3" y="5"/>
                    <a:pt x="3" y="4"/>
                  </a:cubicBezTo>
                  <a:cubicBezTo>
                    <a:pt x="4" y="4"/>
                    <a:pt x="5" y="3"/>
                    <a:pt x="6" y="3"/>
                  </a:cubicBezTo>
                  <a:cubicBezTo>
                    <a:pt x="7" y="2"/>
                    <a:pt x="8" y="2"/>
                    <a:pt x="10" y="2"/>
                  </a:cubicBezTo>
                  <a:cubicBezTo>
                    <a:pt x="11" y="1"/>
                    <a:pt x="13" y="1"/>
                    <a:pt x="15" y="0"/>
                  </a:cubicBezTo>
                  <a:cubicBezTo>
                    <a:pt x="17" y="0"/>
                    <a:pt x="20" y="0"/>
                    <a:pt x="23" y="0"/>
                  </a:cubicBezTo>
                  <a:cubicBezTo>
                    <a:pt x="29" y="0"/>
                    <a:pt x="35" y="1"/>
                    <a:pt x="38" y="4"/>
                  </a:cubicBezTo>
                  <a:cubicBezTo>
                    <a:pt x="42" y="7"/>
                    <a:pt x="44" y="11"/>
                    <a:pt x="44" y="16"/>
                  </a:cubicBezTo>
                  <a:cubicBezTo>
                    <a:pt x="44" y="19"/>
                    <a:pt x="44" y="22"/>
                    <a:pt x="42" y="24"/>
                  </a:cubicBezTo>
                  <a:cubicBezTo>
                    <a:pt x="41" y="26"/>
                    <a:pt x="40" y="28"/>
                    <a:pt x="38" y="30"/>
                  </a:cubicBezTo>
                  <a:cubicBezTo>
                    <a:pt x="36" y="32"/>
                    <a:pt x="34" y="33"/>
                    <a:pt x="32" y="35"/>
                  </a:cubicBezTo>
                  <a:cubicBezTo>
                    <a:pt x="29" y="36"/>
                    <a:pt x="27" y="38"/>
                    <a:pt x="25" y="39"/>
                  </a:cubicBezTo>
                  <a:cubicBezTo>
                    <a:pt x="22" y="40"/>
                    <a:pt x="19" y="42"/>
                    <a:pt x="17" y="45"/>
                  </a:cubicBezTo>
                  <a:cubicBezTo>
                    <a:pt x="15" y="47"/>
                    <a:pt x="14" y="50"/>
                    <a:pt x="14" y="54"/>
                  </a:cubicBezTo>
                  <a:cubicBezTo>
                    <a:pt x="14" y="54"/>
                    <a:pt x="14" y="54"/>
                    <a:pt x="15" y="54"/>
                  </a:cubicBezTo>
                  <a:cubicBezTo>
                    <a:pt x="40" y="54"/>
                    <a:pt x="40" y="54"/>
                    <a:pt x="40" y="54"/>
                  </a:cubicBezTo>
                  <a:cubicBezTo>
                    <a:pt x="42" y="54"/>
                    <a:pt x="43" y="54"/>
                    <a:pt x="43" y="55"/>
                  </a:cubicBezTo>
                  <a:cubicBezTo>
                    <a:pt x="44" y="55"/>
                    <a:pt x="44" y="56"/>
                    <a:pt x="44" y="57"/>
                  </a:cubicBezTo>
                  <a:cubicBezTo>
                    <a:pt x="44" y="62"/>
                    <a:pt x="44" y="62"/>
                    <a:pt x="44" y="62"/>
                  </a:cubicBezTo>
                  <a:cubicBezTo>
                    <a:pt x="44" y="63"/>
                    <a:pt x="44" y="64"/>
                    <a:pt x="43" y="64"/>
                  </a:cubicBezTo>
                  <a:cubicBezTo>
                    <a:pt x="43" y="65"/>
                    <a:pt x="42" y="65"/>
                    <a:pt x="42" y="65"/>
                  </a:cubicBezTo>
                  <a:lnTo>
                    <a:pt x="3" y="65"/>
                  </a:lnTo>
                  <a:close/>
                </a:path>
              </a:pathLst>
            </a:custGeom>
            <a:solidFill>
              <a:srgbClr val="82828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38" name="矩形 37"/>
          <p:cNvSpPr/>
          <p:nvPr/>
        </p:nvSpPr>
        <p:spPr>
          <a:xfrm>
            <a:off x="10859505" y="0"/>
            <a:ext cx="1332495" cy="6858000"/>
          </a:xfrm>
          <a:prstGeom prst="rect">
            <a:avLst/>
          </a:prstGeom>
          <a:solidFill>
            <a:srgbClr val="E1E1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矩形 40"/>
          <p:cNvSpPr/>
          <p:nvPr/>
        </p:nvSpPr>
        <p:spPr>
          <a:xfrm>
            <a:off x="1" y="336177"/>
            <a:ext cx="820270" cy="376518"/>
          </a:xfrm>
          <a:prstGeom prst="rect">
            <a:avLst/>
          </a:prstGeom>
          <a:solidFill>
            <a:srgbClr val="1D8D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矩形 41"/>
          <p:cNvSpPr/>
          <p:nvPr/>
        </p:nvSpPr>
        <p:spPr>
          <a:xfrm>
            <a:off x="820271" y="336177"/>
            <a:ext cx="1393540" cy="37651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4" name="Freeform 60"/>
          <p:cNvSpPr/>
          <p:nvPr/>
        </p:nvSpPr>
        <p:spPr bwMode="auto">
          <a:xfrm>
            <a:off x="1" y="121758"/>
            <a:ext cx="554943" cy="596101"/>
          </a:xfrm>
          <a:custGeom>
            <a:avLst/>
            <a:gdLst>
              <a:gd name="T0" fmla="*/ 415 w 437"/>
              <a:gd name="T1" fmla="*/ 364 h 470"/>
              <a:gd name="T2" fmla="*/ 388 w 437"/>
              <a:gd name="T3" fmla="*/ 335 h 470"/>
              <a:gd name="T4" fmla="*/ 307 w 437"/>
              <a:gd name="T5" fmla="*/ 291 h 470"/>
              <a:gd name="T6" fmla="*/ 273 w 437"/>
              <a:gd name="T7" fmla="*/ 257 h 470"/>
              <a:gd name="T8" fmla="*/ 262 w 437"/>
              <a:gd name="T9" fmla="*/ 240 h 470"/>
              <a:gd name="T10" fmla="*/ 288 w 437"/>
              <a:gd name="T11" fmla="*/ 199 h 470"/>
              <a:gd name="T12" fmla="*/ 294 w 437"/>
              <a:gd name="T13" fmla="*/ 185 h 470"/>
              <a:gd name="T14" fmla="*/ 298 w 437"/>
              <a:gd name="T15" fmla="*/ 147 h 470"/>
              <a:gd name="T16" fmla="*/ 285 w 437"/>
              <a:gd name="T17" fmla="*/ 57 h 470"/>
              <a:gd name="T18" fmla="*/ 280 w 437"/>
              <a:gd name="T19" fmla="*/ 52 h 470"/>
              <a:gd name="T20" fmla="*/ 262 w 437"/>
              <a:gd name="T21" fmla="*/ 37 h 470"/>
              <a:gd name="T22" fmla="*/ 155 w 437"/>
              <a:gd name="T23" fmla="*/ 50 h 470"/>
              <a:gd name="T24" fmla="*/ 140 w 437"/>
              <a:gd name="T25" fmla="*/ 140 h 470"/>
              <a:gd name="T26" fmla="*/ 142 w 437"/>
              <a:gd name="T27" fmla="*/ 179 h 470"/>
              <a:gd name="T28" fmla="*/ 150 w 437"/>
              <a:gd name="T29" fmla="*/ 195 h 470"/>
              <a:gd name="T30" fmla="*/ 153 w 437"/>
              <a:gd name="T31" fmla="*/ 202 h 470"/>
              <a:gd name="T32" fmla="*/ 155 w 437"/>
              <a:gd name="T33" fmla="*/ 201 h 470"/>
              <a:gd name="T34" fmla="*/ 178 w 437"/>
              <a:gd name="T35" fmla="*/ 239 h 470"/>
              <a:gd name="T36" fmla="*/ 159 w 437"/>
              <a:gd name="T37" fmla="*/ 256 h 470"/>
              <a:gd name="T38" fmla="*/ 129 w 437"/>
              <a:gd name="T39" fmla="*/ 291 h 470"/>
              <a:gd name="T40" fmla="*/ 48 w 437"/>
              <a:gd name="T41" fmla="*/ 335 h 470"/>
              <a:gd name="T42" fmla="*/ 21 w 437"/>
              <a:gd name="T43" fmla="*/ 364 h 470"/>
              <a:gd name="T44" fmla="*/ 0 w 437"/>
              <a:gd name="T45" fmla="*/ 451 h 470"/>
              <a:gd name="T46" fmla="*/ 0 w 437"/>
              <a:gd name="T47" fmla="*/ 470 h 470"/>
              <a:gd name="T48" fmla="*/ 437 w 437"/>
              <a:gd name="T49" fmla="*/ 470 h 470"/>
              <a:gd name="T50" fmla="*/ 437 w 437"/>
              <a:gd name="T51" fmla="*/ 451 h 470"/>
              <a:gd name="T52" fmla="*/ 415 w 437"/>
              <a:gd name="T53" fmla="*/ 364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37" h="470">
                <a:moveTo>
                  <a:pt x="415" y="364"/>
                </a:moveTo>
                <a:cubicBezTo>
                  <a:pt x="415" y="364"/>
                  <a:pt x="422" y="351"/>
                  <a:pt x="388" y="335"/>
                </a:cubicBezTo>
                <a:cubicBezTo>
                  <a:pt x="307" y="291"/>
                  <a:pt x="307" y="291"/>
                  <a:pt x="307" y="291"/>
                </a:cubicBezTo>
                <a:cubicBezTo>
                  <a:pt x="273" y="257"/>
                  <a:pt x="273" y="257"/>
                  <a:pt x="273" y="257"/>
                </a:cubicBezTo>
                <a:cubicBezTo>
                  <a:pt x="256" y="248"/>
                  <a:pt x="246" y="251"/>
                  <a:pt x="262" y="240"/>
                </a:cubicBezTo>
                <a:cubicBezTo>
                  <a:pt x="274" y="230"/>
                  <a:pt x="282" y="216"/>
                  <a:pt x="288" y="199"/>
                </a:cubicBezTo>
                <a:cubicBezTo>
                  <a:pt x="289" y="198"/>
                  <a:pt x="292" y="194"/>
                  <a:pt x="294" y="185"/>
                </a:cubicBezTo>
                <a:cubicBezTo>
                  <a:pt x="294" y="185"/>
                  <a:pt x="325" y="148"/>
                  <a:pt x="298" y="147"/>
                </a:cubicBezTo>
                <a:cubicBezTo>
                  <a:pt x="298" y="147"/>
                  <a:pt x="326" y="96"/>
                  <a:pt x="285" y="57"/>
                </a:cubicBezTo>
                <a:cubicBezTo>
                  <a:pt x="285" y="57"/>
                  <a:pt x="283" y="55"/>
                  <a:pt x="280" y="52"/>
                </a:cubicBezTo>
                <a:cubicBezTo>
                  <a:pt x="271" y="42"/>
                  <a:pt x="262" y="37"/>
                  <a:pt x="262" y="37"/>
                </a:cubicBezTo>
                <a:cubicBezTo>
                  <a:pt x="203" y="0"/>
                  <a:pt x="155" y="50"/>
                  <a:pt x="155" y="50"/>
                </a:cubicBezTo>
                <a:cubicBezTo>
                  <a:pt x="113" y="88"/>
                  <a:pt x="140" y="140"/>
                  <a:pt x="140" y="140"/>
                </a:cubicBezTo>
                <a:cubicBezTo>
                  <a:pt x="112" y="140"/>
                  <a:pt x="142" y="179"/>
                  <a:pt x="142" y="179"/>
                </a:cubicBezTo>
                <a:cubicBezTo>
                  <a:pt x="146" y="197"/>
                  <a:pt x="150" y="195"/>
                  <a:pt x="150" y="195"/>
                </a:cubicBezTo>
                <a:cubicBezTo>
                  <a:pt x="152" y="195"/>
                  <a:pt x="152" y="198"/>
                  <a:pt x="153" y="202"/>
                </a:cubicBezTo>
                <a:cubicBezTo>
                  <a:pt x="154" y="201"/>
                  <a:pt x="154" y="201"/>
                  <a:pt x="155" y="201"/>
                </a:cubicBezTo>
                <a:cubicBezTo>
                  <a:pt x="160" y="216"/>
                  <a:pt x="168" y="229"/>
                  <a:pt x="178" y="239"/>
                </a:cubicBezTo>
                <a:cubicBezTo>
                  <a:pt x="187" y="251"/>
                  <a:pt x="163" y="251"/>
                  <a:pt x="159" y="256"/>
                </a:cubicBezTo>
                <a:cubicBezTo>
                  <a:pt x="157" y="259"/>
                  <a:pt x="129" y="291"/>
                  <a:pt x="129" y="291"/>
                </a:cubicBezTo>
                <a:cubicBezTo>
                  <a:pt x="48" y="335"/>
                  <a:pt x="48" y="335"/>
                  <a:pt x="48" y="335"/>
                </a:cubicBezTo>
                <a:cubicBezTo>
                  <a:pt x="15" y="351"/>
                  <a:pt x="21" y="364"/>
                  <a:pt x="21" y="364"/>
                </a:cubicBezTo>
                <a:cubicBezTo>
                  <a:pt x="0" y="451"/>
                  <a:pt x="0" y="451"/>
                  <a:pt x="0" y="451"/>
                </a:cubicBezTo>
                <a:cubicBezTo>
                  <a:pt x="0" y="470"/>
                  <a:pt x="0" y="470"/>
                  <a:pt x="0" y="470"/>
                </a:cubicBezTo>
                <a:cubicBezTo>
                  <a:pt x="437" y="470"/>
                  <a:pt x="437" y="470"/>
                  <a:pt x="437" y="470"/>
                </a:cubicBezTo>
                <a:cubicBezTo>
                  <a:pt x="437" y="451"/>
                  <a:pt x="437" y="451"/>
                  <a:pt x="437" y="451"/>
                </a:cubicBezTo>
                <a:lnTo>
                  <a:pt x="415" y="364"/>
                </a:lnTo>
                <a:close/>
              </a:path>
            </a:pathLst>
          </a:custGeom>
          <a:solidFill>
            <a:srgbClr val="3B444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 name="文本框 44"/>
          <p:cNvSpPr txBox="1"/>
          <p:nvPr/>
        </p:nvSpPr>
        <p:spPr>
          <a:xfrm>
            <a:off x="-1" y="736364"/>
            <a:ext cx="4909685" cy="1126462"/>
          </a:xfrm>
          <a:prstGeom prst="rect">
            <a:avLst/>
          </a:prstGeom>
          <a:noFill/>
        </p:spPr>
        <p:txBody>
          <a:bodyPr wrap="square" rtlCol="0">
            <a:spAutoFit/>
          </a:bodyPr>
          <a:lstStyle/>
          <a:p>
            <a:pPr marL="285750" indent="-285750">
              <a:lnSpc>
                <a:spcPct val="120000"/>
              </a:lnSpc>
              <a:buFont typeface="Wingdings" panose="05000000000000000000" pitchFamily="2" charset="2"/>
              <a:buChar char="n"/>
            </a:pPr>
            <a:r>
              <a:rPr lang="zh-CN" altLang="en-US" sz="2800" dirty="0">
                <a:solidFill>
                  <a:schemeClr val="tx1">
                    <a:lumMod val="65000"/>
                    <a:lumOff val="35000"/>
                  </a:schemeClr>
                </a:solidFill>
                <a:latin typeface="微软雅黑" panose="020B0503020204020204" pitchFamily="34" charset="-122"/>
                <a:ea typeface="微软雅黑" panose="020B0503020204020204" pitchFamily="34" charset="-122"/>
              </a:rPr>
              <a:t>如何防</a:t>
            </a:r>
            <a:r>
              <a:rPr lang="zh-CN" altLang="en-US" sz="2800" dirty="0" smtClean="0">
                <a:solidFill>
                  <a:schemeClr val="tx1">
                    <a:lumMod val="65000"/>
                    <a:lumOff val="35000"/>
                  </a:schemeClr>
                </a:solidFill>
                <a:latin typeface="微软雅黑" panose="020B0503020204020204" pitchFamily="34" charset="-122"/>
                <a:ea typeface="微软雅黑" panose="020B0503020204020204" pitchFamily="34" charset="-122"/>
              </a:rPr>
              <a:t>控</a:t>
            </a:r>
            <a:endParaRPr lang="en-US" altLang="zh-CN" sz="2800"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nSpc>
                <a:spcPct val="120000"/>
              </a:lnSpc>
            </a:pPr>
            <a:r>
              <a:rPr lang="en-US" altLang="zh-CN" sz="2800" dirty="0">
                <a:solidFill>
                  <a:schemeClr val="tx1">
                    <a:lumMod val="65000"/>
                    <a:lumOff val="35000"/>
                  </a:schemeClr>
                </a:solidFill>
                <a:latin typeface="微软雅黑" panose="020B0503020204020204" pitchFamily="34" charset="-122"/>
                <a:ea typeface="微软雅黑" panose="020B0503020204020204" pitchFamily="34" charset="-122"/>
              </a:rPr>
              <a:t>  </a:t>
            </a:r>
            <a:r>
              <a:rPr lang="en-US" altLang="zh-CN" sz="2800" dirty="0" smtClean="0">
                <a:solidFill>
                  <a:schemeClr val="tx1">
                    <a:lumMod val="65000"/>
                    <a:lumOff val="35000"/>
                  </a:schemeClr>
                </a:solidFill>
                <a:latin typeface="微软雅黑" panose="020B0503020204020204" pitchFamily="34" charset="-122"/>
                <a:ea typeface="微软雅黑" panose="020B0503020204020204" pitchFamily="34" charset="-122"/>
              </a:rPr>
              <a:t> </a:t>
            </a:r>
            <a:r>
              <a:rPr lang="zh-CN" altLang="en-US" sz="2800" dirty="0" smtClean="0">
                <a:solidFill>
                  <a:schemeClr val="tx1">
                    <a:lumMod val="65000"/>
                    <a:lumOff val="35000"/>
                  </a:schemeClr>
                </a:solidFill>
                <a:latin typeface="微软雅黑" panose="020B0503020204020204" pitchFamily="34" charset="-122"/>
                <a:ea typeface="微软雅黑" panose="020B0503020204020204" pitchFamily="34" charset="-122"/>
              </a:rPr>
              <a:t>来自发包</a:t>
            </a:r>
            <a:r>
              <a:rPr lang="zh-CN" altLang="en-US" sz="2800" dirty="0">
                <a:solidFill>
                  <a:schemeClr val="tx1">
                    <a:lumMod val="65000"/>
                    <a:lumOff val="35000"/>
                  </a:schemeClr>
                </a:solidFill>
                <a:latin typeface="微软雅黑" panose="020B0503020204020204" pitchFamily="34" charset="-122"/>
                <a:ea typeface="微软雅黑" panose="020B0503020204020204" pitchFamily="34" charset="-122"/>
              </a:rPr>
              <a:t>方即甲方的风险</a:t>
            </a:r>
            <a:endParaRPr lang="en-US" altLang="zh-CN" sz="2800" dirty="0" smtClean="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8" name="文本框 47"/>
          <p:cNvSpPr txBox="1"/>
          <p:nvPr/>
        </p:nvSpPr>
        <p:spPr>
          <a:xfrm>
            <a:off x="5354167" y="986724"/>
            <a:ext cx="2031325" cy="461665"/>
          </a:xfrm>
          <a:prstGeom prst="rect">
            <a:avLst/>
          </a:prstGeom>
          <a:noFill/>
        </p:spPr>
        <p:txBody>
          <a:bodyPr wrap="none" rtlCol="0">
            <a:spAutoFit/>
          </a:bodyPr>
          <a:lstStyle/>
          <a:p>
            <a:r>
              <a:rPr lang="zh-CN" altLang="en-US" sz="2400" dirty="0">
                <a:solidFill>
                  <a:srgbClr val="24A6DD"/>
                </a:solidFill>
                <a:latin typeface="Arial Unicode MS" panose="020B0604020202020204" pitchFamily="34" charset="-122"/>
                <a:ea typeface="Arial Unicode MS" panose="020B0604020202020204" pitchFamily="34" charset="-122"/>
                <a:cs typeface="Arial Unicode MS" panose="020B0604020202020204" pitchFamily="34" charset="-122"/>
              </a:rPr>
              <a:t>合同签订以前</a:t>
            </a:r>
            <a:endParaRPr lang="zh-CN" altLang="en-US" sz="2400" dirty="0">
              <a:solidFill>
                <a:srgbClr val="24A6DD"/>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
        <p:nvSpPr>
          <p:cNvPr id="49" name="文本框 48"/>
          <p:cNvSpPr txBox="1"/>
          <p:nvPr/>
        </p:nvSpPr>
        <p:spPr>
          <a:xfrm>
            <a:off x="3882570" y="2808348"/>
            <a:ext cx="1723549" cy="461665"/>
          </a:xfrm>
          <a:prstGeom prst="rect">
            <a:avLst/>
          </a:prstGeom>
          <a:noFill/>
        </p:spPr>
        <p:txBody>
          <a:bodyPr wrap="none" rtlCol="0">
            <a:spAutoFit/>
          </a:bodyPr>
          <a:lstStyle/>
          <a:p>
            <a:r>
              <a:rPr lang="zh-CN" altLang="en-US" sz="2400" dirty="0">
                <a:solidFill>
                  <a:srgbClr val="828282"/>
                </a:solidFill>
                <a:latin typeface="Arial Unicode MS" panose="020B0604020202020204" pitchFamily="34" charset="-122"/>
                <a:ea typeface="Arial Unicode MS" panose="020B0604020202020204" pitchFamily="34" charset="-122"/>
                <a:cs typeface="Arial Unicode MS" panose="020B0604020202020204" pitchFamily="34" charset="-122"/>
              </a:rPr>
              <a:t>合同签订时</a:t>
            </a:r>
            <a:endParaRPr lang="zh-CN" altLang="en-US" sz="2400" dirty="0">
              <a:solidFill>
                <a:srgbClr val="828282"/>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
        <p:nvSpPr>
          <p:cNvPr id="50" name="文本框 49"/>
          <p:cNvSpPr txBox="1"/>
          <p:nvPr/>
        </p:nvSpPr>
        <p:spPr>
          <a:xfrm>
            <a:off x="9219696" y="2951449"/>
            <a:ext cx="1723549" cy="461665"/>
          </a:xfrm>
          <a:prstGeom prst="rect">
            <a:avLst/>
          </a:prstGeom>
          <a:noFill/>
        </p:spPr>
        <p:txBody>
          <a:bodyPr wrap="none" rtlCol="0">
            <a:spAutoFit/>
          </a:bodyPr>
          <a:lstStyle/>
          <a:p>
            <a:r>
              <a:rPr lang="zh-CN" altLang="en-US" sz="2400" dirty="0">
                <a:solidFill>
                  <a:srgbClr val="828282"/>
                </a:solidFill>
                <a:latin typeface="Arial Unicode MS" panose="020B0604020202020204" pitchFamily="34" charset="-122"/>
                <a:ea typeface="Arial Unicode MS" panose="020B0604020202020204" pitchFamily="34" charset="-122"/>
                <a:cs typeface="Arial Unicode MS" panose="020B0604020202020204" pitchFamily="34" charset="-122"/>
              </a:rPr>
              <a:t>合同履行中</a:t>
            </a:r>
            <a:endParaRPr lang="zh-CN" altLang="en-US" sz="2400" dirty="0">
              <a:solidFill>
                <a:srgbClr val="828282"/>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
        <p:nvSpPr>
          <p:cNvPr id="51" name="文本框 50"/>
          <p:cNvSpPr txBox="1"/>
          <p:nvPr/>
        </p:nvSpPr>
        <p:spPr>
          <a:xfrm>
            <a:off x="7385492" y="4701120"/>
            <a:ext cx="1723549" cy="461665"/>
          </a:xfrm>
          <a:prstGeom prst="rect">
            <a:avLst/>
          </a:prstGeom>
          <a:noFill/>
        </p:spPr>
        <p:txBody>
          <a:bodyPr wrap="none" rtlCol="0">
            <a:spAutoFit/>
          </a:bodyPr>
          <a:lstStyle/>
          <a:p>
            <a:r>
              <a:rPr lang="zh-CN" altLang="en-US" sz="2400" dirty="0">
                <a:solidFill>
                  <a:srgbClr val="3A3A3A"/>
                </a:solidFill>
                <a:latin typeface="Arial Unicode MS" panose="020B0604020202020204" pitchFamily="34" charset="-122"/>
                <a:ea typeface="Arial Unicode MS" panose="020B0604020202020204" pitchFamily="34" charset="-122"/>
                <a:cs typeface="Arial Unicode MS" panose="020B0604020202020204" pitchFamily="34" charset="-122"/>
              </a:rPr>
              <a:t>工程完工后</a:t>
            </a:r>
            <a:endParaRPr lang="zh-CN" altLang="en-US" sz="2400" dirty="0">
              <a:solidFill>
                <a:srgbClr val="3A3A3A"/>
              </a:solidFill>
              <a:latin typeface="Arial Unicode MS" panose="020B0604020202020204" pitchFamily="34" charset="-122"/>
              <a:ea typeface="Arial Unicode MS" panose="020B0604020202020204" pitchFamily="34" charset="-122"/>
              <a:cs typeface="Arial Unicode MS" panose="020B0604020202020204" pitchFamily="34" charset="-122"/>
            </a:endParaRPr>
          </a:p>
        </p:txBody>
      </p:sp>
      <p:sp>
        <p:nvSpPr>
          <p:cNvPr id="52" name="文本框 90"/>
          <p:cNvSpPr txBox="1"/>
          <p:nvPr/>
        </p:nvSpPr>
        <p:spPr>
          <a:xfrm>
            <a:off x="554941" y="348527"/>
            <a:ext cx="1800493" cy="369332"/>
          </a:xfrm>
          <a:prstGeom prst="rect">
            <a:avLst/>
          </a:prstGeom>
          <a:noFill/>
        </p:spPr>
        <p:txBody>
          <a:bodyPr wrap="none" rtlCol="0">
            <a:spAutoFit/>
          </a:bodyPr>
          <a:lstStyle/>
          <a:p>
            <a:r>
              <a:rPr lang="zh-CN" altLang="en-US" b="1" dirty="0" smtClean="0">
                <a:solidFill>
                  <a:srgbClr val="C00000"/>
                </a:solidFill>
                <a:effectLst>
                  <a:outerShdw blurRad="38100" dist="38100" dir="2700000" algn="tl">
                    <a:srgbClr val="000000">
                      <a:alpha val="43137"/>
                    </a:srgbClr>
                  </a:outerShdw>
                </a:effectLst>
              </a:rPr>
              <a:t>红船律师事务所</a:t>
            </a:r>
            <a:endParaRPr lang="zh-CN" altLang="en-US" b="1" dirty="0">
              <a:solidFill>
                <a:srgbClr val="C00000"/>
              </a:solidFill>
              <a:effectLst>
                <a:outerShdw blurRad="38100" dist="38100" dir="2700000" algn="tl">
                  <a:srgbClr val="000000">
                    <a:alpha val="43137"/>
                  </a:srgbClr>
                </a:outerShdw>
              </a:effectLst>
            </a:endParaRPr>
          </a:p>
        </p:txBody>
      </p:sp>
    </p:spTree>
  </p:cSld>
  <p:clrMapOvr>
    <a:masterClrMapping/>
  </p:clrMapOvr>
  <p:transition>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 name="Freeform 60"/>
          <p:cNvSpPr/>
          <p:nvPr/>
        </p:nvSpPr>
        <p:spPr bwMode="auto">
          <a:xfrm>
            <a:off x="55809" y="121758"/>
            <a:ext cx="554943" cy="596101"/>
          </a:xfrm>
          <a:custGeom>
            <a:avLst/>
            <a:gdLst>
              <a:gd name="T0" fmla="*/ 415 w 437"/>
              <a:gd name="T1" fmla="*/ 364 h 470"/>
              <a:gd name="T2" fmla="*/ 388 w 437"/>
              <a:gd name="T3" fmla="*/ 335 h 470"/>
              <a:gd name="T4" fmla="*/ 307 w 437"/>
              <a:gd name="T5" fmla="*/ 291 h 470"/>
              <a:gd name="T6" fmla="*/ 273 w 437"/>
              <a:gd name="T7" fmla="*/ 257 h 470"/>
              <a:gd name="T8" fmla="*/ 262 w 437"/>
              <a:gd name="T9" fmla="*/ 240 h 470"/>
              <a:gd name="T10" fmla="*/ 288 w 437"/>
              <a:gd name="T11" fmla="*/ 199 h 470"/>
              <a:gd name="T12" fmla="*/ 294 w 437"/>
              <a:gd name="T13" fmla="*/ 185 h 470"/>
              <a:gd name="T14" fmla="*/ 298 w 437"/>
              <a:gd name="T15" fmla="*/ 147 h 470"/>
              <a:gd name="T16" fmla="*/ 285 w 437"/>
              <a:gd name="T17" fmla="*/ 57 h 470"/>
              <a:gd name="T18" fmla="*/ 280 w 437"/>
              <a:gd name="T19" fmla="*/ 52 h 470"/>
              <a:gd name="T20" fmla="*/ 262 w 437"/>
              <a:gd name="T21" fmla="*/ 37 h 470"/>
              <a:gd name="T22" fmla="*/ 155 w 437"/>
              <a:gd name="T23" fmla="*/ 50 h 470"/>
              <a:gd name="T24" fmla="*/ 140 w 437"/>
              <a:gd name="T25" fmla="*/ 140 h 470"/>
              <a:gd name="T26" fmla="*/ 142 w 437"/>
              <a:gd name="T27" fmla="*/ 179 h 470"/>
              <a:gd name="T28" fmla="*/ 150 w 437"/>
              <a:gd name="T29" fmla="*/ 195 h 470"/>
              <a:gd name="T30" fmla="*/ 153 w 437"/>
              <a:gd name="T31" fmla="*/ 202 h 470"/>
              <a:gd name="T32" fmla="*/ 155 w 437"/>
              <a:gd name="T33" fmla="*/ 201 h 470"/>
              <a:gd name="T34" fmla="*/ 178 w 437"/>
              <a:gd name="T35" fmla="*/ 239 h 470"/>
              <a:gd name="T36" fmla="*/ 159 w 437"/>
              <a:gd name="T37" fmla="*/ 256 h 470"/>
              <a:gd name="T38" fmla="*/ 129 w 437"/>
              <a:gd name="T39" fmla="*/ 291 h 470"/>
              <a:gd name="T40" fmla="*/ 48 w 437"/>
              <a:gd name="T41" fmla="*/ 335 h 470"/>
              <a:gd name="T42" fmla="*/ 21 w 437"/>
              <a:gd name="T43" fmla="*/ 364 h 470"/>
              <a:gd name="T44" fmla="*/ 0 w 437"/>
              <a:gd name="T45" fmla="*/ 451 h 470"/>
              <a:gd name="T46" fmla="*/ 0 w 437"/>
              <a:gd name="T47" fmla="*/ 470 h 470"/>
              <a:gd name="T48" fmla="*/ 437 w 437"/>
              <a:gd name="T49" fmla="*/ 470 h 470"/>
              <a:gd name="T50" fmla="*/ 437 w 437"/>
              <a:gd name="T51" fmla="*/ 451 h 470"/>
              <a:gd name="T52" fmla="*/ 415 w 437"/>
              <a:gd name="T53" fmla="*/ 364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37" h="470">
                <a:moveTo>
                  <a:pt x="415" y="364"/>
                </a:moveTo>
                <a:cubicBezTo>
                  <a:pt x="415" y="364"/>
                  <a:pt x="422" y="351"/>
                  <a:pt x="388" y="335"/>
                </a:cubicBezTo>
                <a:cubicBezTo>
                  <a:pt x="307" y="291"/>
                  <a:pt x="307" y="291"/>
                  <a:pt x="307" y="291"/>
                </a:cubicBezTo>
                <a:cubicBezTo>
                  <a:pt x="273" y="257"/>
                  <a:pt x="273" y="257"/>
                  <a:pt x="273" y="257"/>
                </a:cubicBezTo>
                <a:cubicBezTo>
                  <a:pt x="256" y="248"/>
                  <a:pt x="246" y="251"/>
                  <a:pt x="262" y="240"/>
                </a:cubicBezTo>
                <a:cubicBezTo>
                  <a:pt x="274" y="230"/>
                  <a:pt x="282" y="216"/>
                  <a:pt x="288" y="199"/>
                </a:cubicBezTo>
                <a:cubicBezTo>
                  <a:pt x="289" y="198"/>
                  <a:pt x="292" y="194"/>
                  <a:pt x="294" y="185"/>
                </a:cubicBezTo>
                <a:cubicBezTo>
                  <a:pt x="294" y="185"/>
                  <a:pt x="325" y="148"/>
                  <a:pt x="298" y="147"/>
                </a:cubicBezTo>
                <a:cubicBezTo>
                  <a:pt x="298" y="147"/>
                  <a:pt x="326" y="96"/>
                  <a:pt x="285" y="57"/>
                </a:cubicBezTo>
                <a:cubicBezTo>
                  <a:pt x="285" y="57"/>
                  <a:pt x="283" y="55"/>
                  <a:pt x="280" y="52"/>
                </a:cubicBezTo>
                <a:cubicBezTo>
                  <a:pt x="271" y="42"/>
                  <a:pt x="262" y="37"/>
                  <a:pt x="262" y="37"/>
                </a:cubicBezTo>
                <a:cubicBezTo>
                  <a:pt x="203" y="0"/>
                  <a:pt x="155" y="50"/>
                  <a:pt x="155" y="50"/>
                </a:cubicBezTo>
                <a:cubicBezTo>
                  <a:pt x="113" y="88"/>
                  <a:pt x="140" y="140"/>
                  <a:pt x="140" y="140"/>
                </a:cubicBezTo>
                <a:cubicBezTo>
                  <a:pt x="112" y="140"/>
                  <a:pt x="142" y="179"/>
                  <a:pt x="142" y="179"/>
                </a:cubicBezTo>
                <a:cubicBezTo>
                  <a:pt x="146" y="197"/>
                  <a:pt x="150" y="195"/>
                  <a:pt x="150" y="195"/>
                </a:cubicBezTo>
                <a:cubicBezTo>
                  <a:pt x="152" y="195"/>
                  <a:pt x="152" y="198"/>
                  <a:pt x="153" y="202"/>
                </a:cubicBezTo>
                <a:cubicBezTo>
                  <a:pt x="154" y="201"/>
                  <a:pt x="154" y="201"/>
                  <a:pt x="155" y="201"/>
                </a:cubicBezTo>
                <a:cubicBezTo>
                  <a:pt x="160" y="216"/>
                  <a:pt x="168" y="229"/>
                  <a:pt x="178" y="239"/>
                </a:cubicBezTo>
                <a:cubicBezTo>
                  <a:pt x="187" y="251"/>
                  <a:pt x="163" y="251"/>
                  <a:pt x="159" y="256"/>
                </a:cubicBezTo>
                <a:cubicBezTo>
                  <a:pt x="157" y="259"/>
                  <a:pt x="129" y="291"/>
                  <a:pt x="129" y="291"/>
                </a:cubicBezTo>
                <a:cubicBezTo>
                  <a:pt x="48" y="335"/>
                  <a:pt x="48" y="335"/>
                  <a:pt x="48" y="335"/>
                </a:cubicBezTo>
                <a:cubicBezTo>
                  <a:pt x="15" y="351"/>
                  <a:pt x="21" y="364"/>
                  <a:pt x="21" y="364"/>
                </a:cubicBezTo>
                <a:cubicBezTo>
                  <a:pt x="0" y="451"/>
                  <a:pt x="0" y="451"/>
                  <a:pt x="0" y="451"/>
                </a:cubicBezTo>
                <a:cubicBezTo>
                  <a:pt x="0" y="470"/>
                  <a:pt x="0" y="470"/>
                  <a:pt x="0" y="470"/>
                </a:cubicBezTo>
                <a:cubicBezTo>
                  <a:pt x="437" y="470"/>
                  <a:pt x="437" y="470"/>
                  <a:pt x="437" y="470"/>
                </a:cubicBezTo>
                <a:cubicBezTo>
                  <a:pt x="437" y="451"/>
                  <a:pt x="437" y="451"/>
                  <a:pt x="437" y="451"/>
                </a:cubicBezTo>
                <a:lnTo>
                  <a:pt x="415" y="364"/>
                </a:lnTo>
                <a:close/>
              </a:path>
            </a:pathLst>
          </a:custGeom>
          <a:solidFill>
            <a:srgbClr val="3B444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9089" name="Freeform 40219"/>
          <p:cNvSpPr/>
          <p:nvPr/>
        </p:nvSpPr>
        <p:spPr bwMode="auto">
          <a:xfrm>
            <a:off x="9434514" y="3852863"/>
            <a:ext cx="2465388" cy="2657475"/>
          </a:xfrm>
          <a:custGeom>
            <a:avLst/>
            <a:gdLst>
              <a:gd name="T0" fmla="*/ 1038 w 1038"/>
              <a:gd name="T1" fmla="*/ 519 h 1118"/>
              <a:gd name="T2" fmla="*/ 519 w 1038"/>
              <a:gd name="T3" fmla="*/ 0 h 1118"/>
              <a:gd name="T4" fmla="*/ 0 w 1038"/>
              <a:gd name="T5" fmla="*/ 519 h 1118"/>
              <a:gd name="T6" fmla="*/ 284 w 1038"/>
              <a:gd name="T7" fmla="*/ 982 h 1118"/>
              <a:gd name="T8" fmla="*/ 284 w 1038"/>
              <a:gd name="T9" fmla="*/ 982 h 1118"/>
              <a:gd name="T10" fmla="*/ 519 w 1038"/>
              <a:gd name="T11" fmla="*/ 1118 h 1118"/>
              <a:gd name="T12" fmla="*/ 754 w 1038"/>
              <a:gd name="T13" fmla="*/ 982 h 1118"/>
              <a:gd name="T14" fmla="*/ 754 w 1038"/>
              <a:gd name="T15" fmla="*/ 982 h 1118"/>
              <a:gd name="T16" fmla="*/ 1038 w 1038"/>
              <a:gd name="T17" fmla="*/ 519 h 1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38" h="1118">
                <a:moveTo>
                  <a:pt x="1038" y="519"/>
                </a:moveTo>
                <a:cubicBezTo>
                  <a:pt x="1038" y="233"/>
                  <a:pt x="806" y="0"/>
                  <a:pt x="519" y="0"/>
                </a:cubicBezTo>
                <a:cubicBezTo>
                  <a:pt x="232" y="0"/>
                  <a:pt x="0" y="233"/>
                  <a:pt x="0" y="519"/>
                </a:cubicBezTo>
                <a:cubicBezTo>
                  <a:pt x="0" y="721"/>
                  <a:pt x="116" y="896"/>
                  <a:pt x="284" y="982"/>
                </a:cubicBezTo>
                <a:cubicBezTo>
                  <a:pt x="284" y="982"/>
                  <a:pt x="284" y="982"/>
                  <a:pt x="284" y="982"/>
                </a:cubicBezTo>
                <a:cubicBezTo>
                  <a:pt x="519" y="1118"/>
                  <a:pt x="519" y="1118"/>
                  <a:pt x="519" y="1118"/>
                </a:cubicBezTo>
                <a:cubicBezTo>
                  <a:pt x="754" y="982"/>
                  <a:pt x="754" y="982"/>
                  <a:pt x="754" y="982"/>
                </a:cubicBezTo>
                <a:cubicBezTo>
                  <a:pt x="754" y="982"/>
                  <a:pt x="754" y="982"/>
                  <a:pt x="754" y="982"/>
                </a:cubicBezTo>
                <a:cubicBezTo>
                  <a:pt x="922" y="896"/>
                  <a:pt x="1038" y="721"/>
                  <a:pt x="1038" y="519"/>
                </a:cubicBezTo>
              </a:path>
            </a:pathLst>
          </a:custGeom>
          <a:solidFill>
            <a:schemeClr val="bg1">
              <a:lumMod val="85000"/>
            </a:schemeClr>
          </a:solidFill>
          <a:ln>
            <a:noFill/>
          </a:ln>
        </p:spPr>
        <p:txBody>
          <a:bodyPr vert="horz" wrap="square" lIns="91440" tIns="45720" rIns="91440" bIns="45720" numCol="1" anchor="t" anchorCtr="0" compatLnSpc="1"/>
          <a:lstStyle/>
          <a:p>
            <a:endParaRPr lang="zh-CN" altLang="en-US"/>
          </a:p>
        </p:txBody>
      </p:sp>
      <p:sp>
        <p:nvSpPr>
          <p:cNvPr id="92" name="Oval 44665"/>
          <p:cNvSpPr>
            <a:spLocks noChangeArrowheads="1"/>
          </p:cNvSpPr>
          <p:nvPr/>
        </p:nvSpPr>
        <p:spPr bwMode="auto">
          <a:xfrm>
            <a:off x="268119" y="1096648"/>
            <a:ext cx="107950" cy="106363"/>
          </a:xfrm>
          <a:prstGeom prst="ellipse">
            <a:avLst/>
          </a:prstGeom>
          <a:solidFill>
            <a:srgbClr val="483F1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3" name="Oval 44666"/>
          <p:cNvSpPr>
            <a:spLocks noChangeArrowheads="1"/>
          </p:cNvSpPr>
          <p:nvPr/>
        </p:nvSpPr>
        <p:spPr bwMode="auto">
          <a:xfrm>
            <a:off x="452269" y="1172848"/>
            <a:ext cx="77788" cy="76200"/>
          </a:xfrm>
          <a:prstGeom prst="ellipse">
            <a:avLst/>
          </a:prstGeom>
          <a:solidFill>
            <a:srgbClr val="483F1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4" name="Oval 44667"/>
          <p:cNvSpPr>
            <a:spLocks noChangeArrowheads="1"/>
          </p:cNvSpPr>
          <p:nvPr/>
        </p:nvSpPr>
        <p:spPr bwMode="auto">
          <a:xfrm>
            <a:off x="112544" y="1196661"/>
            <a:ext cx="68263" cy="66675"/>
          </a:xfrm>
          <a:prstGeom prst="ellipse">
            <a:avLst/>
          </a:prstGeom>
          <a:solidFill>
            <a:srgbClr val="483F1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44668"/>
          <p:cNvSpPr/>
          <p:nvPr/>
        </p:nvSpPr>
        <p:spPr bwMode="auto">
          <a:xfrm>
            <a:off x="171281" y="1212536"/>
            <a:ext cx="301625" cy="152400"/>
          </a:xfrm>
          <a:custGeom>
            <a:avLst/>
            <a:gdLst>
              <a:gd name="T0" fmla="*/ 63 w 127"/>
              <a:gd name="T1" fmla="*/ 0 h 64"/>
              <a:gd name="T2" fmla="*/ 0 w 127"/>
              <a:gd name="T3" fmla="*/ 64 h 64"/>
              <a:gd name="T4" fmla="*/ 127 w 127"/>
              <a:gd name="T5" fmla="*/ 64 h 64"/>
              <a:gd name="T6" fmla="*/ 63 w 127"/>
              <a:gd name="T7" fmla="*/ 0 h 64"/>
            </a:gdLst>
            <a:ahLst/>
            <a:cxnLst>
              <a:cxn ang="0">
                <a:pos x="T0" y="T1"/>
              </a:cxn>
              <a:cxn ang="0">
                <a:pos x="T2" y="T3"/>
              </a:cxn>
              <a:cxn ang="0">
                <a:pos x="T4" y="T5"/>
              </a:cxn>
              <a:cxn ang="0">
                <a:pos x="T6" y="T7"/>
              </a:cxn>
            </a:cxnLst>
            <a:rect l="0" t="0" r="r" b="b"/>
            <a:pathLst>
              <a:path w="127" h="64">
                <a:moveTo>
                  <a:pt x="63" y="0"/>
                </a:moveTo>
                <a:cubicBezTo>
                  <a:pt x="28" y="0"/>
                  <a:pt x="0" y="29"/>
                  <a:pt x="0" y="64"/>
                </a:cubicBezTo>
                <a:cubicBezTo>
                  <a:pt x="127" y="64"/>
                  <a:pt x="127" y="64"/>
                  <a:pt x="127" y="64"/>
                </a:cubicBezTo>
                <a:cubicBezTo>
                  <a:pt x="127" y="29"/>
                  <a:pt x="98" y="0"/>
                  <a:pt x="63" y="0"/>
                </a:cubicBezTo>
                <a:close/>
              </a:path>
            </a:pathLst>
          </a:custGeom>
          <a:solidFill>
            <a:srgbClr val="483F1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6" name="Freeform 44669"/>
          <p:cNvSpPr/>
          <p:nvPr/>
        </p:nvSpPr>
        <p:spPr bwMode="auto">
          <a:xfrm>
            <a:off x="52219" y="1269686"/>
            <a:ext cx="130175" cy="95250"/>
          </a:xfrm>
          <a:custGeom>
            <a:avLst/>
            <a:gdLst>
              <a:gd name="T0" fmla="*/ 55 w 55"/>
              <a:gd name="T1" fmla="*/ 3 h 40"/>
              <a:gd name="T2" fmla="*/ 40 w 55"/>
              <a:gd name="T3" fmla="*/ 0 h 40"/>
              <a:gd name="T4" fmla="*/ 0 w 55"/>
              <a:gd name="T5" fmla="*/ 40 h 40"/>
              <a:gd name="T6" fmla="*/ 44 w 55"/>
              <a:gd name="T7" fmla="*/ 40 h 40"/>
              <a:gd name="T8" fmla="*/ 55 w 55"/>
              <a:gd name="T9" fmla="*/ 3 h 40"/>
            </a:gdLst>
            <a:ahLst/>
            <a:cxnLst>
              <a:cxn ang="0">
                <a:pos x="T0" y="T1"/>
              </a:cxn>
              <a:cxn ang="0">
                <a:pos x="T2" y="T3"/>
              </a:cxn>
              <a:cxn ang="0">
                <a:pos x="T4" y="T5"/>
              </a:cxn>
              <a:cxn ang="0">
                <a:pos x="T6" y="T7"/>
              </a:cxn>
              <a:cxn ang="0">
                <a:pos x="T8" y="T9"/>
              </a:cxn>
            </a:cxnLst>
            <a:rect l="0" t="0" r="r" b="b"/>
            <a:pathLst>
              <a:path w="55" h="40">
                <a:moveTo>
                  <a:pt x="55" y="3"/>
                </a:moveTo>
                <a:cubicBezTo>
                  <a:pt x="50" y="1"/>
                  <a:pt x="45" y="0"/>
                  <a:pt x="40" y="0"/>
                </a:cubicBezTo>
                <a:cubicBezTo>
                  <a:pt x="18" y="0"/>
                  <a:pt x="0" y="17"/>
                  <a:pt x="0" y="40"/>
                </a:cubicBezTo>
                <a:cubicBezTo>
                  <a:pt x="44" y="40"/>
                  <a:pt x="44" y="40"/>
                  <a:pt x="44" y="40"/>
                </a:cubicBezTo>
                <a:cubicBezTo>
                  <a:pt x="44" y="26"/>
                  <a:pt x="48" y="13"/>
                  <a:pt x="55" y="3"/>
                </a:cubicBezTo>
                <a:close/>
              </a:path>
            </a:pathLst>
          </a:custGeom>
          <a:solidFill>
            <a:srgbClr val="483F1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44670"/>
          <p:cNvSpPr/>
          <p:nvPr/>
        </p:nvSpPr>
        <p:spPr bwMode="auto">
          <a:xfrm>
            <a:off x="452269" y="1255398"/>
            <a:ext cx="146050" cy="109538"/>
          </a:xfrm>
          <a:custGeom>
            <a:avLst/>
            <a:gdLst>
              <a:gd name="T0" fmla="*/ 16 w 62"/>
              <a:gd name="T1" fmla="*/ 0 h 46"/>
              <a:gd name="T2" fmla="*/ 0 w 62"/>
              <a:gd name="T3" fmla="*/ 3 h 46"/>
              <a:gd name="T4" fmla="*/ 14 w 62"/>
              <a:gd name="T5" fmla="*/ 46 h 46"/>
              <a:gd name="T6" fmla="*/ 62 w 62"/>
              <a:gd name="T7" fmla="*/ 46 h 46"/>
              <a:gd name="T8" fmla="*/ 16 w 62"/>
              <a:gd name="T9" fmla="*/ 0 h 46"/>
            </a:gdLst>
            <a:ahLst/>
            <a:cxnLst>
              <a:cxn ang="0">
                <a:pos x="T0" y="T1"/>
              </a:cxn>
              <a:cxn ang="0">
                <a:pos x="T2" y="T3"/>
              </a:cxn>
              <a:cxn ang="0">
                <a:pos x="T4" y="T5"/>
              </a:cxn>
              <a:cxn ang="0">
                <a:pos x="T6" y="T7"/>
              </a:cxn>
              <a:cxn ang="0">
                <a:pos x="T8" y="T9"/>
              </a:cxn>
            </a:cxnLst>
            <a:rect l="0" t="0" r="r" b="b"/>
            <a:pathLst>
              <a:path w="62" h="46">
                <a:moveTo>
                  <a:pt x="16" y="0"/>
                </a:moveTo>
                <a:cubicBezTo>
                  <a:pt x="11" y="0"/>
                  <a:pt x="5" y="1"/>
                  <a:pt x="0" y="3"/>
                </a:cubicBezTo>
                <a:cubicBezTo>
                  <a:pt x="9" y="15"/>
                  <a:pt x="14" y="30"/>
                  <a:pt x="14" y="46"/>
                </a:cubicBezTo>
                <a:cubicBezTo>
                  <a:pt x="62" y="46"/>
                  <a:pt x="62" y="46"/>
                  <a:pt x="62" y="46"/>
                </a:cubicBezTo>
                <a:cubicBezTo>
                  <a:pt x="62" y="21"/>
                  <a:pt x="42" y="0"/>
                  <a:pt x="16" y="0"/>
                </a:cubicBezTo>
                <a:close/>
              </a:path>
            </a:pathLst>
          </a:custGeom>
          <a:solidFill>
            <a:srgbClr val="483F1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文本框 90"/>
          <p:cNvSpPr txBox="1"/>
          <p:nvPr/>
        </p:nvSpPr>
        <p:spPr>
          <a:xfrm>
            <a:off x="554941" y="348527"/>
            <a:ext cx="1800493" cy="369332"/>
          </a:xfrm>
          <a:prstGeom prst="rect">
            <a:avLst/>
          </a:prstGeom>
          <a:noFill/>
        </p:spPr>
        <p:txBody>
          <a:bodyPr wrap="none" rtlCol="0">
            <a:spAutoFit/>
          </a:bodyPr>
          <a:lstStyle/>
          <a:p>
            <a:r>
              <a:rPr lang="zh-CN" altLang="en-US" b="1" dirty="0" smtClean="0">
                <a:solidFill>
                  <a:srgbClr val="C00000"/>
                </a:solidFill>
                <a:effectLst>
                  <a:outerShdw blurRad="38100" dist="38100" dir="2700000" algn="tl">
                    <a:srgbClr val="000000">
                      <a:alpha val="43137"/>
                    </a:srgbClr>
                  </a:outerShdw>
                </a:effectLst>
              </a:rPr>
              <a:t>红船律师事务所</a:t>
            </a:r>
            <a:endParaRPr lang="zh-CN" altLang="en-US" b="1" dirty="0">
              <a:solidFill>
                <a:srgbClr val="C00000"/>
              </a:solidFill>
              <a:effectLst>
                <a:outerShdw blurRad="38100" dist="38100" dir="2700000" algn="tl">
                  <a:srgbClr val="000000">
                    <a:alpha val="43137"/>
                  </a:srgbClr>
                </a:outerShdw>
              </a:effectLst>
            </a:endParaRPr>
          </a:p>
        </p:txBody>
      </p:sp>
      <p:sp>
        <p:nvSpPr>
          <p:cNvPr id="26" name="Rectangle 2"/>
          <p:cNvSpPr txBox="1">
            <a:spLocks noChangeArrowheads="1"/>
          </p:cNvSpPr>
          <p:nvPr/>
        </p:nvSpPr>
        <p:spPr>
          <a:xfrm>
            <a:off x="1085850" y="984250"/>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b="1" dirty="0" smtClean="0">
                <a:solidFill>
                  <a:schemeClr val="bg2">
                    <a:lumMod val="50000"/>
                  </a:schemeClr>
                </a:solidFill>
              </a:rPr>
              <a:t>合同签订以前</a:t>
            </a:r>
            <a:endParaRPr lang="zh-CN" b="1" dirty="0">
              <a:solidFill>
                <a:schemeClr val="bg2">
                  <a:lumMod val="50000"/>
                </a:schemeClr>
              </a:solidFill>
            </a:endParaRPr>
          </a:p>
        </p:txBody>
      </p:sp>
      <p:sp>
        <p:nvSpPr>
          <p:cNvPr id="27" name="Rectangle 3"/>
          <p:cNvSpPr txBox="1">
            <a:spLocks noChangeArrowheads="1"/>
          </p:cNvSpPr>
          <p:nvPr/>
        </p:nvSpPr>
        <p:spPr>
          <a:xfrm>
            <a:off x="112544" y="1984375"/>
            <a:ext cx="8229600" cy="4525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dirty="0" smtClean="0">
                <a:solidFill>
                  <a:schemeClr val="accent1">
                    <a:lumMod val="75000"/>
                  </a:schemeClr>
                </a:solidFill>
              </a:rPr>
              <a:t>（</a:t>
            </a:r>
            <a:r>
              <a:rPr lang="en-US" dirty="0" smtClean="0">
                <a:solidFill>
                  <a:schemeClr val="accent1">
                    <a:lumMod val="75000"/>
                  </a:schemeClr>
                </a:solidFill>
              </a:rPr>
              <a:t>1</a:t>
            </a:r>
            <a:r>
              <a:rPr lang="zh-CN" altLang="en-US" dirty="0">
                <a:solidFill>
                  <a:schemeClr val="accent1">
                    <a:lumMod val="75000"/>
                  </a:schemeClr>
                </a:solidFill>
              </a:rPr>
              <a:t>）在交付投标保证金或图纸押金前必须进行：</a:t>
            </a:r>
            <a:endParaRPr lang="zh-CN" altLang="en-US" dirty="0" smtClean="0">
              <a:solidFill>
                <a:schemeClr val="accent1">
                  <a:lumMod val="75000"/>
                </a:schemeClr>
              </a:solidFill>
            </a:endParaRPr>
          </a:p>
          <a:p>
            <a:r>
              <a:rPr lang="en-US" dirty="0" smtClean="0">
                <a:solidFill>
                  <a:schemeClr val="accent1">
                    <a:lumMod val="75000"/>
                  </a:schemeClr>
                </a:solidFill>
              </a:rPr>
              <a:t>         a</a:t>
            </a:r>
            <a:r>
              <a:rPr lang="zh-CN" altLang="en-US" dirty="0" smtClean="0">
                <a:solidFill>
                  <a:schemeClr val="accent1">
                    <a:lumMod val="75000"/>
                  </a:schemeClr>
                </a:solidFill>
              </a:rPr>
              <a:t>、对项目真实性的审查。</a:t>
            </a:r>
            <a:endParaRPr lang="en-US" altLang="zh-CN" dirty="0" smtClean="0">
              <a:solidFill>
                <a:schemeClr val="accent1">
                  <a:lumMod val="75000"/>
                </a:schemeClr>
              </a:solidFill>
            </a:endParaRPr>
          </a:p>
          <a:p>
            <a:endParaRPr lang="zh-CN" altLang="en-US" dirty="0" smtClean="0">
              <a:solidFill>
                <a:schemeClr val="accent1">
                  <a:lumMod val="75000"/>
                </a:schemeClr>
              </a:solidFill>
            </a:endParaRPr>
          </a:p>
          <a:p>
            <a:r>
              <a:rPr lang="zh-CN" altLang="en-US" dirty="0" smtClean="0">
                <a:solidFill>
                  <a:schemeClr val="accent1">
                    <a:lumMod val="75000"/>
                  </a:schemeClr>
                </a:solidFill>
              </a:rPr>
              <a:t>         </a:t>
            </a:r>
            <a:r>
              <a:rPr lang="en-US" dirty="0" smtClean="0">
                <a:solidFill>
                  <a:schemeClr val="accent1">
                    <a:lumMod val="75000"/>
                  </a:schemeClr>
                </a:solidFill>
              </a:rPr>
              <a:t>b</a:t>
            </a:r>
            <a:r>
              <a:rPr lang="zh-CN" altLang="en-US" dirty="0" smtClean="0">
                <a:solidFill>
                  <a:schemeClr val="accent1">
                    <a:lumMod val="75000"/>
                  </a:schemeClr>
                </a:solidFill>
              </a:rPr>
              <a:t>、对甲方履行能力的审查。 </a:t>
            </a:r>
            <a:endParaRPr lang="zh-CN" altLang="en-US" dirty="0" smtClean="0">
              <a:solidFill>
                <a:schemeClr val="accent1">
                  <a:lumMod val="75000"/>
                </a:schemeClr>
              </a:solidFill>
            </a:endParaRPr>
          </a:p>
          <a:p>
            <a:endParaRPr lang="zh-CN" altLang="en-US" b="1" dirty="0" smtClean="0">
              <a:solidFill>
                <a:schemeClr val="accent1">
                  <a:lumMod val="75000"/>
                </a:schemeClr>
              </a:solidFill>
            </a:endParaRPr>
          </a:p>
          <a:p>
            <a:r>
              <a:rPr lang="zh-CN" altLang="en-US" dirty="0" smtClean="0">
                <a:solidFill>
                  <a:schemeClr val="accent1">
                    <a:lumMod val="75000"/>
                  </a:schemeClr>
                </a:solidFill>
              </a:rPr>
              <a:t>（</a:t>
            </a:r>
            <a:r>
              <a:rPr lang="en-US" dirty="0" smtClean="0">
                <a:solidFill>
                  <a:schemeClr val="accent1">
                    <a:lumMod val="75000"/>
                  </a:schemeClr>
                </a:solidFill>
              </a:rPr>
              <a:t>2</a:t>
            </a:r>
            <a:r>
              <a:rPr lang="zh-CN" altLang="en-US" dirty="0" smtClean="0">
                <a:solidFill>
                  <a:schemeClr val="accent1">
                    <a:lumMod val="75000"/>
                  </a:schemeClr>
                </a:solidFill>
              </a:rPr>
              <a:t>）量力而行，把好投标关口。</a:t>
            </a:r>
            <a:endParaRPr lang="zh-CN" altLang="en-US" dirty="0">
              <a:solidFill>
                <a:schemeClr val="accent1">
                  <a:lumMod val="75000"/>
                </a:schemeClr>
              </a:solidFill>
            </a:endParaRPr>
          </a:p>
        </p:txBody>
      </p:sp>
      <p:sp>
        <p:nvSpPr>
          <p:cNvPr id="2" name="TextBox 1"/>
          <p:cNvSpPr txBox="1"/>
          <p:nvPr/>
        </p:nvSpPr>
        <p:spPr>
          <a:xfrm>
            <a:off x="10079832" y="4557712"/>
            <a:ext cx="1174752" cy="1015663"/>
          </a:xfrm>
          <a:prstGeom prst="rect">
            <a:avLst/>
          </a:prstGeom>
          <a:noFill/>
        </p:spPr>
        <p:txBody>
          <a:bodyPr wrap="square" rtlCol="0">
            <a:spAutoFit/>
          </a:bodyPr>
          <a:lstStyle/>
          <a:p>
            <a:r>
              <a:rPr lang="en-US" altLang="zh-CN" sz="6000" b="1" dirty="0" smtClean="0">
                <a:solidFill>
                  <a:schemeClr val="bg2">
                    <a:lumMod val="25000"/>
                  </a:schemeClr>
                </a:solidFill>
              </a:rPr>
              <a:t>01</a:t>
            </a:r>
            <a:endParaRPr lang="zh-CN" altLang="en-US" sz="6000" b="1" dirty="0">
              <a:solidFill>
                <a:schemeClr val="bg2">
                  <a:lumMod val="25000"/>
                </a:schemeClr>
              </a:solidFill>
            </a:endParaRPr>
          </a:p>
        </p:txBody>
      </p:sp>
    </p:spTree>
  </p:cSld>
  <p:clrMapOvr>
    <a:masterClrMapping/>
  </p:clrMapOvr>
  <p:transition>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 name="Freeform 60"/>
          <p:cNvSpPr/>
          <p:nvPr/>
        </p:nvSpPr>
        <p:spPr bwMode="auto">
          <a:xfrm>
            <a:off x="55809" y="121758"/>
            <a:ext cx="554943" cy="596101"/>
          </a:xfrm>
          <a:custGeom>
            <a:avLst/>
            <a:gdLst>
              <a:gd name="T0" fmla="*/ 415 w 437"/>
              <a:gd name="T1" fmla="*/ 364 h 470"/>
              <a:gd name="T2" fmla="*/ 388 w 437"/>
              <a:gd name="T3" fmla="*/ 335 h 470"/>
              <a:gd name="T4" fmla="*/ 307 w 437"/>
              <a:gd name="T5" fmla="*/ 291 h 470"/>
              <a:gd name="T6" fmla="*/ 273 w 437"/>
              <a:gd name="T7" fmla="*/ 257 h 470"/>
              <a:gd name="T8" fmla="*/ 262 w 437"/>
              <a:gd name="T9" fmla="*/ 240 h 470"/>
              <a:gd name="T10" fmla="*/ 288 w 437"/>
              <a:gd name="T11" fmla="*/ 199 h 470"/>
              <a:gd name="T12" fmla="*/ 294 w 437"/>
              <a:gd name="T13" fmla="*/ 185 h 470"/>
              <a:gd name="T14" fmla="*/ 298 w 437"/>
              <a:gd name="T15" fmla="*/ 147 h 470"/>
              <a:gd name="T16" fmla="*/ 285 w 437"/>
              <a:gd name="T17" fmla="*/ 57 h 470"/>
              <a:gd name="T18" fmla="*/ 280 w 437"/>
              <a:gd name="T19" fmla="*/ 52 h 470"/>
              <a:gd name="T20" fmla="*/ 262 w 437"/>
              <a:gd name="T21" fmla="*/ 37 h 470"/>
              <a:gd name="T22" fmla="*/ 155 w 437"/>
              <a:gd name="T23" fmla="*/ 50 h 470"/>
              <a:gd name="T24" fmla="*/ 140 w 437"/>
              <a:gd name="T25" fmla="*/ 140 h 470"/>
              <a:gd name="T26" fmla="*/ 142 w 437"/>
              <a:gd name="T27" fmla="*/ 179 h 470"/>
              <a:gd name="T28" fmla="*/ 150 w 437"/>
              <a:gd name="T29" fmla="*/ 195 h 470"/>
              <a:gd name="T30" fmla="*/ 153 w 437"/>
              <a:gd name="T31" fmla="*/ 202 h 470"/>
              <a:gd name="T32" fmla="*/ 155 w 437"/>
              <a:gd name="T33" fmla="*/ 201 h 470"/>
              <a:gd name="T34" fmla="*/ 178 w 437"/>
              <a:gd name="T35" fmla="*/ 239 h 470"/>
              <a:gd name="T36" fmla="*/ 159 w 437"/>
              <a:gd name="T37" fmla="*/ 256 h 470"/>
              <a:gd name="T38" fmla="*/ 129 w 437"/>
              <a:gd name="T39" fmla="*/ 291 h 470"/>
              <a:gd name="T40" fmla="*/ 48 w 437"/>
              <a:gd name="T41" fmla="*/ 335 h 470"/>
              <a:gd name="T42" fmla="*/ 21 w 437"/>
              <a:gd name="T43" fmla="*/ 364 h 470"/>
              <a:gd name="T44" fmla="*/ 0 w 437"/>
              <a:gd name="T45" fmla="*/ 451 h 470"/>
              <a:gd name="T46" fmla="*/ 0 w 437"/>
              <a:gd name="T47" fmla="*/ 470 h 470"/>
              <a:gd name="T48" fmla="*/ 437 w 437"/>
              <a:gd name="T49" fmla="*/ 470 h 470"/>
              <a:gd name="T50" fmla="*/ 437 w 437"/>
              <a:gd name="T51" fmla="*/ 451 h 470"/>
              <a:gd name="T52" fmla="*/ 415 w 437"/>
              <a:gd name="T53" fmla="*/ 364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37" h="470">
                <a:moveTo>
                  <a:pt x="415" y="364"/>
                </a:moveTo>
                <a:cubicBezTo>
                  <a:pt x="415" y="364"/>
                  <a:pt x="422" y="351"/>
                  <a:pt x="388" y="335"/>
                </a:cubicBezTo>
                <a:cubicBezTo>
                  <a:pt x="307" y="291"/>
                  <a:pt x="307" y="291"/>
                  <a:pt x="307" y="291"/>
                </a:cubicBezTo>
                <a:cubicBezTo>
                  <a:pt x="273" y="257"/>
                  <a:pt x="273" y="257"/>
                  <a:pt x="273" y="257"/>
                </a:cubicBezTo>
                <a:cubicBezTo>
                  <a:pt x="256" y="248"/>
                  <a:pt x="246" y="251"/>
                  <a:pt x="262" y="240"/>
                </a:cubicBezTo>
                <a:cubicBezTo>
                  <a:pt x="274" y="230"/>
                  <a:pt x="282" y="216"/>
                  <a:pt x="288" y="199"/>
                </a:cubicBezTo>
                <a:cubicBezTo>
                  <a:pt x="289" y="198"/>
                  <a:pt x="292" y="194"/>
                  <a:pt x="294" y="185"/>
                </a:cubicBezTo>
                <a:cubicBezTo>
                  <a:pt x="294" y="185"/>
                  <a:pt x="325" y="148"/>
                  <a:pt x="298" y="147"/>
                </a:cubicBezTo>
                <a:cubicBezTo>
                  <a:pt x="298" y="147"/>
                  <a:pt x="326" y="96"/>
                  <a:pt x="285" y="57"/>
                </a:cubicBezTo>
                <a:cubicBezTo>
                  <a:pt x="285" y="57"/>
                  <a:pt x="283" y="55"/>
                  <a:pt x="280" y="52"/>
                </a:cubicBezTo>
                <a:cubicBezTo>
                  <a:pt x="271" y="42"/>
                  <a:pt x="262" y="37"/>
                  <a:pt x="262" y="37"/>
                </a:cubicBezTo>
                <a:cubicBezTo>
                  <a:pt x="203" y="0"/>
                  <a:pt x="155" y="50"/>
                  <a:pt x="155" y="50"/>
                </a:cubicBezTo>
                <a:cubicBezTo>
                  <a:pt x="113" y="88"/>
                  <a:pt x="140" y="140"/>
                  <a:pt x="140" y="140"/>
                </a:cubicBezTo>
                <a:cubicBezTo>
                  <a:pt x="112" y="140"/>
                  <a:pt x="142" y="179"/>
                  <a:pt x="142" y="179"/>
                </a:cubicBezTo>
                <a:cubicBezTo>
                  <a:pt x="146" y="197"/>
                  <a:pt x="150" y="195"/>
                  <a:pt x="150" y="195"/>
                </a:cubicBezTo>
                <a:cubicBezTo>
                  <a:pt x="152" y="195"/>
                  <a:pt x="152" y="198"/>
                  <a:pt x="153" y="202"/>
                </a:cubicBezTo>
                <a:cubicBezTo>
                  <a:pt x="154" y="201"/>
                  <a:pt x="154" y="201"/>
                  <a:pt x="155" y="201"/>
                </a:cubicBezTo>
                <a:cubicBezTo>
                  <a:pt x="160" y="216"/>
                  <a:pt x="168" y="229"/>
                  <a:pt x="178" y="239"/>
                </a:cubicBezTo>
                <a:cubicBezTo>
                  <a:pt x="187" y="251"/>
                  <a:pt x="163" y="251"/>
                  <a:pt x="159" y="256"/>
                </a:cubicBezTo>
                <a:cubicBezTo>
                  <a:pt x="157" y="259"/>
                  <a:pt x="129" y="291"/>
                  <a:pt x="129" y="291"/>
                </a:cubicBezTo>
                <a:cubicBezTo>
                  <a:pt x="48" y="335"/>
                  <a:pt x="48" y="335"/>
                  <a:pt x="48" y="335"/>
                </a:cubicBezTo>
                <a:cubicBezTo>
                  <a:pt x="15" y="351"/>
                  <a:pt x="21" y="364"/>
                  <a:pt x="21" y="364"/>
                </a:cubicBezTo>
                <a:cubicBezTo>
                  <a:pt x="0" y="451"/>
                  <a:pt x="0" y="451"/>
                  <a:pt x="0" y="451"/>
                </a:cubicBezTo>
                <a:cubicBezTo>
                  <a:pt x="0" y="470"/>
                  <a:pt x="0" y="470"/>
                  <a:pt x="0" y="470"/>
                </a:cubicBezTo>
                <a:cubicBezTo>
                  <a:pt x="437" y="470"/>
                  <a:pt x="437" y="470"/>
                  <a:pt x="437" y="470"/>
                </a:cubicBezTo>
                <a:cubicBezTo>
                  <a:pt x="437" y="451"/>
                  <a:pt x="437" y="451"/>
                  <a:pt x="437" y="451"/>
                </a:cubicBezTo>
                <a:lnTo>
                  <a:pt x="415" y="364"/>
                </a:lnTo>
                <a:close/>
              </a:path>
            </a:pathLst>
          </a:custGeom>
          <a:solidFill>
            <a:srgbClr val="3B444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2" name="Oval 44665"/>
          <p:cNvSpPr>
            <a:spLocks noChangeArrowheads="1"/>
          </p:cNvSpPr>
          <p:nvPr/>
        </p:nvSpPr>
        <p:spPr bwMode="auto">
          <a:xfrm>
            <a:off x="268119" y="1096648"/>
            <a:ext cx="107950" cy="106363"/>
          </a:xfrm>
          <a:prstGeom prst="ellipse">
            <a:avLst/>
          </a:prstGeom>
          <a:solidFill>
            <a:srgbClr val="483F1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3" name="Oval 44666"/>
          <p:cNvSpPr>
            <a:spLocks noChangeArrowheads="1"/>
          </p:cNvSpPr>
          <p:nvPr/>
        </p:nvSpPr>
        <p:spPr bwMode="auto">
          <a:xfrm>
            <a:off x="452269" y="1172848"/>
            <a:ext cx="77788" cy="76200"/>
          </a:xfrm>
          <a:prstGeom prst="ellipse">
            <a:avLst/>
          </a:prstGeom>
          <a:solidFill>
            <a:srgbClr val="483F1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4" name="Oval 44667"/>
          <p:cNvSpPr>
            <a:spLocks noChangeArrowheads="1"/>
          </p:cNvSpPr>
          <p:nvPr/>
        </p:nvSpPr>
        <p:spPr bwMode="auto">
          <a:xfrm>
            <a:off x="112544" y="1196661"/>
            <a:ext cx="68263" cy="66675"/>
          </a:xfrm>
          <a:prstGeom prst="ellipse">
            <a:avLst/>
          </a:prstGeom>
          <a:solidFill>
            <a:srgbClr val="483F1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44668"/>
          <p:cNvSpPr/>
          <p:nvPr/>
        </p:nvSpPr>
        <p:spPr bwMode="auto">
          <a:xfrm>
            <a:off x="171281" y="1212536"/>
            <a:ext cx="301625" cy="152400"/>
          </a:xfrm>
          <a:custGeom>
            <a:avLst/>
            <a:gdLst>
              <a:gd name="T0" fmla="*/ 63 w 127"/>
              <a:gd name="T1" fmla="*/ 0 h 64"/>
              <a:gd name="T2" fmla="*/ 0 w 127"/>
              <a:gd name="T3" fmla="*/ 64 h 64"/>
              <a:gd name="T4" fmla="*/ 127 w 127"/>
              <a:gd name="T5" fmla="*/ 64 h 64"/>
              <a:gd name="T6" fmla="*/ 63 w 127"/>
              <a:gd name="T7" fmla="*/ 0 h 64"/>
            </a:gdLst>
            <a:ahLst/>
            <a:cxnLst>
              <a:cxn ang="0">
                <a:pos x="T0" y="T1"/>
              </a:cxn>
              <a:cxn ang="0">
                <a:pos x="T2" y="T3"/>
              </a:cxn>
              <a:cxn ang="0">
                <a:pos x="T4" y="T5"/>
              </a:cxn>
              <a:cxn ang="0">
                <a:pos x="T6" y="T7"/>
              </a:cxn>
            </a:cxnLst>
            <a:rect l="0" t="0" r="r" b="b"/>
            <a:pathLst>
              <a:path w="127" h="64">
                <a:moveTo>
                  <a:pt x="63" y="0"/>
                </a:moveTo>
                <a:cubicBezTo>
                  <a:pt x="28" y="0"/>
                  <a:pt x="0" y="29"/>
                  <a:pt x="0" y="64"/>
                </a:cubicBezTo>
                <a:cubicBezTo>
                  <a:pt x="127" y="64"/>
                  <a:pt x="127" y="64"/>
                  <a:pt x="127" y="64"/>
                </a:cubicBezTo>
                <a:cubicBezTo>
                  <a:pt x="127" y="29"/>
                  <a:pt x="98" y="0"/>
                  <a:pt x="63" y="0"/>
                </a:cubicBezTo>
                <a:close/>
              </a:path>
            </a:pathLst>
          </a:custGeom>
          <a:solidFill>
            <a:srgbClr val="483F1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6" name="Freeform 44669"/>
          <p:cNvSpPr/>
          <p:nvPr/>
        </p:nvSpPr>
        <p:spPr bwMode="auto">
          <a:xfrm>
            <a:off x="52219" y="1269686"/>
            <a:ext cx="130175" cy="95250"/>
          </a:xfrm>
          <a:custGeom>
            <a:avLst/>
            <a:gdLst>
              <a:gd name="T0" fmla="*/ 55 w 55"/>
              <a:gd name="T1" fmla="*/ 3 h 40"/>
              <a:gd name="T2" fmla="*/ 40 w 55"/>
              <a:gd name="T3" fmla="*/ 0 h 40"/>
              <a:gd name="T4" fmla="*/ 0 w 55"/>
              <a:gd name="T5" fmla="*/ 40 h 40"/>
              <a:gd name="T6" fmla="*/ 44 w 55"/>
              <a:gd name="T7" fmla="*/ 40 h 40"/>
              <a:gd name="T8" fmla="*/ 55 w 55"/>
              <a:gd name="T9" fmla="*/ 3 h 40"/>
            </a:gdLst>
            <a:ahLst/>
            <a:cxnLst>
              <a:cxn ang="0">
                <a:pos x="T0" y="T1"/>
              </a:cxn>
              <a:cxn ang="0">
                <a:pos x="T2" y="T3"/>
              </a:cxn>
              <a:cxn ang="0">
                <a:pos x="T4" y="T5"/>
              </a:cxn>
              <a:cxn ang="0">
                <a:pos x="T6" y="T7"/>
              </a:cxn>
              <a:cxn ang="0">
                <a:pos x="T8" y="T9"/>
              </a:cxn>
            </a:cxnLst>
            <a:rect l="0" t="0" r="r" b="b"/>
            <a:pathLst>
              <a:path w="55" h="40">
                <a:moveTo>
                  <a:pt x="55" y="3"/>
                </a:moveTo>
                <a:cubicBezTo>
                  <a:pt x="50" y="1"/>
                  <a:pt x="45" y="0"/>
                  <a:pt x="40" y="0"/>
                </a:cubicBezTo>
                <a:cubicBezTo>
                  <a:pt x="18" y="0"/>
                  <a:pt x="0" y="17"/>
                  <a:pt x="0" y="40"/>
                </a:cubicBezTo>
                <a:cubicBezTo>
                  <a:pt x="44" y="40"/>
                  <a:pt x="44" y="40"/>
                  <a:pt x="44" y="40"/>
                </a:cubicBezTo>
                <a:cubicBezTo>
                  <a:pt x="44" y="26"/>
                  <a:pt x="48" y="13"/>
                  <a:pt x="55" y="3"/>
                </a:cubicBezTo>
                <a:close/>
              </a:path>
            </a:pathLst>
          </a:custGeom>
          <a:solidFill>
            <a:srgbClr val="483F1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44670"/>
          <p:cNvSpPr/>
          <p:nvPr/>
        </p:nvSpPr>
        <p:spPr bwMode="auto">
          <a:xfrm>
            <a:off x="452269" y="1255398"/>
            <a:ext cx="146050" cy="109538"/>
          </a:xfrm>
          <a:custGeom>
            <a:avLst/>
            <a:gdLst>
              <a:gd name="T0" fmla="*/ 16 w 62"/>
              <a:gd name="T1" fmla="*/ 0 h 46"/>
              <a:gd name="T2" fmla="*/ 0 w 62"/>
              <a:gd name="T3" fmla="*/ 3 h 46"/>
              <a:gd name="T4" fmla="*/ 14 w 62"/>
              <a:gd name="T5" fmla="*/ 46 h 46"/>
              <a:gd name="T6" fmla="*/ 62 w 62"/>
              <a:gd name="T7" fmla="*/ 46 h 46"/>
              <a:gd name="T8" fmla="*/ 16 w 62"/>
              <a:gd name="T9" fmla="*/ 0 h 46"/>
            </a:gdLst>
            <a:ahLst/>
            <a:cxnLst>
              <a:cxn ang="0">
                <a:pos x="T0" y="T1"/>
              </a:cxn>
              <a:cxn ang="0">
                <a:pos x="T2" y="T3"/>
              </a:cxn>
              <a:cxn ang="0">
                <a:pos x="T4" y="T5"/>
              </a:cxn>
              <a:cxn ang="0">
                <a:pos x="T6" y="T7"/>
              </a:cxn>
              <a:cxn ang="0">
                <a:pos x="T8" y="T9"/>
              </a:cxn>
            </a:cxnLst>
            <a:rect l="0" t="0" r="r" b="b"/>
            <a:pathLst>
              <a:path w="62" h="46">
                <a:moveTo>
                  <a:pt x="16" y="0"/>
                </a:moveTo>
                <a:cubicBezTo>
                  <a:pt x="11" y="0"/>
                  <a:pt x="5" y="1"/>
                  <a:pt x="0" y="3"/>
                </a:cubicBezTo>
                <a:cubicBezTo>
                  <a:pt x="9" y="15"/>
                  <a:pt x="14" y="30"/>
                  <a:pt x="14" y="46"/>
                </a:cubicBezTo>
                <a:cubicBezTo>
                  <a:pt x="62" y="46"/>
                  <a:pt x="62" y="46"/>
                  <a:pt x="62" y="46"/>
                </a:cubicBezTo>
                <a:cubicBezTo>
                  <a:pt x="62" y="21"/>
                  <a:pt x="42" y="0"/>
                  <a:pt x="16" y="0"/>
                </a:cubicBezTo>
                <a:close/>
              </a:path>
            </a:pathLst>
          </a:custGeom>
          <a:solidFill>
            <a:srgbClr val="483F1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文本框 90"/>
          <p:cNvSpPr txBox="1"/>
          <p:nvPr/>
        </p:nvSpPr>
        <p:spPr>
          <a:xfrm>
            <a:off x="554941" y="348527"/>
            <a:ext cx="1800493" cy="369332"/>
          </a:xfrm>
          <a:prstGeom prst="rect">
            <a:avLst/>
          </a:prstGeom>
          <a:noFill/>
        </p:spPr>
        <p:txBody>
          <a:bodyPr wrap="none" rtlCol="0">
            <a:spAutoFit/>
          </a:bodyPr>
          <a:lstStyle/>
          <a:p>
            <a:r>
              <a:rPr lang="zh-CN" altLang="en-US" b="1" dirty="0" smtClean="0">
                <a:solidFill>
                  <a:srgbClr val="C00000"/>
                </a:solidFill>
                <a:effectLst>
                  <a:outerShdw blurRad="38100" dist="38100" dir="2700000" algn="tl">
                    <a:srgbClr val="000000">
                      <a:alpha val="43137"/>
                    </a:srgbClr>
                  </a:outerShdw>
                </a:effectLst>
              </a:rPr>
              <a:t>红船律师事务所</a:t>
            </a:r>
            <a:endParaRPr lang="zh-CN" altLang="en-US" b="1" dirty="0">
              <a:solidFill>
                <a:srgbClr val="C00000"/>
              </a:solidFill>
              <a:effectLst>
                <a:outerShdw blurRad="38100" dist="38100" dir="2700000" algn="tl">
                  <a:srgbClr val="000000">
                    <a:alpha val="43137"/>
                  </a:srgbClr>
                </a:outerShdw>
              </a:effectLst>
            </a:endParaRPr>
          </a:p>
        </p:txBody>
      </p:sp>
      <p:sp>
        <p:nvSpPr>
          <p:cNvPr id="26" name="Rectangle 2"/>
          <p:cNvSpPr txBox="1">
            <a:spLocks noChangeArrowheads="1"/>
          </p:cNvSpPr>
          <p:nvPr/>
        </p:nvSpPr>
        <p:spPr>
          <a:xfrm>
            <a:off x="1085850" y="984250"/>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b="1" dirty="0">
                <a:solidFill>
                  <a:schemeClr val="bg2">
                    <a:lumMod val="50000"/>
                  </a:schemeClr>
                </a:solidFill>
              </a:rPr>
              <a:t>合同签订时</a:t>
            </a:r>
            <a:endParaRPr lang="zh-CN" b="1" dirty="0">
              <a:solidFill>
                <a:schemeClr val="bg2">
                  <a:lumMod val="50000"/>
                </a:schemeClr>
              </a:solidFill>
            </a:endParaRPr>
          </a:p>
        </p:txBody>
      </p:sp>
      <p:sp>
        <p:nvSpPr>
          <p:cNvPr id="27" name="Rectangle 3"/>
          <p:cNvSpPr txBox="1">
            <a:spLocks noChangeArrowheads="1"/>
          </p:cNvSpPr>
          <p:nvPr/>
        </p:nvSpPr>
        <p:spPr>
          <a:xfrm>
            <a:off x="112544" y="1984375"/>
            <a:ext cx="8229600" cy="4525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zh-CN" sz="2000" dirty="0">
                <a:solidFill>
                  <a:schemeClr val="accent1">
                    <a:lumMod val="75000"/>
                  </a:schemeClr>
                </a:solidFill>
              </a:rPr>
              <a:t>A</a:t>
            </a:r>
            <a:r>
              <a:rPr lang="zh-CN" altLang="en-US" sz="2000" dirty="0">
                <a:solidFill>
                  <a:schemeClr val="accent1">
                    <a:lumMod val="75000"/>
                  </a:schemeClr>
                </a:solidFill>
              </a:rPr>
              <a:t>、中标以后，要不要签订合同？ </a:t>
            </a:r>
            <a:endParaRPr lang="zh-CN" altLang="en-US" sz="2000" dirty="0">
              <a:solidFill>
                <a:schemeClr val="accent1">
                  <a:lumMod val="75000"/>
                </a:schemeClr>
              </a:solidFill>
            </a:endParaRPr>
          </a:p>
          <a:p>
            <a:r>
              <a:rPr lang="en-US" altLang="zh-CN" sz="2000" dirty="0">
                <a:solidFill>
                  <a:schemeClr val="accent1">
                    <a:lumMod val="75000"/>
                  </a:schemeClr>
                </a:solidFill>
              </a:rPr>
              <a:t>B</a:t>
            </a:r>
            <a:r>
              <a:rPr lang="zh-CN" altLang="en-US" sz="2000" dirty="0">
                <a:solidFill>
                  <a:schemeClr val="accent1">
                    <a:lumMod val="75000"/>
                  </a:schemeClr>
                </a:solidFill>
              </a:rPr>
              <a:t>、积极提供文本，按标准合同签。 </a:t>
            </a:r>
            <a:endParaRPr lang="zh-CN" altLang="en-US" sz="2000" dirty="0">
              <a:solidFill>
                <a:schemeClr val="accent1">
                  <a:lumMod val="75000"/>
                </a:schemeClr>
              </a:solidFill>
            </a:endParaRPr>
          </a:p>
          <a:p>
            <a:r>
              <a:rPr lang="zh-CN" altLang="en-US" sz="2000" dirty="0">
                <a:solidFill>
                  <a:schemeClr val="accent1">
                    <a:lumMod val="75000"/>
                  </a:schemeClr>
                </a:solidFill>
              </a:rPr>
              <a:t>     </a:t>
            </a:r>
            <a:r>
              <a:rPr lang="en-US" altLang="zh-CN" sz="2000" dirty="0">
                <a:solidFill>
                  <a:schemeClr val="accent1">
                    <a:lumMod val="75000"/>
                  </a:schemeClr>
                </a:solidFill>
              </a:rPr>
              <a:t>(a</a:t>
            </a:r>
            <a:r>
              <a:rPr lang="en-US" altLang="zh-CN" sz="2000" dirty="0" smtClean="0">
                <a:solidFill>
                  <a:schemeClr val="accent1">
                    <a:lumMod val="75000"/>
                  </a:schemeClr>
                </a:solidFill>
              </a:rPr>
              <a:t>)</a:t>
            </a:r>
            <a:r>
              <a:rPr lang="zh-CN" altLang="en-US" sz="2000" dirty="0">
                <a:solidFill>
                  <a:schemeClr val="accent1">
                    <a:lumMod val="75000"/>
                  </a:schemeClr>
                </a:solidFill>
              </a:rPr>
              <a:t>招标时，发包方是强势，但签合同时已在转化。 </a:t>
            </a:r>
            <a:endParaRPr lang="zh-CN" altLang="en-US" sz="2000" dirty="0">
              <a:solidFill>
                <a:schemeClr val="accent1">
                  <a:lumMod val="75000"/>
                </a:schemeClr>
              </a:solidFill>
            </a:endParaRPr>
          </a:p>
          <a:p>
            <a:r>
              <a:rPr lang="zh-CN" altLang="en-US" sz="2000" dirty="0">
                <a:solidFill>
                  <a:schemeClr val="accent1">
                    <a:lumMod val="75000"/>
                  </a:schemeClr>
                </a:solidFill>
              </a:rPr>
              <a:t>     </a:t>
            </a:r>
            <a:r>
              <a:rPr lang="en-US" altLang="zh-CN" sz="2000" dirty="0">
                <a:solidFill>
                  <a:schemeClr val="accent1">
                    <a:lumMod val="75000"/>
                  </a:schemeClr>
                </a:solidFill>
              </a:rPr>
              <a:t>(b)</a:t>
            </a:r>
            <a:r>
              <a:rPr lang="zh-CN" altLang="en-US" sz="2000" dirty="0">
                <a:solidFill>
                  <a:schemeClr val="accent1">
                    <a:lumMod val="75000"/>
                  </a:schemeClr>
                </a:solidFill>
              </a:rPr>
              <a:t>黑白合同问题。不要轻视备案合同。</a:t>
            </a:r>
            <a:endParaRPr lang="zh-CN" altLang="en-US" sz="2000" dirty="0">
              <a:solidFill>
                <a:schemeClr val="accent1">
                  <a:lumMod val="75000"/>
                </a:schemeClr>
              </a:solidFill>
            </a:endParaRPr>
          </a:p>
          <a:p>
            <a:r>
              <a:rPr lang="en-US" altLang="zh-CN" sz="2000" dirty="0">
                <a:solidFill>
                  <a:schemeClr val="accent1">
                    <a:lumMod val="75000"/>
                  </a:schemeClr>
                </a:solidFill>
              </a:rPr>
              <a:t>C</a:t>
            </a:r>
            <a:r>
              <a:rPr lang="zh-CN" altLang="en-US" sz="2000" dirty="0">
                <a:solidFill>
                  <a:schemeClr val="accent1">
                    <a:lumMod val="75000"/>
                  </a:schemeClr>
                </a:solidFill>
              </a:rPr>
              <a:t>、图纸会审尽量拖到合同签订后。 </a:t>
            </a:r>
            <a:endParaRPr lang="zh-CN" altLang="en-US" sz="2000" dirty="0">
              <a:solidFill>
                <a:schemeClr val="accent1">
                  <a:lumMod val="75000"/>
                </a:schemeClr>
              </a:solidFill>
            </a:endParaRPr>
          </a:p>
          <a:p>
            <a:r>
              <a:rPr lang="en-US" altLang="zh-CN" sz="2000" dirty="0">
                <a:solidFill>
                  <a:schemeClr val="accent1">
                    <a:lumMod val="75000"/>
                  </a:schemeClr>
                </a:solidFill>
              </a:rPr>
              <a:t>D</a:t>
            </a:r>
            <a:r>
              <a:rPr lang="zh-CN" altLang="en-US" sz="2000" dirty="0">
                <a:solidFill>
                  <a:schemeClr val="accent1">
                    <a:lumMod val="75000"/>
                  </a:schemeClr>
                </a:solidFill>
              </a:rPr>
              <a:t>、增加、变更的价格不要作限制性约定，据实结算 。</a:t>
            </a:r>
            <a:endParaRPr lang="zh-CN" altLang="en-US" sz="2000" dirty="0">
              <a:solidFill>
                <a:schemeClr val="accent1">
                  <a:lumMod val="75000"/>
                </a:schemeClr>
              </a:solidFill>
            </a:endParaRPr>
          </a:p>
          <a:p>
            <a:r>
              <a:rPr lang="en-US" altLang="zh-CN" sz="2000" dirty="0">
                <a:solidFill>
                  <a:schemeClr val="accent1">
                    <a:lumMod val="75000"/>
                  </a:schemeClr>
                </a:solidFill>
              </a:rPr>
              <a:t>E</a:t>
            </a:r>
            <a:r>
              <a:rPr lang="zh-CN" altLang="en-US" sz="2000" dirty="0">
                <a:solidFill>
                  <a:schemeClr val="accent1">
                    <a:lumMod val="75000"/>
                  </a:schemeClr>
                </a:solidFill>
              </a:rPr>
              <a:t>、（送审价结算的争取）竣工结算审计时间的约定及超过时间的后果。</a:t>
            </a:r>
            <a:endParaRPr lang="zh-CN" altLang="en-US" sz="2000" dirty="0">
              <a:solidFill>
                <a:schemeClr val="accent1">
                  <a:lumMod val="75000"/>
                </a:schemeClr>
              </a:solidFill>
            </a:endParaRPr>
          </a:p>
          <a:p>
            <a:r>
              <a:rPr lang="en-US" altLang="zh-CN" sz="2000" dirty="0">
                <a:solidFill>
                  <a:schemeClr val="accent1">
                    <a:lumMod val="75000"/>
                  </a:schemeClr>
                </a:solidFill>
              </a:rPr>
              <a:t>F</a:t>
            </a:r>
            <a:r>
              <a:rPr lang="zh-CN" altLang="en-US" sz="2000" dirty="0">
                <a:solidFill>
                  <a:schemeClr val="accent1">
                    <a:lumMod val="75000"/>
                  </a:schemeClr>
                </a:solidFill>
              </a:rPr>
              <a:t>、逾期付款违约责任的约定。</a:t>
            </a:r>
            <a:endParaRPr lang="zh-CN" altLang="en-US" sz="2000" dirty="0">
              <a:solidFill>
                <a:schemeClr val="accent1">
                  <a:lumMod val="75000"/>
                </a:schemeClr>
              </a:solidFill>
            </a:endParaRPr>
          </a:p>
          <a:p>
            <a:r>
              <a:rPr lang="en-US" altLang="zh-CN" sz="2000" dirty="0">
                <a:solidFill>
                  <a:schemeClr val="accent1">
                    <a:lumMod val="75000"/>
                  </a:schemeClr>
                </a:solidFill>
              </a:rPr>
              <a:t>G</a:t>
            </a:r>
            <a:r>
              <a:rPr lang="zh-CN" altLang="en-US" sz="2000" dirty="0">
                <a:solidFill>
                  <a:schemeClr val="accent1">
                    <a:lumMod val="75000"/>
                  </a:schemeClr>
                </a:solidFill>
              </a:rPr>
              <a:t>、付款时间约定备案后或审计结束后是一个极大的陷井。</a:t>
            </a:r>
            <a:endParaRPr lang="zh-CN" altLang="en-US" sz="2000" dirty="0">
              <a:solidFill>
                <a:schemeClr val="accent1">
                  <a:lumMod val="75000"/>
                </a:schemeClr>
              </a:solidFill>
            </a:endParaRPr>
          </a:p>
          <a:p>
            <a:r>
              <a:rPr lang="en-US" altLang="zh-CN" sz="2000" dirty="0">
                <a:solidFill>
                  <a:schemeClr val="accent1">
                    <a:lumMod val="75000"/>
                  </a:schemeClr>
                </a:solidFill>
              </a:rPr>
              <a:t>H</a:t>
            </a:r>
            <a:r>
              <a:rPr lang="zh-CN" altLang="en-US" sz="2000" dirty="0">
                <a:solidFill>
                  <a:schemeClr val="accent1">
                    <a:lumMod val="75000"/>
                  </a:schemeClr>
                </a:solidFill>
              </a:rPr>
              <a:t>、施工许可证问题 。 </a:t>
            </a:r>
            <a:endParaRPr lang="zh-CN" altLang="en-US" sz="2000" dirty="0">
              <a:solidFill>
                <a:schemeClr val="accent1">
                  <a:lumMod val="75000"/>
                </a:schemeClr>
              </a:solidFill>
            </a:endParaRPr>
          </a:p>
        </p:txBody>
      </p:sp>
      <p:sp>
        <p:nvSpPr>
          <p:cNvPr id="15" name="Freeform 40219"/>
          <p:cNvSpPr/>
          <p:nvPr/>
        </p:nvSpPr>
        <p:spPr bwMode="auto">
          <a:xfrm>
            <a:off x="9534527" y="4019343"/>
            <a:ext cx="2465388" cy="2657475"/>
          </a:xfrm>
          <a:custGeom>
            <a:avLst/>
            <a:gdLst>
              <a:gd name="T0" fmla="*/ 1038 w 1038"/>
              <a:gd name="T1" fmla="*/ 519 h 1118"/>
              <a:gd name="T2" fmla="*/ 519 w 1038"/>
              <a:gd name="T3" fmla="*/ 0 h 1118"/>
              <a:gd name="T4" fmla="*/ 0 w 1038"/>
              <a:gd name="T5" fmla="*/ 519 h 1118"/>
              <a:gd name="T6" fmla="*/ 284 w 1038"/>
              <a:gd name="T7" fmla="*/ 982 h 1118"/>
              <a:gd name="T8" fmla="*/ 284 w 1038"/>
              <a:gd name="T9" fmla="*/ 982 h 1118"/>
              <a:gd name="T10" fmla="*/ 519 w 1038"/>
              <a:gd name="T11" fmla="*/ 1118 h 1118"/>
              <a:gd name="T12" fmla="*/ 754 w 1038"/>
              <a:gd name="T13" fmla="*/ 982 h 1118"/>
              <a:gd name="T14" fmla="*/ 754 w 1038"/>
              <a:gd name="T15" fmla="*/ 982 h 1118"/>
              <a:gd name="T16" fmla="*/ 1038 w 1038"/>
              <a:gd name="T17" fmla="*/ 519 h 1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38" h="1118">
                <a:moveTo>
                  <a:pt x="1038" y="519"/>
                </a:moveTo>
                <a:cubicBezTo>
                  <a:pt x="1038" y="233"/>
                  <a:pt x="806" y="0"/>
                  <a:pt x="519" y="0"/>
                </a:cubicBezTo>
                <a:cubicBezTo>
                  <a:pt x="232" y="0"/>
                  <a:pt x="0" y="233"/>
                  <a:pt x="0" y="519"/>
                </a:cubicBezTo>
                <a:cubicBezTo>
                  <a:pt x="0" y="721"/>
                  <a:pt x="116" y="896"/>
                  <a:pt x="284" y="982"/>
                </a:cubicBezTo>
                <a:cubicBezTo>
                  <a:pt x="284" y="982"/>
                  <a:pt x="284" y="982"/>
                  <a:pt x="284" y="982"/>
                </a:cubicBezTo>
                <a:cubicBezTo>
                  <a:pt x="519" y="1118"/>
                  <a:pt x="519" y="1118"/>
                  <a:pt x="519" y="1118"/>
                </a:cubicBezTo>
                <a:cubicBezTo>
                  <a:pt x="754" y="982"/>
                  <a:pt x="754" y="982"/>
                  <a:pt x="754" y="982"/>
                </a:cubicBezTo>
                <a:cubicBezTo>
                  <a:pt x="754" y="982"/>
                  <a:pt x="754" y="982"/>
                  <a:pt x="754" y="982"/>
                </a:cubicBezTo>
                <a:cubicBezTo>
                  <a:pt x="922" y="896"/>
                  <a:pt x="1038" y="721"/>
                  <a:pt x="1038" y="519"/>
                </a:cubicBezTo>
              </a:path>
            </a:pathLst>
          </a:custGeom>
          <a:solidFill>
            <a:schemeClr val="bg1">
              <a:lumMod val="85000"/>
            </a:schemeClr>
          </a:solidFill>
          <a:ln>
            <a:noFill/>
          </a:ln>
        </p:spPr>
        <p:txBody>
          <a:bodyPr vert="horz" wrap="square" lIns="91440" tIns="45720" rIns="91440" bIns="45720" numCol="1" anchor="t" anchorCtr="0" compatLnSpc="1"/>
          <a:lstStyle/>
          <a:p>
            <a:endParaRPr lang="zh-CN" altLang="en-US"/>
          </a:p>
        </p:txBody>
      </p:sp>
      <p:sp>
        <p:nvSpPr>
          <p:cNvPr id="16" name="TextBox 15"/>
          <p:cNvSpPr txBox="1"/>
          <p:nvPr/>
        </p:nvSpPr>
        <p:spPr>
          <a:xfrm>
            <a:off x="10308433" y="4736577"/>
            <a:ext cx="1174752" cy="1015663"/>
          </a:xfrm>
          <a:prstGeom prst="rect">
            <a:avLst/>
          </a:prstGeom>
          <a:noFill/>
        </p:spPr>
        <p:txBody>
          <a:bodyPr wrap="square" rtlCol="0">
            <a:spAutoFit/>
          </a:bodyPr>
          <a:lstStyle/>
          <a:p>
            <a:r>
              <a:rPr lang="en-US" altLang="zh-CN" sz="6000" b="1" dirty="0" smtClean="0">
                <a:solidFill>
                  <a:schemeClr val="bg2">
                    <a:lumMod val="25000"/>
                  </a:schemeClr>
                </a:solidFill>
              </a:rPr>
              <a:t>02</a:t>
            </a:r>
            <a:endParaRPr lang="zh-CN" altLang="en-US" sz="6000" b="1" dirty="0">
              <a:solidFill>
                <a:schemeClr val="bg2">
                  <a:lumMod val="25000"/>
                </a:schemeClr>
              </a:solidFill>
            </a:endParaRPr>
          </a:p>
        </p:txBody>
      </p:sp>
    </p:spTree>
  </p:cSld>
  <p:clrMapOvr>
    <a:masterClrMapping/>
  </p:clrMapOvr>
  <p:transition>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 name="Freeform 60"/>
          <p:cNvSpPr/>
          <p:nvPr/>
        </p:nvSpPr>
        <p:spPr bwMode="auto">
          <a:xfrm>
            <a:off x="55809" y="121758"/>
            <a:ext cx="554943" cy="596101"/>
          </a:xfrm>
          <a:custGeom>
            <a:avLst/>
            <a:gdLst>
              <a:gd name="T0" fmla="*/ 415 w 437"/>
              <a:gd name="T1" fmla="*/ 364 h 470"/>
              <a:gd name="T2" fmla="*/ 388 w 437"/>
              <a:gd name="T3" fmla="*/ 335 h 470"/>
              <a:gd name="T4" fmla="*/ 307 w 437"/>
              <a:gd name="T5" fmla="*/ 291 h 470"/>
              <a:gd name="T6" fmla="*/ 273 w 437"/>
              <a:gd name="T7" fmla="*/ 257 h 470"/>
              <a:gd name="T8" fmla="*/ 262 w 437"/>
              <a:gd name="T9" fmla="*/ 240 h 470"/>
              <a:gd name="T10" fmla="*/ 288 w 437"/>
              <a:gd name="T11" fmla="*/ 199 h 470"/>
              <a:gd name="T12" fmla="*/ 294 w 437"/>
              <a:gd name="T13" fmla="*/ 185 h 470"/>
              <a:gd name="T14" fmla="*/ 298 w 437"/>
              <a:gd name="T15" fmla="*/ 147 h 470"/>
              <a:gd name="T16" fmla="*/ 285 w 437"/>
              <a:gd name="T17" fmla="*/ 57 h 470"/>
              <a:gd name="T18" fmla="*/ 280 w 437"/>
              <a:gd name="T19" fmla="*/ 52 h 470"/>
              <a:gd name="T20" fmla="*/ 262 w 437"/>
              <a:gd name="T21" fmla="*/ 37 h 470"/>
              <a:gd name="T22" fmla="*/ 155 w 437"/>
              <a:gd name="T23" fmla="*/ 50 h 470"/>
              <a:gd name="T24" fmla="*/ 140 w 437"/>
              <a:gd name="T25" fmla="*/ 140 h 470"/>
              <a:gd name="T26" fmla="*/ 142 w 437"/>
              <a:gd name="T27" fmla="*/ 179 h 470"/>
              <a:gd name="T28" fmla="*/ 150 w 437"/>
              <a:gd name="T29" fmla="*/ 195 h 470"/>
              <a:gd name="T30" fmla="*/ 153 w 437"/>
              <a:gd name="T31" fmla="*/ 202 h 470"/>
              <a:gd name="T32" fmla="*/ 155 w 437"/>
              <a:gd name="T33" fmla="*/ 201 h 470"/>
              <a:gd name="T34" fmla="*/ 178 w 437"/>
              <a:gd name="T35" fmla="*/ 239 h 470"/>
              <a:gd name="T36" fmla="*/ 159 w 437"/>
              <a:gd name="T37" fmla="*/ 256 h 470"/>
              <a:gd name="T38" fmla="*/ 129 w 437"/>
              <a:gd name="T39" fmla="*/ 291 h 470"/>
              <a:gd name="T40" fmla="*/ 48 w 437"/>
              <a:gd name="T41" fmla="*/ 335 h 470"/>
              <a:gd name="T42" fmla="*/ 21 w 437"/>
              <a:gd name="T43" fmla="*/ 364 h 470"/>
              <a:gd name="T44" fmla="*/ 0 w 437"/>
              <a:gd name="T45" fmla="*/ 451 h 470"/>
              <a:gd name="T46" fmla="*/ 0 w 437"/>
              <a:gd name="T47" fmla="*/ 470 h 470"/>
              <a:gd name="T48" fmla="*/ 437 w 437"/>
              <a:gd name="T49" fmla="*/ 470 h 470"/>
              <a:gd name="T50" fmla="*/ 437 w 437"/>
              <a:gd name="T51" fmla="*/ 451 h 470"/>
              <a:gd name="T52" fmla="*/ 415 w 437"/>
              <a:gd name="T53" fmla="*/ 364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37" h="470">
                <a:moveTo>
                  <a:pt x="415" y="364"/>
                </a:moveTo>
                <a:cubicBezTo>
                  <a:pt x="415" y="364"/>
                  <a:pt x="422" y="351"/>
                  <a:pt x="388" y="335"/>
                </a:cubicBezTo>
                <a:cubicBezTo>
                  <a:pt x="307" y="291"/>
                  <a:pt x="307" y="291"/>
                  <a:pt x="307" y="291"/>
                </a:cubicBezTo>
                <a:cubicBezTo>
                  <a:pt x="273" y="257"/>
                  <a:pt x="273" y="257"/>
                  <a:pt x="273" y="257"/>
                </a:cubicBezTo>
                <a:cubicBezTo>
                  <a:pt x="256" y="248"/>
                  <a:pt x="246" y="251"/>
                  <a:pt x="262" y="240"/>
                </a:cubicBezTo>
                <a:cubicBezTo>
                  <a:pt x="274" y="230"/>
                  <a:pt x="282" y="216"/>
                  <a:pt x="288" y="199"/>
                </a:cubicBezTo>
                <a:cubicBezTo>
                  <a:pt x="289" y="198"/>
                  <a:pt x="292" y="194"/>
                  <a:pt x="294" y="185"/>
                </a:cubicBezTo>
                <a:cubicBezTo>
                  <a:pt x="294" y="185"/>
                  <a:pt x="325" y="148"/>
                  <a:pt x="298" y="147"/>
                </a:cubicBezTo>
                <a:cubicBezTo>
                  <a:pt x="298" y="147"/>
                  <a:pt x="326" y="96"/>
                  <a:pt x="285" y="57"/>
                </a:cubicBezTo>
                <a:cubicBezTo>
                  <a:pt x="285" y="57"/>
                  <a:pt x="283" y="55"/>
                  <a:pt x="280" y="52"/>
                </a:cubicBezTo>
                <a:cubicBezTo>
                  <a:pt x="271" y="42"/>
                  <a:pt x="262" y="37"/>
                  <a:pt x="262" y="37"/>
                </a:cubicBezTo>
                <a:cubicBezTo>
                  <a:pt x="203" y="0"/>
                  <a:pt x="155" y="50"/>
                  <a:pt x="155" y="50"/>
                </a:cubicBezTo>
                <a:cubicBezTo>
                  <a:pt x="113" y="88"/>
                  <a:pt x="140" y="140"/>
                  <a:pt x="140" y="140"/>
                </a:cubicBezTo>
                <a:cubicBezTo>
                  <a:pt x="112" y="140"/>
                  <a:pt x="142" y="179"/>
                  <a:pt x="142" y="179"/>
                </a:cubicBezTo>
                <a:cubicBezTo>
                  <a:pt x="146" y="197"/>
                  <a:pt x="150" y="195"/>
                  <a:pt x="150" y="195"/>
                </a:cubicBezTo>
                <a:cubicBezTo>
                  <a:pt x="152" y="195"/>
                  <a:pt x="152" y="198"/>
                  <a:pt x="153" y="202"/>
                </a:cubicBezTo>
                <a:cubicBezTo>
                  <a:pt x="154" y="201"/>
                  <a:pt x="154" y="201"/>
                  <a:pt x="155" y="201"/>
                </a:cubicBezTo>
                <a:cubicBezTo>
                  <a:pt x="160" y="216"/>
                  <a:pt x="168" y="229"/>
                  <a:pt x="178" y="239"/>
                </a:cubicBezTo>
                <a:cubicBezTo>
                  <a:pt x="187" y="251"/>
                  <a:pt x="163" y="251"/>
                  <a:pt x="159" y="256"/>
                </a:cubicBezTo>
                <a:cubicBezTo>
                  <a:pt x="157" y="259"/>
                  <a:pt x="129" y="291"/>
                  <a:pt x="129" y="291"/>
                </a:cubicBezTo>
                <a:cubicBezTo>
                  <a:pt x="48" y="335"/>
                  <a:pt x="48" y="335"/>
                  <a:pt x="48" y="335"/>
                </a:cubicBezTo>
                <a:cubicBezTo>
                  <a:pt x="15" y="351"/>
                  <a:pt x="21" y="364"/>
                  <a:pt x="21" y="364"/>
                </a:cubicBezTo>
                <a:cubicBezTo>
                  <a:pt x="0" y="451"/>
                  <a:pt x="0" y="451"/>
                  <a:pt x="0" y="451"/>
                </a:cubicBezTo>
                <a:cubicBezTo>
                  <a:pt x="0" y="470"/>
                  <a:pt x="0" y="470"/>
                  <a:pt x="0" y="470"/>
                </a:cubicBezTo>
                <a:cubicBezTo>
                  <a:pt x="437" y="470"/>
                  <a:pt x="437" y="470"/>
                  <a:pt x="437" y="470"/>
                </a:cubicBezTo>
                <a:cubicBezTo>
                  <a:pt x="437" y="451"/>
                  <a:pt x="437" y="451"/>
                  <a:pt x="437" y="451"/>
                </a:cubicBezTo>
                <a:lnTo>
                  <a:pt x="415" y="364"/>
                </a:lnTo>
                <a:close/>
              </a:path>
            </a:pathLst>
          </a:custGeom>
          <a:solidFill>
            <a:srgbClr val="3B444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2" name="Oval 44665"/>
          <p:cNvSpPr>
            <a:spLocks noChangeArrowheads="1"/>
          </p:cNvSpPr>
          <p:nvPr/>
        </p:nvSpPr>
        <p:spPr bwMode="auto">
          <a:xfrm>
            <a:off x="268119" y="1096648"/>
            <a:ext cx="107950" cy="106363"/>
          </a:xfrm>
          <a:prstGeom prst="ellipse">
            <a:avLst/>
          </a:prstGeom>
          <a:solidFill>
            <a:srgbClr val="483F1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3" name="Oval 44666"/>
          <p:cNvSpPr>
            <a:spLocks noChangeArrowheads="1"/>
          </p:cNvSpPr>
          <p:nvPr/>
        </p:nvSpPr>
        <p:spPr bwMode="auto">
          <a:xfrm>
            <a:off x="452269" y="1172848"/>
            <a:ext cx="77788" cy="76200"/>
          </a:xfrm>
          <a:prstGeom prst="ellipse">
            <a:avLst/>
          </a:prstGeom>
          <a:solidFill>
            <a:srgbClr val="483F1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4" name="Oval 44667"/>
          <p:cNvSpPr>
            <a:spLocks noChangeArrowheads="1"/>
          </p:cNvSpPr>
          <p:nvPr/>
        </p:nvSpPr>
        <p:spPr bwMode="auto">
          <a:xfrm>
            <a:off x="112544" y="1196661"/>
            <a:ext cx="68263" cy="66675"/>
          </a:xfrm>
          <a:prstGeom prst="ellipse">
            <a:avLst/>
          </a:prstGeom>
          <a:solidFill>
            <a:srgbClr val="483F1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44668"/>
          <p:cNvSpPr/>
          <p:nvPr/>
        </p:nvSpPr>
        <p:spPr bwMode="auto">
          <a:xfrm>
            <a:off x="171281" y="1212536"/>
            <a:ext cx="301625" cy="152400"/>
          </a:xfrm>
          <a:custGeom>
            <a:avLst/>
            <a:gdLst>
              <a:gd name="T0" fmla="*/ 63 w 127"/>
              <a:gd name="T1" fmla="*/ 0 h 64"/>
              <a:gd name="T2" fmla="*/ 0 w 127"/>
              <a:gd name="T3" fmla="*/ 64 h 64"/>
              <a:gd name="T4" fmla="*/ 127 w 127"/>
              <a:gd name="T5" fmla="*/ 64 h 64"/>
              <a:gd name="T6" fmla="*/ 63 w 127"/>
              <a:gd name="T7" fmla="*/ 0 h 64"/>
            </a:gdLst>
            <a:ahLst/>
            <a:cxnLst>
              <a:cxn ang="0">
                <a:pos x="T0" y="T1"/>
              </a:cxn>
              <a:cxn ang="0">
                <a:pos x="T2" y="T3"/>
              </a:cxn>
              <a:cxn ang="0">
                <a:pos x="T4" y="T5"/>
              </a:cxn>
              <a:cxn ang="0">
                <a:pos x="T6" y="T7"/>
              </a:cxn>
            </a:cxnLst>
            <a:rect l="0" t="0" r="r" b="b"/>
            <a:pathLst>
              <a:path w="127" h="64">
                <a:moveTo>
                  <a:pt x="63" y="0"/>
                </a:moveTo>
                <a:cubicBezTo>
                  <a:pt x="28" y="0"/>
                  <a:pt x="0" y="29"/>
                  <a:pt x="0" y="64"/>
                </a:cubicBezTo>
                <a:cubicBezTo>
                  <a:pt x="127" y="64"/>
                  <a:pt x="127" y="64"/>
                  <a:pt x="127" y="64"/>
                </a:cubicBezTo>
                <a:cubicBezTo>
                  <a:pt x="127" y="29"/>
                  <a:pt x="98" y="0"/>
                  <a:pt x="63" y="0"/>
                </a:cubicBezTo>
                <a:close/>
              </a:path>
            </a:pathLst>
          </a:custGeom>
          <a:solidFill>
            <a:srgbClr val="483F1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6" name="Freeform 44669"/>
          <p:cNvSpPr/>
          <p:nvPr/>
        </p:nvSpPr>
        <p:spPr bwMode="auto">
          <a:xfrm>
            <a:off x="52219" y="1269686"/>
            <a:ext cx="130175" cy="95250"/>
          </a:xfrm>
          <a:custGeom>
            <a:avLst/>
            <a:gdLst>
              <a:gd name="T0" fmla="*/ 55 w 55"/>
              <a:gd name="T1" fmla="*/ 3 h 40"/>
              <a:gd name="T2" fmla="*/ 40 w 55"/>
              <a:gd name="T3" fmla="*/ 0 h 40"/>
              <a:gd name="T4" fmla="*/ 0 w 55"/>
              <a:gd name="T5" fmla="*/ 40 h 40"/>
              <a:gd name="T6" fmla="*/ 44 w 55"/>
              <a:gd name="T7" fmla="*/ 40 h 40"/>
              <a:gd name="T8" fmla="*/ 55 w 55"/>
              <a:gd name="T9" fmla="*/ 3 h 40"/>
            </a:gdLst>
            <a:ahLst/>
            <a:cxnLst>
              <a:cxn ang="0">
                <a:pos x="T0" y="T1"/>
              </a:cxn>
              <a:cxn ang="0">
                <a:pos x="T2" y="T3"/>
              </a:cxn>
              <a:cxn ang="0">
                <a:pos x="T4" y="T5"/>
              </a:cxn>
              <a:cxn ang="0">
                <a:pos x="T6" y="T7"/>
              </a:cxn>
              <a:cxn ang="0">
                <a:pos x="T8" y="T9"/>
              </a:cxn>
            </a:cxnLst>
            <a:rect l="0" t="0" r="r" b="b"/>
            <a:pathLst>
              <a:path w="55" h="40">
                <a:moveTo>
                  <a:pt x="55" y="3"/>
                </a:moveTo>
                <a:cubicBezTo>
                  <a:pt x="50" y="1"/>
                  <a:pt x="45" y="0"/>
                  <a:pt x="40" y="0"/>
                </a:cubicBezTo>
                <a:cubicBezTo>
                  <a:pt x="18" y="0"/>
                  <a:pt x="0" y="17"/>
                  <a:pt x="0" y="40"/>
                </a:cubicBezTo>
                <a:cubicBezTo>
                  <a:pt x="44" y="40"/>
                  <a:pt x="44" y="40"/>
                  <a:pt x="44" y="40"/>
                </a:cubicBezTo>
                <a:cubicBezTo>
                  <a:pt x="44" y="26"/>
                  <a:pt x="48" y="13"/>
                  <a:pt x="55" y="3"/>
                </a:cubicBezTo>
                <a:close/>
              </a:path>
            </a:pathLst>
          </a:custGeom>
          <a:solidFill>
            <a:srgbClr val="483F1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44670"/>
          <p:cNvSpPr/>
          <p:nvPr/>
        </p:nvSpPr>
        <p:spPr bwMode="auto">
          <a:xfrm>
            <a:off x="452269" y="1255398"/>
            <a:ext cx="146050" cy="109538"/>
          </a:xfrm>
          <a:custGeom>
            <a:avLst/>
            <a:gdLst>
              <a:gd name="T0" fmla="*/ 16 w 62"/>
              <a:gd name="T1" fmla="*/ 0 h 46"/>
              <a:gd name="T2" fmla="*/ 0 w 62"/>
              <a:gd name="T3" fmla="*/ 3 h 46"/>
              <a:gd name="T4" fmla="*/ 14 w 62"/>
              <a:gd name="T5" fmla="*/ 46 h 46"/>
              <a:gd name="T6" fmla="*/ 62 w 62"/>
              <a:gd name="T7" fmla="*/ 46 h 46"/>
              <a:gd name="T8" fmla="*/ 16 w 62"/>
              <a:gd name="T9" fmla="*/ 0 h 46"/>
            </a:gdLst>
            <a:ahLst/>
            <a:cxnLst>
              <a:cxn ang="0">
                <a:pos x="T0" y="T1"/>
              </a:cxn>
              <a:cxn ang="0">
                <a:pos x="T2" y="T3"/>
              </a:cxn>
              <a:cxn ang="0">
                <a:pos x="T4" y="T5"/>
              </a:cxn>
              <a:cxn ang="0">
                <a:pos x="T6" y="T7"/>
              </a:cxn>
              <a:cxn ang="0">
                <a:pos x="T8" y="T9"/>
              </a:cxn>
            </a:cxnLst>
            <a:rect l="0" t="0" r="r" b="b"/>
            <a:pathLst>
              <a:path w="62" h="46">
                <a:moveTo>
                  <a:pt x="16" y="0"/>
                </a:moveTo>
                <a:cubicBezTo>
                  <a:pt x="11" y="0"/>
                  <a:pt x="5" y="1"/>
                  <a:pt x="0" y="3"/>
                </a:cubicBezTo>
                <a:cubicBezTo>
                  <a:pt x="9" y="15"/>
                  <a:pt x="14" y="30"/>
                  <a:pt x="14" y="46"/>
                </a:cubicBezTo>
                <a:cubicBezTo>
                  <a:pt x="62" y="46"/>
                  <a:pt x="62" y="46"/>
                  <a:pt x="62" y="46"/>
                </a:cubicBezTo>
                <a:cubicBezTo>
                  <a:pt x="62" y="21"/>
                  <a:pt x="42" y="0"/>
                  <a:pt x="16" y="0"/>
                </a:cubicBezTo>
                <a:close/>
              </a:path>
            </a:pathLst>
          </a:custGeom>
          <a:solidFill>
            <a:srgbClr val="483F1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文本框 90"/>
          <p:cNvSpPr txBox="1"/>
          <p:nvPr/>
        </p:nvSpPr>
        <p:spPr>
          <a:xfrm>
            <a:off x="554941" y="348527"/>
            <a:ext cx="1800493" cy="369332"/>
          </a:xfrm>
          <a:prstGeom prst="rect">
            <a:avLst/>
          </a:prstGeom>
          <a:noFill/>
        </p:spPr>
        <p:txBody>
          <a:bodyPr wrap="none" rtlCol="0">
            <a:spAutoFit/>
          </a:bodyPr>
          <a:lstStyle/>
          <a:p>
            <a:r>
              <a:rPr lang="zh-CN" altLang="en-US" b="1" dirty="0" smtClean="0">
                <a:solidFill>
                  <a:srgbClr val="C00000"/>
                </a:solidFill>
                <a:effectLst>
                  <a:outerShdw blurRad="38100" dist="38100" dir="2700000" algn="tl">
                    <a:srgbClr val="000000">
                      <a:alpha val="43137"/>
                    </a:srgbClr>
                  </a:outerShdw>
                </a:effectLst>
              </a:rPr>
              <a:t>红船律师事务所</a:t>
            </a:r>
            <a:endParaRPr lang="zh-CN" altLang="en-US" b="1" dirty="0">
              <a:solidFill>
                <a:srgbClr val="C00000"/>
              </a:solidFill>
              <a:effectLst>
                <a:outerShdw blurRad="38100" dist="38100" dir="2700000" algn="tl">
                  <a:srgbClr val="000000">
                    <a:alpha val="43137"/>
                  </a:srgbClr>
                </a:outerShdw>
              </a:effectLst>
            </a:endParaRPr>
          </a:p>
        </p:txBody>
      </p:sp>
      <p:sp>
        <p:nvSpPr>
          <p:cNvPr id="26" name="Rectangle 2"/>
          <p:cNvSpPr txBox="1">
            <a:spLocks noChangeArrowheads="1"/>
          </p:cNvSpPr>
          <p:nvPr/>
        </p:nvSpPr>
        <p:spPr>
          <a:xfrm>
            <a:off x="1085850" y="984250"/>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b="1" dirty="0">
                <a:solidFill>
                  <a:schemeClr val="bg2">
                    <a:lumMod val="50000"/>
                  </a:schemeClr>
                </a:solidFill>
              </a:rPr>
              <a:t>合同履行中</a:t>
            </a:r>
            <a:endParaRPr lang="zh-CN" b="1" dirty="0">
              <a:solidFill>
                <a:schemeClr val="bg2">
                  <a:lumMod val="50000"/>
                </a:schemeClr>
              </a:solidFill>
            </a:endParaRPr>
          </a:p>
        </p:txBody>
      </p:sp>
      <p:sp>
        <p:nvSpPr>
          <p:cNvPr id="2" name="矩形 1"/>
          <p:cNvSpPr/>
          <p:nvPr/>
        </p:nvSpPr>
        <p:spPr>
          <a:xfrm>
            <a:off x="112544" y="1708199"/>
            <a:ext cx="7072482" cy="5078313"/>
          </a:xfrm>
          <a:prstGeom prst="rect">
            <a:avLst/>
          </a:prstGeom>
        </p:spPr>
        <p:txBody>
          <a:bodyPr wrap="square">
            <a:spAutoFit/>
          </a:bodyPr>
          <a:lstStyle/>
          <a:p>
            <a:pPr>
              <a:lnSpc>
                <a:spcPct val="90000"/>
              </a:lnSpc>
            </a:pPr>
            <a:r>
              <a:rPr lang="zh-CN" altLang="en-US" sz="2000" b="1" dirty="0">
                <a:solidFill>
                  <a:schemeClr val="accent1">
                    <a:lumMod val="75000"/>
                  </a:schemeClr>
                </a:solidFill>
              </a:rPr>
              <a:t>（</a:t>
            </a:r>
            <a:r>
              <a:rPr lang="en-US" altLang="zh-CN" sz="2000" b="1" dirty="0">
                <a:solidFill>
                  <a:schemeClr val="accent1">
                    <a:lumMod val="75000"/>
                  </a:schemeClr>
                </a:solidFill>
              </a:rPr>
              <a:t>1</a:t>
            </a:r>
            <a:r>
              <a:rPr lang="zh-CN" altLang="en-US" sz="2000" b="1" dirty="0" smtClean="0">
                <a:solidFill>
                  <a:schemeClr val="accent1">
                    <a:lumMod val="75000"/>
                  </a:schemeClr>
                </a:solidFill>
              </a:rPr>
              <a:t>）</a:t>
            </a:r>
            <a:r>
              <a:rPr lang="zh-CN" altLang="en-US" sz="2000" dirty="0">
                <a:solidFill>
                  <a:schemeClr val="accent1">
                    <a:lumMod val="75000"/>
                  </a:schemeClr>
                </a:solidFill>
              </a:rPr>
              <a:t>“低报价勤签证”问题。</a:t>
            </a:r>
            <a:endParaRPr lang="en-US" altLang="zh-CN" sz="2000" dirty="0" smtClean="0">
              <a:solidFill>
                <a:schemeClr val="accent1">
                  <a:lumMod val="75000"/>
                </a:schemeClr>
              </a:solidFill>
            </a:endParaRPr>
          </a:p>
          <a:p>
            <a:pPr>
              <a:lnSpc>
                <a:spcPct val="90000"/>
              </a:lnSpc>
            </a:pPr>
            <a:endParaRPr lang="zh-CN" altLang="en-US" sz="2000" dirty="0">
              <a:solidFill>
                <a:schemeClr val="accent1">
                  <a:lumMod val="75000"/>
                </a:schemeClr>
              </a:solidFill>
            </a:endParaRPr>
          </a:p>
          <a:p>
            <a:pPr>
              <a:lnSpc>
                <a:spcPct val="90000"/>
              </a:lnSpc>
            </a:pPr>
            <a:r>
              <a:rPr lang="zh-CN" altLang="en-US" sz="2000" dirty="0">
                <a:solidFill>
                  <a:schemeClr val="accent1">
                    <a:lumMod val="75000"/>
                  </a:schemeClr>
                </a:solidFill>
              </a:rPr>
              <a:t>（</a:t>
            </a:r>
            <a:r>
              <a:rPr lang="en-US" altLang="zh-CN" sz="2000" dirty="0">
                <a:solidFill>
                  <a:schemeClr val="accent1">
                    <a:lumMod val="75000"/>
                  </a:schemeClr>
                </a:solidFill>
              </a:rPr>
              <a:t>2</a:t>
            </a:r>
            <a:r>
              <a:rPr lang="zh-CN" altLang="en-US" sz="2000" dirty="0">
                <a:solidFill>
                  <a:schemeClr val="accent1">
                    <a:lumMod val="75000"/>
                  </a:schemeClr>
                </a:solidFill>
              </a:rPr>
              <a:t>）工程量清单招标后的复核问题。 </a:t>
            </a:r>
            <a:endParaRPr lang="en-US" altLang="zh-CN" sz="2000" dirty="0" smtClean="0">
              <a:solidFill>
                <a:schemeClr val="accent1">
                  <a:lumMod val="75000"/>
                </a:schemeClr>
              </a:solidFill>
            </a:endParaRPr>
          </a:p>
          <a:p>
            <a:pPr>
              <a:lnSpc>
                <a:spcPct val="90000"/>
              </a:lnSpc>
            </a:pPr>
            <a:endParaRPr lang="zh-CN" altLang="en-US" sz="2000" dirty="0">
              <a:solidFill>
                <a:schemeClr val="accent1">
                  <a:lumMod val="75000"/>
                </a:schemeClr>
              </a:solidFill>
            </a:endParaRPr>
          </a:p>
          <a:p>
            <a:pPr>
              <a:lnSpc>
                <a:spcPct val="90000"/>
              </a:lnSpc>
            </a:pPr>
            <a:r>
              <a:rPr lang="zh-CN" altLang="en-US" sz="2000" dirty="0">
                <a:solidFill>
                  <a:schemeClr val="accent1">
                    <a:lumMod val="75000"/>
                  </a:schemeClr>
                </a:solidFill>
              </a:rPr>
              <a:t>（</a:t>
            </a:r>
            <a:r>
              <a:rPr lang="en-US" altLang="zh-CN" sz="2000" dirty="0">
                <a:solidFill>
                  <a:schemeClr val="accent1">
                    <a:lumMod val="75000"/>
                  </a:schemeClr>
                </a:solidFill>
              </a:rPr>
              <a:t>3</a:t>
            </a:r>
            <a:r>
              <a:rPr lang="zh-CN" altLang="en-US" sz="2000" dirty="0">
                <a:solidFill>
                  <a:schemeClr val="accent1">
                    <a:lumMod val="75000"/>
                  </a:schemeClr>
                </a:solidFill>
              </a:rPr>
              <a:t>）工程款支付不要一天不拉，让发包人稍拖几天，让发包人一开始就有点违约</a:t>
            </a:r>
            <a:r>
              <a:rPr lang="zh-CN" altLang="en-US" sz="2000" dirty="0" smtClean="0">
                <a:solidFill>
                  <a:schemeClr val="accent1">
                    <a:lumMod val="75000"/>
                  </a:schemeClr>
                </a:solidFill>
              </a:rPr>
              <a:t>。</a:t>
            </a:r>
            <a:endParaRPr lang="en-US" altLang="zh-CN" sz="2000" dirty="0" smtClean="0">
              <a:solidFill>
                <a:schemeClr val="accent1">
                  <a:lumMod val="75000"/>
                </a:schemeClr>
              </a:solidFill>
            </a:endParaRPr>
          </a:p>
          <a:p>
            <a:pPr>
              <a:lnSpc>
                <a:spcPct val="90000"/>
              </a:lnSpc>
            </a:pPr>
            <a:endParaRPr lang="zh-CN" altLang="en-US" sz="2000" dirty="0">
              <a:solidFill>
                <a:schemeClr val="accent1">
                  <a:lumMod val="75000"/>
                </a:schemeClr>
              </a:solidFill>
            </a:endParaRPr>
          </a:p>
          <a:p>
            <a:pPr>
              <a:lnSpc>
                <a:spcPct val="90000"/>
              </a:lnSpc>
            </a:pPr>
            <a:r>
              <a:rPr lang="zh-CN" altLang="en-US" sz="2000" dirty="0">
                <a:solidFill>
                  <a:schemeClr val="accent1">
                    <a:lumMod val="75000"/>
                  </a:schemeClr>
                </a:solidFill>
              </a:rPr>
              <a:t>（</a:t>
            </a:r>
            <a:r>
              <a:rPr lang="en-US" altLang="zh-CN" sz="2000" dirty="0">
                <a:solidFill>
                  <a:schemeClr val="accent1">
                    <a:lumMod val="75000"/>
                  </a:schemeClr>
                </a:solidFill>
              </a:rPr>
              <a:t>4</a:t>
            </a:r>
            <a:r>
              <a:rPr lang="zh-CN" altLang="en-US" sz="2000" dirty="0">
                <a:solidFill>
                  <a:schemeClr val="accent1">
                    <a:lumMod val="75000"/>
                  </a:schemeClr>
                </a:solidFill>
              </a:rPr>
              <a:t>）要重视例会纪要。 </a:t>
            </a:r>
            <a:endParaRPr lang="en-US" altLang="zh-CN" sz="2000" dirty="0" smtClean="0">
              <a:solidFill>
                <a:schemeClr val="accent1">
                  <a:lumMod val="75000"/>
                </a:schemeClr>
              </a:solidFill>
            </a:endParaRPr>
          </a:p>
          <a:p>
            <a:pPr>
              <a:lnSpc>
                <a:spcPct val="90000"/>
              </a:lnSpc>
            </a:pPr>
            <a:endParaRPr lang="zh-CN" altLang="en-US" sz="2000" dirty="0">
              <a:solidFill>
                <a:schemeClr val="accent1">
                  <a:lumMod val="75000"/>
                </a:schemeClr>
              </a:solidFill>
            </a:endParaRPr>
          </a:p>
          <a:p>
            <a:pPr>
              <a:lnSpc>
                <a:spcPct val="90000"/>
              </a:lnSpc>
            </a:pPr>
            <a:r>
              <a:rPr lang="zh-CN" altLang="en-US" sz="2000" dirty="0">
                <a:solidFill>
                  <a:schemeClr val="accent1">
                    <a:lumMod val="75000"/>
                  </a:schemeClr>
                </a:solidFill>
              </a:rPr>
              <a:t>（</a:t>
            </a:r>
            <a:r>
              <a:rPr lang="en-US" altLang="zh-CN" sz="2000" dirty="0">
                <a:solidFill>
                  <a:schemeClr val="accent1">
                    <a:lumMod val="75000"/>
                  </a:schemeClr>
                </a:solidFill>
              </a:rPr>
              <a:t>5</a:t>
            </a:r>
            <a:r>
              <a:rPr lang="zh-CN" altLang="en-US" sz="2000" dirty="0">
                <a:solidFill>
                  <a:schemeClr val="accent1">
                    <a:lumMod val="75000"/>
                  </a:schemeClr>
                </a:solidFill>
              </a:rPr>
              <a:t>）所有的联系单等书面文件的传递均要有书面签收单</a:t>
            </a:r>
            <a:r>
              <a:rPr lang="zh-CN" altLang="en-US" sz="2000" dirty="0" smtClean="0">
                <a:solidFill>
                  <a:schemeClr val="accent1">
                    <a:lumMod val="75000"/>
                  </a:schemeClr>
                </a:solidFill>
              </a:rPr>
              <a:t>。</a:t>
            </a:r>
            <a:endParaRPr lang="en-US" altLang="zh-CN" sz="2000" dirty="0" smtClean="0">
              <a:solidFill>
                <a:schemeClr val="accent1">
                  <a:lumMod val="75000"/>
                </a:schemeClr>
              </a:solidFill>
            </a:endParaRPr>
          </a:p>
          <a:p>
            <a:pPr>
              <a:lnSpc>
                <a:spcPct val="90000"/>
              </a:lnSpc>
            </a:pPr>
            <a:r>
              <a:rPr lang="zh-CN" altLang="en-US" sz="2000" dirty="0" smtClean="0">
                <a:solidFill>
                  <a:schemeClr val="accent1">
                    <a:lumMod val="75000"/>
                  </a:schemeClr>
                </a:solidFill>
              </a:rPr>
              <a:t> </a:t>
            </a:r>
            <a:endParaRPr lang="zh-CN" altLang="en-US" sz="2000" dirty="0">
              <a:solidFill>
                <a:schemeClr val="accent1">
                  <a:lumMod val="75000"/>
                </a:schemeClr>
              </a:solidFill>
            </a:endParaRPr>
          </a:p>
          <a:p>
            <a:pPr>
              <a:lnSpc>
                <a:spcPct val="90000"/>
              </a:lnSpc>
            </a:pPr>
            <a:r>
              <a:rPr lang="zh-CN" altLang="en-US" sz="2000" dirty="0">
                <a:solidFill>
                  <a:schemeClr val="accent1">
                    <a:lumMod val="75000"/>
                  </a:schemeClr>
                </a:solidFill>
              </a:rPr>
              <a:t>（</a:t>
            </a:r>
            <a:r>
              <a:rPr lang="en-US" altLang="zh-CN" sz="2000" dirty="0">
                <a:solidFill>
                  <a:schemeClr val="accent1">
                    <a:lumMod val="75000"/>
                  </a:schemeClr>
                </a:solidFill>
              </a:rPr>
              <a:t>6</a:t>
            </a:r>
            <a:r>
              <a:rPr lang="zh-CN" altLang="en-US" sz="2000" dirty="0">
                <a:solidFill>
                  <a:schemeClr val="accent1">
                    <a:lumMod val="75000"/>
                  </a:schemeClr>
                </a:solidFill>
              </a:rPr>
              <a:t>）资料的专人保管。 </a:t>
            </a:r>
            <a:endParaRPr lang="en-US" altLang="zh-CN" sz="2000" dirty="0" smtClean="0">
              <a:solidFill>
                <a:schemeClr val="accent1">
                  <a:lumMod val="75000"/>
                </a:schemeClr>
              </a:solidFill>
            </a:endParaRPr>
          </a:p>
          <a:p>
            <a:pPr>
              <a:lnSpc>
                <a:spcPct val="90000"/>
              </a:lnSpc>
            </a:pPr>
            <a:endParaRPr lang="zh-CN" altLang="en-US" sz="2000" dirty="0">
              <a:solidFill>
                <a:schemeClr val="accent1">
                  <a:lumMod val="75000"/>
                </a:schemeClr>
              </a:solidFill>
            </a:endParaRPr>
          </a:p>
          <a:p>
            <a:pPr>
              <a:lnSpc>
                <a:spcPct val="90000"/>
              </a:lnSpc>
            </a:pPr>
            <a:r>
              <a:rPr lang="zh-CN" altLang="en-US" sz="2000" dirty="0">
                <a:solidFill>
                  <a:schemeClr val="accent1">
                    <a:lumMod val="75000"/>
                  </a:schemeClr>
                </a:solidFill>
              </a:rPr>
              <a:t>（</a:t>
            </a:r>
            <a:r>
              <a:rPr lang="en-US" altLang="zh-CN" sz="2000" dirty="0">
                <a:solidFill>
                  <a:schemeClr val="accent1">
                    <a:lumMod val="75000"/>
                  </a:schemeClr>
                </a:solidFill>
              </a:rPr>
              <a:t>7</a:t>
            </a:r>
            <a:r>
              <a:rPr lang="zh-CN" altLang="en-US" sz="2000" dirty="0">
                <a:solidFill>
                  <a:schemeClr val="accent1">
                    <a:lumMod val="75000"/>
                  </a:schemeClr>
                </a:solidFill>
              </a:rPr>
              <a:t>）不要轻易放弃优先受偿权 </a:t>
            </a:r>
            <a:endParaRPr lang="en-US" altLang="zh-CN" sz="2000" dirty="0" smtClean="0">
              <a:solidFill>
                <a:schemeClr val="accent1">
                  <a:lumMod val="75000"/>
                </a:schemeClr>
              </a:solidFill>
            </a:endParaRPr>
          </a:p>
          <a:p>
            <a:pPr>
              <a:lnSpc>
                <a:spcPct val="90000"/>
              </a:lnSpc>
            </a:pPr>
            <a:endParaRPr lang="zh-CN" altLang="en-US" sz="2000" dirty="0">
              <a:solidFill>
                <a:schemeClr val="accent1">
                  <a:lumMod val="75000"/>
                </a:schemeClr>
              </a:solidFill>
            </a:endParaRPr>
          </a:p>
          <a:p>
            <a:pPr>
              <a:lnSpc>
                <a:spcPct val="90000"/>
              </a:lnSpc>
            </a:pPr>
            <a:r>
              <a:rPr lang="zh-CN" altLang="en-US" sz="2000" dirty="0">
                <a:solidFill>
                  <a:schemeClr val="accent1">
                    <a:lumMod val="75000"/>
                  </a:schemeClr>
                </a:solidFill>
              </a:rPr>
              <a:t>（</a:t>
            </a:r>
            <a:r>
              <a:rPr lang="en-US" altLang="zh-CN" sz="2000" dirty="0">
                <a:solidFill>
                  <a:schemeClr val="accent1">
                    <a:lumMod val="75000"/>
                  </a:schemeClr>
                </a:solidFill>
              </a:rPr>
              <a:t>8</a:t>
            </a:r>
            <a:r>
              <a:rPr lang="zh-CN" altLang="en-US" sz="2000" dirty="0">
                <a:solidFill>
                  <a:schemeClr val="accent1">
                    <a:lumMod val="75000"/>
                  </a:schemeClr>
                </a:solidFill>
              </a:rPr>
              <a:t>）提供办理施工许可证资料的交接问题</a:t>
            </a:r>
            <a:r>
              <a:rPr lang="zh-CN" altLang="en-US" sz="2000" dirty="0" smtClean="0">
                <a:solidFill>
                  <a:schemeClr val="accent1">
                    <a:lumMod val="75000"/>
                  </a:schemeClr>
                </a:solidFill>
              </a:rPr>
              <a:t>。</a:t>
            </a:r>
            <a:endParaRPr lang="en-US" altLang="zh-CN" sz="2000" dirty="0" smtClean="0">
              <a:solidFill>
                <a:schemeClr val="accent1">
                  <a:lumMod val="75000"/>
                </a:schemeClr>
              </a:solidFill>
            </a:endParaRPr>
          </a:p>
          <a:p>
            <a:pPr>
              <a:lnSpc>
                <a:spcPct val="90000"/>
              </a:lnSpc>
            </a:pPr>
            <a:endParaRPr lang="zh-CN" altLang="en-US" sz="2000" dirty="0">
              <a:solidFill>
                <a:schemeClr val="accent1">
                  <a:lumMod val="75000"/>
                </a:schemeClr>
              </a:solidFill>
            </a:endParaRPr>
          </a:p>
          <a:p>
            <a:pPr>
              <a:lnSpc>
                <a:spcPct val="90000"/>
              </a:lnSpc>
            </a:pPr>
            <a:r>
              <a:rPr lang="zh-CN" altLang="en-US" sz="2000" dirty="0">
                <a:solidFill>
                  <a:schemeClr val="accent1">
                    <a:lumMod val="75000"/>
                  </a:schemeClr>
                </a:solidFill>
              </a:rPr>
              <a:t>（</a:t>
            </a:r>
            <a:r>
              <a:rPr lang="en-US" altLang="zh-CN" sz="2000" dirty="0">
                <a:solidFill>
                  <a:schemeClr val="accent1">
                    <a:lumMod val="75000"/>
                  </a:schemeClr>
                </a:solidFill>
              </a:rPr>
              <a:t>9</a:t>
            </a:r>
            <a:r>
              <a:rPr lang="zh-CN" altLang="en-US" sz="2000" dirty="0">
                <a:solidFill>
                  <a:schemeClr val="accent1">
                    <a:lumMod val="75000"/>
                  </a:schemeClr>
                </a:solidFill>
              </a:rPr>
              <a:t>）在施工中解决必须解决的问题，绝不要等到竣工后解决</a:t>
            </a:r>
            <a:r>
              <a:rPr lang="zh-CN" altLang="en-US" sz="2000" dirty="0">
                <a:solidFill>
                  <a:srgbClr val="0000FF"/>
                </a:solidFill>
              </a:rPr>
              <a:t>。 </a:t>
            </a:r>
            <a:endParaRPr lang="zh-CN" altLang="en-US" sz="2000" dirty="0">
              <a:solidFill>
                <a:srgbClr val="0000FF"/>
              </a:solidFill>
            </a:endParaRPr>
          </a:p>
        </p:txBody>
      </p:sp>
      <p:sp>
        <p:nvSpPr>
          <p:cNvPr id="16" name="Freeform 40219"/>
          <p:cNvSpPr/>
          <p:nvPr/>
        </p:nvSpPr>
        <p:spPr bwMode="auto">
          <a:xfrm>
            <a:off x="9548813" y="4138562"/>
            <a:ext cx="2465388" cy="2657475"/>
          </a:xfrm>
          <a:custGeom>
            <a:avLst/>
            <a:gdLst>
              <a:gd name="T0" fmla="*/ 1038 w 1038"/>
              <a:gd name="T1" fmla="*/ 519 h 1118"/>
              <a:gd name="T2" fmla="*/ 519 w 1038"/>
              <a:gd name="T3" fmla="*/ 0 h 1118"/>
              <a:gd name="T4" fmla="*/ 0 w 1038"/>
              <a:gd name="T5" fmla="*/ 519 h 1118"/>
              <a:gd name="T6" fmla="*/ 284 w 1038"/>
              <a:gd name="T7" fmla="*/ 982 h 1118"/>
              <a:gd name="T8" fmla="*/ 284 w 1038"/>
              <a:gd name="T9" fmla="*/ 982 h 1118"/>
              <a:gd name="T10" fmla="*/ 519 w 1038"/>
              <a:gd name="T11" fmla="*/ 1118 h 1118"/>
              <a:gd name="T12" fmla="*/ 754 w 1038"/>
              <a:gd name="T13" fmla="*/ 982 h 1118"/>
              <a:gd name="T14" fmla="*/ 754 w 1038"/>
              <a:gd name="T15" fmla="*/ 982 h 1118"/>
              <a:gd name="T16" fmla="*/ 1038 w 1038"/>
              <a:gd name="T17" fmla="*/ 519 h 1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38" h="1118">
                <a:moveTo>
                  <a:pt x="1038" y="519"/>
                </a:moveTo>
                <a:cubicBezTo>
                  <a:pt x="1038" y="233"/>
                  <a:pt x="806" y="0"/>
                  <a:pt x="519" y="0"/>
                </a:cubicBezTo>
                <a:cubicBezTo>
                  <a:pt x="232" y="0"/>
                  <a:pt x="0" y="233"/>
                  <a:pt x="0" y="519"/>
                </a:cubicBezTo>
                <a:cubicBezTo>
                  <a:pt x="0" y="721"/>
                  <a:pt x="116" y="896"/>
                  <a:pt x="284" y="982"/>
                </a:cubicBezTo>
                <a:cubicBezTo>
                  <a:pt x="284" y="982"/>
                  <a:pt x="284" y="982"/>
                  <a:pt x="284" y="982"/>
                </a:cubicBezTo>
                <a:cubicBezTo>
                  <a:pt x="519" y="1118"/>
                  <a:pt x="519" y="1118"/>
                  <a:pt x="519" y="1118"/>
                </a:cubicBezTo>
                <a:cubicBezTo>
                  <a:pt x="754" y="982"/>
                  <a:pt x="754" y="982"/>
                  <a:pt x="754" y="982"/>
                </a:cubicBezTo>
                <a:cubicBezTo>
                  <a:pt x="754" y="982"/>
                  <a:pt x="754" y="982"/>
                  <a:pt x="754" y="982"/>
                </a:cubicBezTo>
                <a:cubicBezTo>
                  <a:pt x="922" y="896"/>
                  <a:pt x="1038" y="721"/>
                  <a:pt x="1038" y="519"/>
                </a:cubicBezTo>
              </a:path>
            </a:pathLst>
          </a:custGeom>
          <a:solidFill>
            <a:schemeClr val="bg1">
              <a:lumMod val="85000"/>
            </a:schemeClr>
          </a:solidFill>
          <a:ln>
            <a:noFill/>
          </a:ln>
        </p:spPr>
        <p:txBody>
          <a:bodyPr vert="horz" wrap="square" lIns="91440" tIns="45720" rIns="91440" bIns="45720" numCol="1" anchor="t" anchorCtr="0" compatLnSpc="1"/>
          <a:lstStyle/>
          <a:p>
            <a:endParaRPr lang="zh-CN" altLang="en-US"/>
          </a:p>
        </p:txBody>
      </p:sp>
      <p:sp>
        <p:nvSpPr>
          <p:cNvPr id="17" name="TextBox 16"/>
          <p:cNvSpPr txBox="1"/>
          <p:nvPr/>
        </p:nvSpPr>
        <p:spPr>
          <a:xfrm>
            <a:off x="10194131" y="4843411"/>
            <a:ext cx="1174752" cy="1015663"/>
          </a:xfrm>
          <a:prstGeom prst="rect">
            <a:avLst/>
          </a:prstGeom>
          <a:noFill/>
        </p:spPr>
        <p:txBody>
          <a:bodyPr wrap="square" rtlCol="0">
            <a:spAutoFit/>
          </a:bodyPr>
          <a:lstStyle/>
          <a:p>
            <a:r>
              <a:rPr lang="en-US" altLang="zh-CN" sz="6000" b="1" dirty="0" smtClean="0">
                <a:solidFill>
                  <a:schemeClr val="bg2">
                    <a:lumMod val="25000"/>
                  </a:schemeClr>
                </a:solidFill>
              </a:rPr>
              <a:t>03</a:t>
            </a:r>
            <a:endParaRPr lang="zh-CN" altLang="en-US" sz="6000" b="1" dirty="0">
              <a:solidFill>
                <a:schemeClr val="bg2">
                  <a:lumMod val="25000"/>
                </a:schemeClr>
              </a:solidFill>
            </a:endParaRPr>
          </a:p>
        </p:txBody>
      </p:sp>
    </p:spTree>
  </p:cSld>
  <p:clrMapOvr>
    <a:masterClrMapping/>
  </p:clrMapOvr>
  <p:transition>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 name="Freeform 60"/>
          <p:cNvSpPr/>
          <p:nvPr/>
        </p:nvSpPr>
        <p:spPr bwMode="auto">
          <a:xfrm>
            <a:off x="55809" y="121758"/>
            <a:ext cx="554943" cy="596101"/>
          </a:xfrm>
          <a:custGeom>
            <a:avLst/>
            <a:gdLst>
              <a:gd name="T0" fmla="*/ 415 w 437"/>
              <a:gd name="T1" fmla="*/ 364 h 470"/>
              <a:gd name="T2" fmla="*/ 388 w 437"/>
              <a:gd name="T3" fmla="*/ 335 h 470"/>
              <a:gd name="T4" fmla="*/ 307 w 437"/>
              <a:gd name="T5" fmla="*/ 291 h 470"/>
              <a:gd name="T6" fmla="*/ 273 w 437"/>
              <a:gd name="T7" fmla="*/ 257 h 470"/>
              <a:gd name="T8" fmla="*/ 262 w 437"/>
              <a:gd name="T9" fmla="*/ 240 h 470"/>
              <a:gd name="T10" fmla="*/ 288 w 437"/>
              <a:gd name="T11" fmla="*/ 199 h 470"/>
              <a:gd name="T12" fmla="*/ 294 w 437"/>
              <a:gd name="T13" fmla="*/ 185 h 470"/>
              <a:gd name="T14" fmla="*/ 298 w 437"/>
              <a:gd name="T15" fmla="*/ 147 h 470"/>
              <a:gd name="T16" fmla="*/ 285 w 437"/>
              <a:gd name="T17" fmla="*/ 57 h 470"/>
              <a:gd name="T18" fmla="*/ 280 w 437"/>
              <a:gd name="T19" fmla="*/ 52 h 470"/>
              <a:gd name="T20" fmla="*/ 262 w 437"/>
              <a:gd name="T21" fmla="*/ 37 h 470"/>
              <a:gd name="T22" fmla="*/ 155 w 437"/>
              <a:gd name="T23" fmla="*/ 50 h 470"/>
              <a:gd name="T24" fmla="*/ 140 w 437"/>
              <a:gd name="T25" fmla="*/ 140 h 470"/>
              <a:gd name="T26" fmla="*/ 142 w 437"/>
              <a:gd name="T27" fmla="*/ 179 h 470"/>
              <a:gd name="T28" fmla="*/ 150 w 437"/>
              <a:gd name="T29" fmla="*/ 195 h 470"/>
              <a:gd name="T30" fmla="*/ 153 w 437"/>
              <a:gd name="T31" fmla="*/ 202 h 470"/>
              <a:gd name="T32" fmla="*/ 155 w 437"/>
              <a:gd name="T33" fmla="*/ 201 h 470"/>
              <a:gd name="T34" fmla="*/ 178 w 437"/>
              <a:gd name="T35" fmla="*/ 239 h 470"/>
              <a:gd name="T36" fmla="*/ 159 w 437"/>
              <a:gd name="T37" fmla="*/ 256 h 470"/>
              <a:gd name="T38" fmla="*/ 129 w 437"/>
              <a:gd name="T39" fmla="*/ 291 h 470"/>
              <a:gd name="T40" fmla="*/ 48 w 437"/>
              <a:gd name="T41" fmla="*/ 335 h 470"/>
              <a:gd name="T42" fmla="*/ 21 w 437"/>
              <a:gd name="T43" fmla="*/ 364 h 470"/>
              <a:gd name="T44" fmla="*/ 0 w 437"/>
              <a:gd name="T45" fmla="*/ 451 h 470"/>
              <a:gd name="T46" fmla="*/ 0 w 437"/>
              <a:gd name="T47" fmla="*/ 470 h 470"/>
              <a:gd name="T48" fmla="*/ 437 w 437"/>
              <a:gd name="T49" fmla="*/ 470 h 470"/>
              <a:gd name="T50" fmla="*/ 437 w 437"/>
              <a:gd name="T51" fmla="*/ 451 h 470"/>
              <a:gd name="T52" fmla="*/ 415 w 437"/>
              <a:gd name="T53" fmla="*/ 364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37" h="470">
                <a:moveTo>
                  <a:pt x="415" y="364"/>
                </a:moveTo>
                <a:cubicBezTo>
                  <a:pt x="415" y="364"/>
                  <a:pt x="422" y="351"/>
                  <a:pt x="388" y="335"/>
                </a:cubicBezTo>
                <a:cubicBezTo>
                  <a:pt x="307" y="291"/>
                  <a:pt x="307" y="291"/>
                  <a:pt x="307" y="291"/>
                </a:cubicBezTo>
                <a:cubicBezTo>
                  <a:pt x="273" y="257"/>
                  <a:pt x="273" y="257"/>
                  <a:pt x="273" y="257"/>
                </a:cubicBezTo>
                <a:cubicBezTo>
                  <a:pt x="256" y="248"/>
                  <a:pt x="246" y="251"/>
                  <a:pt x="262" y="240"/>
                </a:cubicBezTo>
                <a:cubicBezTo>
                  <a:pt x="274" y="230"/>
                  <a:pt x="282" y="216"/>
                  <a:pt x="288" y="199"/>
                </a:cubicBezTo>
                <a:cubicBezTo>
                  <a:pt x="289" y="198"/>
                  <a:pt x="292" y="194"/>
                  <a:pt x="294" y="185"/>
                </a:cubicBezTo>
                <a:cubicBezTo>
                  <a:pt x="294" y="185"/>
                  <a:pt x="325" y="148"/>
                  <a:pt x="298" y="147"/>
                </a:cubicBezTo>
                <a:cubicBezTo>
                  <a:pt x="298" y="147"/>
                  <a:pt x="326" y="96"/>
                  <a:pt x="285" y="57"/>
                </a:cubicBezTo>
                <a:cubicBezTo>
                  <a:pt x="285" y="57"/>
                  <a:pt x="283" y="55"/>
                  <a:pt x="280" y="52"/>
                </a:cubicBezTo>
                <a:cubicBezTo>
                  <a:pt x="271" y="42"/>
                  <a:pt x="262" y="37"/>
                  <a:pt x="262" y="37"/>
                </a:cubicBezTo>
                <a:cubicBezTo>
                  <a:pt x="203" y="0"/>
                  <a:pt x="155" y="50"/>
                  <a:pt x="155" y="50"/>
                </a:cubicBezTo>
                <a:cubicBezTo>
                  <a:pt x="113" y="88"/>
                  <a:pt x="140" y="140"/>
                  <a:pt x="140" y="140"/>
                </a:cubicBezTo>
                <a:cubicBezTo>
                  <a:pt x="112" y="140"/>
                  <a:pt x="142" y="179"/>
                  <a:pt x="142" y="179"/>
                </a:cubicBezTo>
                <a:cubicBezTo>
                  <a:pt x="146" y="197"/>
                  <a:pt x="150" y="195"/>
                  <a:pt x="150" y="195"/>
                </a:cubicBezTo>
                <a:cubicBezTo>
                  <a:pt x="152" y="195"/>
                  <a:pt x="152" y="198"/>
                  <a:pt x="153" y="202"/>
                </a:cubicBezTo>
                <a:cubicBezTo>
                  <a:pt x="154" y="201"/>
                  <a:pt x="154" y="201"/>
                  <a:pt x="155" y="201"/>
                </a:cubicBezTo>
                <a:cubicBezTo>
                  <a:pt x="160" y="216"/>
                  <a:pt x="168" y="229"/>
                  <a:pt x="178" y="239"/>
                </a:cubicBezTo>
                <a:cubicBezTo>
                  <a:pt x="187" y="251"/>
                  <a:pt x="163" y="251"/>
                  <a:pt x="159" y="256"/>
                </a:cubicBezTo>
                <a:cubicBezTo>
                  <a:pt x="157" y="259"/>
                  <a:pt x="129" y="291"/>
                  <a:pt x="129" y="291"/>
                </a:cubicBezTo>
                <a:cubicBezTo>
                  <a:pt x="48" y="335"/>
                  <a:pt x="48" y="335"/>
                  <a:pt x="48" y="335"/>
                </a:cubicBezTo>
                <a:cubicBezTo>
                  <a:pt x="15" y="351"/>
                  <a:pt x="21" y="364"/>
                  <a:pt x="21" y="364"/>
                </a:cubicBezTo>
                <a:cubicBezTo>
                  <a:pt x="0" y="451"/>
                  <a:pt x="0" y="451"/>
                  <a:pt x="0" y="451"/>
                </a:cubicBezTo>
                <a:cubicBezTo>
                  <a:pt x="0" y="470"/>
                  <a:pt x="0" y="470"/>
                  <a:pt x="0" y="470"/>
                </a:cubicBezTo>
                <a:cubicBezTo>
                  <a:pt x="437" y="470"/>
                  <a:pt x="437" y="470"/>
                  <a:pt x="437" y="470"/>
                </a:cubicBezTo>
                <a:cubicBezTo>
                  <a:pt x="437" y="451"/>
                  <a:pt x="437" y="451"/>
                  <a:pt x="437" y="451"/>
                </a:cubicBezTo>
                <a:lnTo>
                  <a:pt x="415" y="364"/>
                </a:lnTo>
                <a:close/>
              </a:path>
            </a:pathLst>
          </a:custGeom>
          <a:solidFill>
            <a:srgbClr val="3B444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2" name="Oval 44665"/>
          <p:cNvSpPr>
            <a:spLocks noChangeArrowheads="1"/>
          </p:cNvSpPr>
          <p:nvPr/>
        </p:nvSpPr>
        <p:spPr bwMode="auto">
          <a:xfrm>
            <a:off x="268119" y="1096648"/>
            <a:ext cx="107950" cy="106363"/>
          </a:xfrm>
          <a:prstGeom prst="ellipse">
            <a:avLst/>
          </a:prstGeom>
          <a:solidFill>
            <a:srgbClr val="483F1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3" name="Oval 44666"/>
          <p:cNvSpPr>
            <a:spLocks noChangeArrowheads="1"/>
          </p:cNvSpPr>
          <p:nvPr/>
        </p:nvSpPr>
        <p:spPr bwMode="auto">
          <a:xfrm>
            <a:off x="452269" y="1172848"/>
            <a:ext cx="77788" cy="76200"/>
          </a:xfrm>
          <a:prstGeom prst="ellipse">
            <a:avLst/>
          </a:prstGeom>
          <a:solidFill>
            <a:srgbClr val="483F1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4" name="Oval 44667"/>
          <p:cNvSpPr>
            <a:spLocks noChangeArrowheads="1"/>
          </p:cNvSpPr>
          <p:nvPr/>
        </p:nvSpPr>
        <p:spPr bwMode="auto">
          <a:xfrm>
            <a:off x="112544" y="1196661"/>
            <a:ext cx="68263" cy="66675"/>
          </a:xfrm>
          <a:prstGeom prst="ellipse">
            <a:avLst/>
          </a:prstGeom>
          <a:solidFill>
            <a:srgbClr val="483F1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44668"/>
          <p:cNvSpPr/>
          <p:nvPr/>
        </p:nvSpPr>
        <p:spPr bwMode="auto">
          <a:xfrm>
            <a:off x="171281" y="1212536"/>
            <a:ext cx="301625" cy="152400"/>
          </a:xfrm>
          <a:custGeom>
            <a:avLst/>
            <a:gdLst>
              <a:gd name="T0" fmla="*/ 63 w 127"/>
              <a:gd name="T1" fmla="*/ 0 h 64"/>
              <a:gd name="T2" fmla="*/ 0 w 127"/>
              <a:gd name="T3" fmla="*/ 64 h 64"/>
              <a:gd name="T4" fmla="*/ 127 w 127"/>
              <a:gd name="T5" fmla="*/ 64 h 64"/>
              <a:gd name="T6" fmla="*/ 63 w 127"/>
              <a:gd name="T7" fmla="*/ 0 h 64"/>
            </a:gdLst>
            <a:ahLst/>
            <a:cxnLst>
              <a:cxn ang="0">
                <a:pos x="T0" y="T1"/>
              </a:cxn>
              <a:cxn ang="0">
                <a:pos x="T2" y="T3"/>
              </a:cxn>
              <a:cxn ang="0">
                <a:pos x="T4" y="T5"/>
              </a:cxn>
              <a:cxn ang="0">
                <a:pos x="T6" y="T7"/>
              </a:cxn>
            </a:cxnLst>
            <a:rect l="0" t="0" r="r" b="b"/>
            <a:pathLst>
              <a:path w="127" h="64">
                <a:moveTo>
                  <a:pt x="63" y="0"/>
                </a:moveTo>
                <a:cubicBezTo>
                  <a:pt x="28" y="0"/>
                  <a:pt x="0" y="29"/>
                  <a:pt x="0" y="64"/>
                </a:cubicBezTo>
                <a:cubicBezTo>
                  <a:pt x="127" y="64"/>
                  <a:pt x="127" y="64"/>
                  <a:pt x="127" y="64"/>
                </a:cubicBezTo>
                <a:cubicBezTo>
                  <a:pt x="127" y="29"/>
                  <a:pt x="98" y="0"/>
                  <a:pt x="63" y="0"/>
                </a:cubicBezTo>
                <a:close/>
              </a:path>
            </a:pathLst>
          </a:custGeom>
          <a:solidFill>
            <a:srgbClr val="483F1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6" name="Freeform 44669"/>
          <p:cNvSpPr/>
          <p:nvPr/>
        </p:nvSpPr>
        <p:spPr bwMode="auto">
          <a:xfrm>
            <a:off x="52219" y="1269686"/>
            <a:ext cx="130175" cy="95250"/>
          </a:xfrm>
          <a:custGeom>
            <a:avLst/>
            <a:gdLst>
              <a:gd name="T0" fmla="*/ 55 w 55"/>
              <a:gd name="T1" fmla="*/ 3 h 40"/>
              <a:gd name="T2" fmla="*/ 40 w 55"/>
              <a:gd name="T3" fmla="*/ 0 h 40"/>
              <a:gd name="T4" fmla="*/ 0 w 55"/>
              <a:gd name="T5" fmla="*/ 40 h 40"/>
              <a:gd name="T6" fmla="*/ 44 w 55"/>
              <a:gd name="T7" fmla="*/ 40 h 40"/>
              <a:gd name="T8" fmla="*/ 55 w 55"/>
              <a:gd name="T9" fmla="*/ 3 h 40"/>
            </a:gdLst>
            <a:ahLst/>
            <a:cxnLst>
              <a:cxn ang="0">
                <a:pos x="T0" y="T1"/>
              </a:cxn>
              <a:cxn ang="0">
                <a:pos x="T2" y="T3"/>
              </a:cxn>
              <a:cxn ang="0">
                <a:pos x="T4" y="T5"/>
              </a:cxn>
              <a:cxn ang="0">
                <a:pos x="T6" y="T7"/>
              </a:cxn>
              <a:cxn ang="0">
                <a:pos x="T8" y="T9"/>
              </a:cxn>
            </a:cxnLst>
            <a:rect l="0" t="0" r="r" b="b"/>
            <a:pathLst>
              <a:path w="55" h="40">
                <a:moveTo>
                  <a:pt x="55" y="3"/>
                </a:moveTo>
                <a:cubicBezTo>
                  <a:pt x="50" y="1"/>
                  <a:pt x="45" y="0"/>
                  <a:pt x="40" y="0"/>
                </a:cubicBezTo>
                <a:cubicBezTo>
                  <a:pt x="18" y="0"/>
                  <a:pt x="0" y="17"/>
                  <a:pt x="0" y="40"/>
                </a:cubicBezTo>
                <a:cubicBezTo>
                  <a:pt x="44" y="40"/>
                  <a:pt x="44" y="40"/>
                  <a:pt x="44" y="40"/>
                </a:cubicBezTo>
                <a:cubicBezTo>
                  <a:pt x="44" y="26"/>
                  <a:pt x="48" y="13"/>
                  <a:pt x="55" y="3"/>
                </a:cubicBezTo>
                <a:close/>
              </a:path>
            </a:pathLst>
          </a:custGeom>
          <a:solidFill>
            <a:srgbClr val="483F1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44670"/>
          <p:cNvSpPr/>
          <p:nvPr/>
        </p:nvSpPr>
        <p:spPr bwMode="auto">
          <a:xfrm>
            <a:off x="452269" y="1255398"/>
            <a:ext cx="146050" cy="109538"/>
          </a:xfrm>
          <a:custGeom>
            <a:avLst/>
            <a:gdLst>
              <a:gd name="T0" fmla="*/ 16 w 62"/>
              <a:gd name="T1" fmla="*/ 0 h 46"/>
              <a:gd name="T2" fmla="*/ 0 w 62"/>
              <a:gd name="T3" fmla="*/ 3 h 46"/>
              <a:gd name="T4" fmla="*/ 14 w 62"/>
              <a:gd name="T5" fmla="*/ 46 h 46"/>
              <a:gd name="T6" fmla="*/ 62 w 62"/>
              <a:gd name="T7" fmla="*/ 46 h 46"/>
              <a:gd name="T8" fmla="*/ 16 w 62"/>
              <a:gd name="T9" fmla="*/ 0 h 46"/>
            </a:gdLst>
            <a:ahLst/>
            <a:cxnLst>
              <a:cxn ang="0">
                <a:pos x="T0" y="T1"/>
              </a:cxn>
              <a:cxn ang="0">
                <a:pos x="T2" y="T3"/>
              </a:cxn>
              <a:cxn ang="0">
                <a:pos x="T4" y="T5"/>
              </a:cxn>
              <a:cxn ang="0">
                <a:pos x="T6" y="T7"/>
              </a:cxn>
              <a:cxn ang="0">
                <a:pos x="T8" y="T9"/>
              </a:cxn>
            </a:cxnLst>
            <a:rect l="0" t="0" r="r" b="b"/>
            <a:pathLst>
              <a:path w="62" h="46">
                <a:moveTo>
                  <a:pt x="16" y="0"/>
                </a:moveTo>
                <a:cubicBezTo>
                  <a:pt x="11" y="0"/>
                  <a:pt x="5" y="1"/>
                  <a:pt x="0" y="3"/>
                </a:cubicBezTo>
                <a:cubicBezTo>
                  <a:pt x="9" y="15"/>
                  <a:pt x="14" y="30"/>
                  <a:pt x="14" y="46"/>
                </a:cubicBezTo>
                <a:cubicBezTo>
                  <a:pt x="62" y="46"/>
                  <a:pt x="62" y="46"/>
                  <a:pt x="62" y="46"/>
                </a:cubicBezTo>
                <a:cubicBezTo>
                  <a:pt x="62" y="21"/>
                  <a:pt x="42" y="0"/>
                  <a:pt x="16" y="0"/>
                </a:cubicBezTo>
                <a:close/>
              </a:path>
            </a:pathLst>
          </a:custGeom>
          <a:solidFill>
            <a:srgbClr val="483F1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文本框 90"/>
          <p:cNvSpPr txBox="1"/>
          <p:nvPr/>
        </p:nvSpPr>
        <p:spPr>
          <a:xfrm>
            <a:off x="554941" y="348527"/>
            <a:ext cx="1800493" cy="369332"/>
          </a:xfrm>
          <a:prstGeom prst="rect">
            <a:avLst/>
          </a:prstGeom>
          <a:noFill/>
        </p:spPr>
        <p:txBody>
          <a:bodyPr wrap="none" rtlCol="0">
            <a:spAutoFit/>
          </a:bodyPr>
          <a:lstStyle/>
          <a:p>
            <a:r>
              <a:rPr lang="zh-CN" altLang="en-US" b="1" dirty="0" smtClean="0">
                <a:solidFill>
                  <a:srgbClr val="C00000"/>
                </a:solidFill>
                <a:effectLst>
                  <a:outerShdw blurRad="38100" dist="38100" dir="2700000" algn="tl">
                    <a:srgbClr val="000000">
                      <a:alpha val="43137"/>
                    </a:srgbClr>
                  </a:outerShdw>
                </a:effectLst>
              </a:rPr>
              <a:t>红船律师事务所</a:t>
            </a:r>
            <a:endParaRPr lang="zh-CN" altLang="en-US" b="1" dirty="0">
              <a:solidFill>
                <a:srgbClr val="C00000"/>
              </a:solidFill>
              <a:effectLst>
                <a:outerShdw blurRad="38100" dist="38100" dir="2700000" algn="tl">
                  <a:srgbClr val="000000">
                    <a:alpha val="43137"/>
                  </a:srgbClr>
                </a:outerShdw>
              </a:effectLst>
            </a:endParaRPr>
          </a:p>
        </p:txBody>
      </p:sp>
      <p:sp>
        <p:nvSpPr>
          <p:cNvPr id="26" name="Rectangle 2"/>
          <p:cNvSpPr txBox="1">
            <a:spLocks noChangeArrowheads="1"/>
          </p:cNvSpPr>
          <p:nvPr/>
        </p:nvSpPr>
        <p:spPr>
          <a:xfrm>
            <a:off x="1085850" y="984250"/>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b="1" dirty="0" smtClean="0">
                <a:solidFill>
                  <a:schemeClr val="bg2">
                    <a:lumMod val="50000"/>
                  </a:schemeClr>
                </a:solidFill>
              </a:rPr>
              <a:t>工程</a:t>
            </a:r>
            <a:r>
              <a:rPr lang="zh-CN" altLang="en-US" b="1" dirty="0">
                <a:solidFill>
                  <a:schemeClr val="bg2">
                    <a:lumMod val="50000"/>
                  </a:schemeClr>
                </a:solidFill>
              </a:rPr>
              <a:t>完工后</a:t>
            </a:r>
            <a:endParaRPr lang="zh-CN" b="1" dirty="0">
              <a:solidFill>
                <a:schemeClr val="bg2">
                  <a:lumMod val="50000"/>
                </a:schemeClr>
              </a:solidFill>
            </a:endParaRPr>
          </a:p>
        </p:txBody>
      </p:sp>
      <p:sp>
        <p:nvSpPr>
          <p:cNvPr id="15" name="Rectangle 3"/>
          <p:cNvSpPr txBox="1">
            <a:spLocks noChangeArrowheads="1"/>
          </p:cNvSpPr>
          <p:nvPr/>
        </p:nvSpPr>
        <p:spPr>
          <a:xfrm>
            <a:off x="55809" y="1754187"/>
            <a:ext cx="9060031" cy="4525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dirty="0" smtClean="0">
                <a:solidFill>
                  <a:schemeClr val="accent1">
                    <a:lumMod val="75000"/>
                  </a:schemeClr>
                </a:solidFill>
              </a:rPr>
              <a:t>（</a:t>
            </a:r>
            <a:r>
              <a:rPr lang="en-US" dirty="0" smtClean="0">
                <a:solidFill>
                  <a:schemeClr val="accent1">
                    <a:lumMod val="75000"/>
                  </a:schemeClr>
                </a:solidFill>
              </a:rPr>
              <a:t>1</a:t>
            </a:r>
            <a:r>
              <a:rPr lang="zh-CN" altLang="en-US" dirty="0">
                <a:solidFill>
                  <a:schemeClr val="accent1">
                    <a:lumMod val="75000"/>
                  </a:schemeClr>
                </a:solidFill>
              </a:rPr>
              <a:t>）竣工备案资料的交接。</a:t>
            </a:r>
            <a:endParaRPr lang="en-US" altLang="zh-CN" dirty="0" smtClean="0">
              <a:solidFill>
                <a:schemeClr val="accent1">
                  <a:lumMod val="75000"/>
                </a:schemeClr>
              </a:solidFill>
            </a:endParaRPr>
          </a:p>
          <a:p>
            <a:endParaRPr lang="zh-CN" altLang="en-US" dirty="0" smtClean="0">
              <a:solidFill>
                <a:schemeClr val="accent1">
                  <a:lumMod val="75000"/>
                </a:schemeClr>
              </a:solidFill>
            </a:endParaRPr>
          </a:p>
          <a:p>
            <a:r>
              <a:rPr lang="zh-CN" altLang="en-US" dirty="0" smtClean="0">
                <a:solidFill>
                  <a:schemeClr val="accent1">
                    <a:lumMod val="75000"/>
                  </a:schemeClr>
                </a:solidFill>
              </a:rPr>
              <a:t>（</a:t>
            </a:r>
            <a:r>
              <a:rPr lang="en-US" dirty="0" smtClean="0">
                <a:solidFill>
                  <a:schemeClr val="accent1">
                    <a:lumMod val="75000"/>
                  </a:schemeClr>
                </a:solidFill>
              </a:rPr>
              <a:t>2</a:t>
            </a:r>
            <a:r>
              <a:rPr lang="zh-CN" altLang="en-US" dirty="0">
                <a:solidFill>
                  <a:schemeClr val="accent1">
                    <a:lumMod val="75000"/>
                  </a:schemeClr>
                </a:solidFill>
              </a:rPr>
              <a:t>）未付款前备案手续的出具，特别是用于备案的工程款已按合同约定支付的证明不要轻易或违心出具。</a:t>
            </a:r>
            <a:endParaRPr lang="en-US" altLang="zh-CN" dirty="0" smtClean="0">
              <a:solidFill>
                <a:schemeClr val="accent1">
                  <a:lumMod val="75000"/>
                </a:schemeClr>
              </a:solidFill>
            </a:endParaRPr>
          </a:p>
          <a:p>
            <a:endParaRPr lang="zh-CN" altLang="en-US" dirty="0" smtClean="0">
              <a:solidFill>
                <a:schemeClr val="accent1">
                  <a:lumMod val="75000"/>
                </a:schemeClr>
              </a:solidFill>
            </a:endParaRPr>
          </a:p>
          <a:p>
            <a:r>
              <a:rPr lang="zh-CN" altLang="en-US" dirty="0" smtClean="0">
                <a:solidFill>
                  <a:schemeClr val="accent1">
                    <a:lumMod val="75000"/>
                  </a:schemeClr>
                </a:solidFill>
              </a:rPr>
              <a:t>（</a:t>
            </a:r>
            <a:r>
              <a:rPr lang="en-US" dirty="0" smtClean="0">
                <a:solidFill>
                  <a:schemeClr val="accent1">
                    <a:lumMod val="75000"/>
                  </a:schemeClr>
                </a:solidFill>
              </a:rPr>
              <a:t>3</a:t>
            </a:r>
            <a:r>
              <a:rPr lang="zh-CN" altLang="en-US" dirty="0" smtClean="0">
                <a:solidFill>
                  <a:schemeClr val="accent1">
                    <a:lumMod val="75000"/>
                  </a:schemeClr>
                </a:solidFill>
              </a:rPr>
              <a:t>）优先受偿权的行使。</a:t>
            </a:r>
            <a:endParaRPr lang="en-US" altLang="zh-CN" dirty="0" smtClean="0">
              <a:solidFill>
                <a:schemeClr val="accent1">
                  <a:lumMod val="75000"/>
                </a:schemeClr>
              </a:solidFill>
            </a:endParaRPr>
          </a:p>
          <a:p>
            <a:endParaRPr lang="zh-CN" altLang="en-US" dirty="0" smtClean="0">
              <a:solidFill>
                <a:schemeClr val="accent1">
                  <a:lumMod val="75000"/>
                </a:schemeClr>
              </a:solidFill>
            </a:endParaRPr>
          </a:p>
          <a:p>
            <a:r>
              <a:rPr lang="zh-CN" altLang="en-US" dirty="0" smtClean="0">
                <a:solidFill>
                  <a:schemeClr val="accent1">
                    <a:lumMod val="75000"/>
                  </a:schemeClr>
                </a:solidFill>
              </a:rPr>
              <a:t>（</a:t>
            </a:r>
            <a:r>
              <a:rPr lang="en-US" dirty="0" smtClean="0">
                <a:solidFill>
                  <a:schemeClr val="accent1">
                    <a:lumMod val="75000"/>
                  </a:schemeClr>
                </a:solidFill>
              </a:rPr>
              <a:t>4</a:t>
            </a:r>
            <a:r>
              <a:rPr lang="zh-CN" altLang="en-US" dirty="0" smtClean="0">
                <a:solidFill>
                  <a:schemeClr val="accent1">
                    <a:lumMod val="75000"/>
                  </a:schemeClr>
                </a:solidFill>
              </a:rPr>
              <a:t>）保修后的签单。</a:t>
            </a:r>
            <a:endParaRPr lang="en-US" altLang="zh-CN" dirty="0" smtClean="0">
              <a:solidFill>
                <a:schemeClr val="accent1">
                  <a:lumMod val="75000"/>
                </a:schemeClr>
              </a:solidFill>
            </a:endParaRPr>
          </a:p>
          <a:p>
            <a:endParaRPr lang="zh-CN" altLang="en-US" dirty="0" smtClean="0">
              <a:solidFill>
                <a:schemeClr val="accent1">
                  <a:lumMod val="75000"/>
                </a:schemeClr>
              </a:solidFill>
            </a:endParaRPr>
          </a:p>
          <a:p>
            <a:r>
              <a:rPr lang="zh-CN" altLang="en-US" dirty="0" smtClean="0">
                <a:solidFill>
                  <a:schemeClr val="accent1">
                    <a:lumMod val="75000"/>
                  </a:schemeClr>
                </a:solidFill>
              </a:rPr>
              <a:t>（</a:t>
            </a:r>
            <a:r>
              <a:rPr lang="en-US" dirty="0" smtClean="0">
                <a:solidFill>
                  <a:schemeClr val="accent1">
                    <a:lumMod val="75000"/>
                  </a:schemeClr>
                </a:solidFill>
              </a:rPr>
              <a:t>5</a:t>
            </a:r>
            <a:r>
              <a:rPr lang="zh-CN" altLang="en-US" dirty="0" smtClean="0">
                <a:solidFill>
                  <a:schemeClr val="accent1">
                    <a:lumMod val="75000"/>
                  </a:schemeClr>
                </a:solidFill>
              </a:rPr>
              <a:t>）竣工结算、竣工结算资料的签收。</a:t>
            </a:r>
            <a:endParaRPr lang="zh-CN" altLang="en-US" dirty="0">
              <a:solidFill>
                <a:schemeClr val="accent1">
                  <a:lumMod val="75000"/>
                </a:schemeClr>
              </a:solidFill>
            </a:endParaRPr>
          </a:p>
        </p:txBody>
      </p:sp>
      <p:sp>
        <p:nvSpPr>
          <p:cNvPr id="16" name="Freeform 40219"/>
          <p:cNvSpPr/>
          <p:nvPr/>
        </p:nvSpPr>
        <p:spPr bwMode="auto">
          <a:xfrm>
            <a:off x="9434514" y="3852863"/>
            <a:ext cx="2465388" cy="2657475"/>
          </a:xfrm>
          <a:custGeom>
            <a:avLst/>
            <a:gdLst>
              <a:gd name="T0" fmla="*/ 1038 w 1038"/>
              <a:gd name="T1" fmla="*/ 519 h 1118"/>
              <a:gd name="T2" fmla="*/ 519 w 1038"/>
              <a:gd name="T3" fmla="*/ 0 h 1118"/>
              <a:gd name="T4" fmla="*/ 0 w 1038"/>
              <a:gd name="T5" fmla="*/ 519 h 1118"/>
              <a:gd name="T6" fmla="*/ 284 w 1038"/>
              <a:gd name="T7" fmla="*/ 982 h 1118"/>
              <a:gd name="T8" fmla="*/ 284 w 1038"/>
              <a:gd name="T9" fmla="*/ 982 h 1118"/>
              <a:gd name="T10" fmla="*/ 519 w 1038"/>
              <a:gd name="T11" fmla="*/ 1118 h 1118"/>
              <a:gd name="T12" fmla="*/ 754 w 1038"/>
              <a:gd name="T13" fmla="*/ 982 h 1118"/>
              <a:gd name="T14" fmla="*/ 754 w 1038"/>
              <a:gd name="T15" fmla="*/ 982 h 1118"/>
              <a:gd name="T16" fmla="*/ 1038 w 1038"/>
              <a:gd name="T17" fmla="*/ 519 h 1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38" h="1118">
                <a:moveTo>
                  <a:pt x="1038" y="519"/>
                </a:moveTo>
                <a:cubicBezTo>
                  <a:pt x="1038" y="233"/>
                  <a:pt x="806" y="0"/>
                  <a:pt x="519" y="0"/>
                </a:cubicBezTo>
                <a:cubicBezTo>
                  <a:pt x="232" y="0"/>
                  <a:pt x="0" y="233"/>
                  <a:pt x="0" y="519"/>
                </a:cubicBezTo>
                <a:cubicBezTo>
                  <a:pt x="0" y="721"/>
                  <a:pt x="116" y="896"/>
                  <a:pt x="284" y="982"/>
                </a:cubicBezTo>
                <a:cubicBezTo>
                  <a:pt x="284" y="982"/>
                  <a:pt x="284" y="982"/>
                  <a:pt x="284" y="982"/>
                </a:cubicBezTo>
                <a:cubicBezTo>
                  <a:pt x="519" y="1118"/>
                  <a:pt x="519" y="1118"/>
                  <a:pt x="519" y="1118"/>
                </a:cubicBezTo>
                <a:cubicBezTo>
                  <a:pt x="754" y="982"/>
                  <a:pt x="754" y="982"/>
                  <a:pt x="754" y="982"/>
                </a:cubicBezTo>
                <a:cubicBezTo>
                  <a:pt x="754" y="982"/>
                  <a:pt x="754" y="982"/>
                  <a:pt x="754" y="982"/>
                </a:cubicBezTo>
                <a:cubicBezTo>
                  <a:pt x="922" y="896"/>
                  <a:pt x="1038" y="721"/>
                  <a:pt x="1038" y="519"/>
                </a:cubicBezTo>
              </a:path>
            </a:pathLst>
          </a:custGeom>
          <a:solidFill>
            <a:schemeClr val="bg1">
              <a:lumMod val="85000"/>
            </a:schemeClr>
          </a:solidFill>
          <a:ln>
            <a:noFill/>
          </a:ln>
        </p:spPr>
        <p:txBody>
          <a:bodyPr vert="horz" wrap="square" lIns="91440" tIns="45720" rIns="91440" bIns="45720" numCol="1" anchor="t" anchorCtr="0" compatLnSpc="1"/>
          <a:lstStyle/>
          <a:p>
            <a:endParaRPr lang="zh-CN" altLang="en-US"/>
          </a:p>
        </p:txBody>
      </p:sp>
      <p:sp>
        <p:nvSpPr>
          <p:cNvPr id="17" name="TextBox 16"/>
          <p:cNvSpPr txBox="1"/>
          <p:nvPr/>
        </p:nvSpPr>
        <p:spPr>
          <a:xfrm>
            <a:off x="10079832" y="4557712"/>
            <a:ext cx="1174752" cy="1015663"/>
          </a:xfrm>
          <a:prstGeom prst="rect">
            <a:avLst/>
          </a:prstGeom>
          <a:noFill/>
        </p:spPr>
        <p:txBody>
          <a:bodyPr wrap="square" rtlCol="0">
            <a:spAutoFit/>
          </a:bodyPr>
          <a:lstStyle/>
          <a:p>
            <a:r>
              <a:rPr lang="en-US" altLang="zh-CN" sz="6000" b="1" dirty="0" smtClean="0">
                <a:solidFill>
                  <a:schemeClr val="bg2">
                    <a:lumMod val="25000"/>
                  </a:schemeClr>
                </a:solidFill>
              </a:rPr>
              <a:t>04</a:t>
            </a:r>
            <a:endParaRPr lang="zh-CN" altLang="en-US" sz="6000" b="1" dirty="0">
              <a:solidFill>
                <a:schemeClr val="bg2">
                  <a:lumMod val="25000"/>
                </a:schemeClr>
              </a:solidFill>
            </a:endParaRPr>
          </a:p>
        </p:txBody>
      </p:sp>
    </p:spTree>
  </p:cSld>
  <p:clrMapOvr>
    <a:masterClrMapping/>
  </p:clrMapOvr>
  <p:transition>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 name="Freeform 60"/>
          <p:cNvSpPr/>
          <p:nvPr/>
        </p:nvSpPr>
        <p:spPr bwMode="auto">
          <a:xfrm>
            <a:off x="-2" y="121758"/>
            <a:ext cx="554943" cy="596101"/>
          </a:xfrm>
          <a:custGeom>
            <a:avLst/>
            <a:gdLst>
              <a:gd name="T0" fmla="*/ 415 w 437"/>
              <a:gd name="T1" fmla="*/ 364 h 470"/>
              <a:gd name="T2" fmla="*/ 388 w 437"/>
              <a:gd name="T3" fmla="*/ 335 h 470"/>
              <a:gd name="T4" fmla="*/ 307 w 437"/>
              <a:gd name="T5" fmla="*/ 291 h 470"/>
              <a:gd name="T6" fmla="*/ 273 w 437"/>
              <a:gd name="T7" fmla="*/ 257 h 470"/>
              <a:gd name="T8" fmla="*/ 262 w 437"/>
              <a:gd name="T9" fmla="*/ 240 h 470"/>
              <a:gd name="T10" fmla="*/ 288 w 437"/>
              <a:gd name="T11" fmla="*/ 199 h 470"/>
              <a:gd name="T12" fmla="*/ 294 w 437"/>
              <a:gd name="T13" fmla="*/ 185 h 470"/>
              <a:gd name="T14" fmla="*/ 298 w 437"/>
              <a:gd name="T15" fmla="*/ 147 h 470"/>
              <a:gd name="T16" fmla="*/ 285 w 437"/>
              <a:gd name="T17" fmla="*/ 57 h 470"/>
              <a:gd name="T18" fmla="*/ 280 w 437"/>
              <a:gd name="T19" fmla="*/ 52 h 470"/>
              <a:gd name="T20" fmla="*/ 262 w 437"/>
              <a:gd name="T21" fmla="*/ 37 h 470"/>
              <a:gd name="T22" fmla="*/ 155 w 437"/>
              <a:gd name="T23" fmla="*/ 50 h 470"/>
              <a:gd name="T24" fmla="*/ 140 w 437"/>
              <a:gd name="T25" fmla="*/ 140 h 470"/>
              <a:gd name="T26" fmla="*/ 142 w 437"/>
              <a:gd name="T27" fmla="*/ 179 h 470"/>
              <a:gd name="T28" fmla="*/ 150 w 437"/>
              <a:gd name="T29" fmla="*/ 195 h 470"/>
              <a:gd name="T30" fmla="*/ 153 w 437"/>
              <a:gd name="T31" fmla="*/ 202 h 470"/>
              <a:gd name="T32" fmla="*/ 155 w 437"/>
              <a:gd name="T33" fmla="*/ 201 h 470"/>
              <a:gd name="T34" fmla="*/ 178 w 437"/>
              <a:gd name="T35" fmla="*/ 239 h 470"/>
              <a:gd name="T36" fmla="*/ 159 w 437"/>
              <a:gd name="T37" fmla="*/ 256 h 470"/>
              <a:gd name="T38" fmla="*/ 129 w 437"/>
              <a:gd name="T39" fmla="*/ 291 h 470"/>
              <a:gd name="T40" fmla="*/ 48 w 437"/>
              <a:gd name="T41" fmla="*/ 335 h 470"/>
              <a:gd name="T42" fmla="*/ 21 w 437"/>
              <a:gd name="T43" fmla="*/ 364 h 470"/>
              <a:gd name="T44" fmla="*/ 0 w 437"/>
              <a:gd name="T45" fmla="*/ 451 h 470"/>
              <a:gd name="T46" fmla="*/ 0 w 437"/>
              <a:gd name="T47" fmla="*/ 470 h 470"/>
              <a:gd name="T48" fmla="*/ 437 w 437"/>
              <a:gd name="T49" fmla="*/ 470 h 470"/>
              <a:gd name="T50" fmla="*/ 437 w 437"/>
              <a:gd name="T51" fmla="*/ 451 h 470"/>
              <a:gd name="T52" fmla="*/ 415 w 437"/>
              <a:gd name="T53" fmla="*/ 364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37" h="470">
                <a:moveTo>
                  <a:pt x="415" y="364"/>
                </a:moveTo>
                <a:cubicBezTo>
                  <a:pt x="415" y="364"/>
                  <a:pt x="422" y="351"/>
                  <a:pt x="388" y="335"/>
                </a:cubicBezTo>
                <a:cubicBezTo>
                  <a:pt x="307" y="291"/>
                  <a:pt x="307" y="291"/>
                  <a:pt x="307" y="291"/>
                </a:cubicBezTo>
                <a:cubicBezTo>
                  <a:pt x="273" y="257"/>
                  <a:pt x="273" y="257"/>
                  <a:pt x="273" y="257"/>
                </a:cubicBezTo>
                <a:cubicBezTo>
                  <a:pt x="256" y="248"/>
                  <a:pt x="246" y="251"/>
                  <a:pt x="262" y="240"/>
                </a:cubicBezTo>
                <a:cubicBezTo>
                  <a:pt x="274" y="230"/>
                  <a:pt x="282" y="216"/>
                  <a:pt x="288" y="199"/>
                </a:cubicBezTo>
                <a:cubicBezTo>
                  <a:pt x="289" y="198"/>
                  <a:pt x="292" y="194"/>
                  <a:pt x="294" y="185"/>
                </a:cubicBezTo>
                <a:cubicBezTo>
                  <a:pt x="294" y="185"/>
                  <a:pt x="325" y="148"/>
                  <a:pt x="298" y="147"/>
                </a:cubicBezTo>
                <a:cubicBezTo>
                  <a:pt x="298" y="147"/>
                  <a:pt x="326" y="96"/>
                  <a:pt x="285" y="57"/>
                </a:cubicBezTo>
                <a:cubicBezTo>
                  <a:pt x="285" y="57"/>
                  <a:pt x="283" y="55"/>
                  <a:pt x="280" y="52"/>
                </a:cubicBezTo>
                <a:cubicBezTo>
                  <a:pt x="271" y="42"/>
                  <a:pt x="262" y="37"/>
                  <a:pt x="262" y="37"/>
                </a:cubicBezTo>
                <a:cubicBezTo>
                  <a:pt x="203" y="0"/>
                  <a:pt x="155" y="50"/>
                  <a:pt x="155" y="50"/>
                </a:cubicBezTo>
                <a:cubicBezTo>
                  <a:pt x="113" y="88"/>
                  <a:pt x="140" y="140"/>
                  <a:pt x="140" y="140"/>
                </a:cubicBezTo>
                <a:cubicBezTo>
                  <a:pt x="112" y="140"/>
                  <a:pt x="142" y="179"/>
                  <a:pt x="142" y="179"/>
                </a:cubicBezTo>
                <a:cubicBezTo>
                  <a:pt x="146" y="197"/>
                  <a:pt x="150" y="195"/>
                  <a:pt x="150" y="195"/>
                </a:cubicBezTo>
                <a:cubicBezTo>
                  <a:pt x="152" y="195"/>
                  <a:pt x="152" y="198"/>
                  <a:pt x="153" y="202"/>
                </a:cubicBezTo>
                <a:cubicBezTo>
                  <a:pt x="154" y="201"/>
                  <a:pt x="154" y="201"/>
                  <a:pt x="155" y="201"/>
                </a:cubicBezTo>
                <a:cubicBezTo>
                  <a:pt x="160" y="216"/>
                  <a:pt x="168" y="229"/>
                  <a:pt x="178" y="239"/>
                </a:cubicBezTo>
                <a:cubicBezTo>
                  <a:pt x="187" y="251"/>
                  <a:pt x="163" y="251"/>
                  <a:pt x="159" y="256"/>
                </a:cubicBezTo>
                <a:cubicBezTo>
                  <a:pt x="157" y="259"/>
                  <a:pt x="129" y="291"/>
                  <a:pt x="129" y="291"/>
                </a:cubicBezTo>
                <a:cubicBezTo>
                  <a:pt x="48" y="335"/>
                  <a:pt x="48" y="335"/>
                  <a:pt x="48" y="335"/>
                </a:cubicBezTo>
                <a:cubicBezTo>
                  <a:pt x="15" y="351"/>
                  <a:pt x="21" y="364"/>
                  <a:pt x="21" y="364"/>
                </a:cubicBezTo>
                <a:cubicBezTo>
                  <a:pt x="0" y="451"/>
                  <a:pt x="0" y="451"/>
                  <a:pt x="0" y="451"/>
                </a:cubicBezTo>
                <a:cubicBezTo>
                  <a:pt x="0" y="470"/>
                  <a:pt x="0" y="470"/>
                  <a:pt x="0" y="470"/>
                </a:cubicBezTo>
                <a:cubicBezTo>
                  <a:pt x="437" y="470"/>
                  <a:pt x="437" y="470"/>
                  <a:pt x="437" y="470"/>
                </a:cubicBezTo>
                <a:cubicBezTo>
                  <a:pt x="437" y="451"/>
                  <a:pt x="437" y="451"/>
                  <a:pt x="437" y="451"/>
                </a:cubicBezTo>
                <a:lnTo>
                  <a:pt x="415" y="364"/>
                </a:lnTo>
                <a:close/>
              </a:path>
            </a:pathLst>
          </a:custGeom>
          <a:solidFill>
            <a:srgbClr val="3B444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 name="Freeform 5"/>
          <p:cNvSpPr/>
          <p:nvPr/>
        </p:nvSpPr>
        <p:spPr bwMode="auto">
          <a:xfrm>
            <a:off x="6856410" y="-127796"/>
            <a:ext cx="5711825" cy="6989763"/>
          </a:xfrm>
          <a:custGeom>
            <a:avLst/>
            <a:gdLst>
              <a:gd name="T0" fmla="*/ 1412 w 1646"/>
              <a:gd name="T1" fmla="*/ 1674 h 2015"/>
              <a:gd name="T2" fmla="*/ 1372 w 1646"/>
              <a:gd name="T3" fmla="*/ 1163 h 2015"/>
              <a:gd name="T4" fmla="*/ 1439 w 1646"/>
              <a:gd name="T5" fmla="*/ 1075 h 2015"/>
              <a:gd name="T6" fmla="*/ 1536 w 1646"/>
              <a:gd name="T7" fmla="*/ 808 h 2015"/>
              <a:gd name="T8" fmla="*/ 1247 w 1646"/>
              <a:gd name="T9" fmla="*/ 156 h 2015"/>
              <a:gd name="T10" fmla="*/ 493 w 1646"/>
              <a:gd name="T11" fmla="*/ 100 h 2015"/>
              <a:gd name="T12" fmla="*/ 398 w 1646"/>
              <a:gd name="T13" fmla="*/ 157 h 2015"/>
              <a:gd name="T14" fmla="*/ 163 w 1646"/>
              <a:gd name="T15" fmla="*/ 524 h 2015"/>
              <a:gd name="T16" fmla="*/ 126 w 1646"/>
              <a:gd name="T17" fmla="*/ 617 h 2015"/>
              <a:gd name="T18" fmla="*/ 134 w 1646"/>
              <a:gd name="T19" fmla="*/ 682 h 2015"/>
              <a:gd name="T20" fmla="*/ 133 w 1646"/>
              <a:gd name="T21" fmla="*/ 749 h 2015"/>
              <a:gd name="T22" fmla="*/ 20 w 1646"/>
              <a:gd name="T23" fmla="*/ 977 h 2015"/>
              <a:gd name="T24" fmla="*/ 1 w 1646"/>
              <a:gd name="T25" fmla="*/ 1022 h 2015"/>
              <a:gd name="T26" fmla="*/ 35 w 1646"/>
              <a:gd name="T27" fmla="*/ 1079 h 2015"/>
              <a:gd name="T28" fmla="*/ 89 w 1646"/>
              <a:gd name="T29" fmla="*/ 1092 h 2015"/>
              <a:gd name="T30" fmla="*/ 103 w 1646"/>
              <a:gd name="T31" fmla="*/ 1178 h 2015"/>
              <a:gd name="T32" fmla="*/ 88 w 1646"/>
              <a:gd name="T33" fmla="*/ 1208 h 2015"/>
              <a:gd name="T34" fmla="*/ 113 w 1646"/>
              <a:gd name="T35" fmla="*/ 1250 h 2015"/>
              <a:gd name="T36" fmla="*/ 141 w 1646"/>
              <a:gd name="T37" fmla="*/ 1260 h 2015"/>
              <a:gd name="T38" fmla="*/ 118 w 1646"/>
              <a:gd name="T39" fmla="*/ 1278 h 2015"/>
              <a:gd name="T40" fmla="*/ 136 w 1646"/>
              <a:gd name="T41" fmla="*/ 1339 h 2015"/>
              <a:gd name="T42" fmla="*/ 151 w 1646"/>
              <a:gd name="T43" fmla="*/ 1373 h 2015"/>
              <a:gd name="T44" fmla="*/ 139 w 1646"/>
              <a:gd name="T45" fmla="*/ 1432 h 2015"/>
              <a:gd name="T46" fmla="*/ 215 w 1646"/>
              <a:gd name="T47" fmla="*/ 1540 h 2015"/>
              <a:gd name="T48" fmla="*/ 436 w 1646"/>
              <a:gd name="T49" fmla="*/ 1546 h 2015"/>
              <a:gd name="T50" fmla="*/ 541 w 1646"/>
              <a:gd name="T51" fmla="*/ 1617 h 2015"/>
              <a:gd name="T52" fmla="*/ 560 w 1646"/>
              <a:gd name="T53" fmla="*/ 1684 h 2015"/>
              <a:gd name="T54" fmla="*/ 644 w 1646"/>
              <a:gd name="T55" fmla="*/ 1879 h 2015"/>
              <a:gd name="T56" fmla="*/ 607 w 1646"/>
              <a:gd name="T57" fmla="*/ 2015 h 2015"/>
              <a:gd name="T58" fmla="*/ 1646 w 1646"/>
              <a:gd name="T59" fmla="*/ 2015 h 2015"/>
              <a:gd name="T60" fmla="*/ 1412 w 1646"/>
              <a:gd name="T61" fmla="*/ 1674 h 20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646" h="2015">
                <a:moveTo>
                  <a:pt x="1412" y="1674"/>
                </a:moveTo>
                <a:cubicBezTo>
                  <a:pt x="1287" y="1534"/>
                  <a:pt x="1265" y="1326"/>
                  <a:pt x="1372" y="1163"/>
                </a:cubicBezTo>
                <a:cubicBezTo>
                  <a:pt x="1391" y="1135"/>
                  <a:pt x="1413" y="1106"/>
                  <a:pt x="1439" y="1075"/>
                </a:cubicBezTo>
                <a:cubicBezTo>
                  <a:pt x="1499" y="1000"/>
                  <a:pt x="1530" y="907"/>
                  <a:pt x="1536" y="808"/>
                </a:cubicBezTo>
                <a:cubicBezTo>
                  <a:pt x="1551" y="579"/>
                  <a:pt x="1439" y="291"/>
                  <a:pt x="1247" y="156"/>
                </a:cubicBezTo>
                <a:cubicBezTo>
                  <a:pt x="1032" y="18"/>
                  <a:pt x="744" y="0"/>
                  <a:pt x="493" y="100"/>
                </a:cubicBezTo>
                <a:cubicBezTo>
                  <a:pt x="460" y="116"/>
                  <a:pt x="429" y="135"/>
                  <a:pt x="398" y="157"/>
                </a:cubicBezTo>
                <a:cubicBezTo>
                  <a:pt x="258" y="258"/>
                  <a:pt x="224" y="369"/>
                  <a:pt x="163" y="524"/>
                </a:cubicBezTo>
                <a:cubicBezTo>
                  <a:pt x="151" y="554"/>
                  <a:pt x="133" y="585"/>
                  <a:pt x="126" y="617"/>
                </a:cubicBezTo>
                <a:cubicBezTo>
                  <a:pt x="119" y="652"/>
                  <a:pt x="127" y="664"/>
                  <a:pt x="134" y="682"/>
                </a:cubicBezTo>
                <a:cubicBezTo>
                  <a:pt x="145" y="707"/>
                  <a:pt x="144" y="723"/>
                  <a:pt x="133" y="749"/>
                </a:cubicBezTo>
                <a:cubicBezTo>
                  <a:pt x="97" y="826"/>
                  <a:pt x="65" y="904"/>
                  <a:pt x="20" y="977"/>
                </a:cubicBezTo>
                <a:cubicBezTo>
                  <a:pt x="12" y="989"/>
                  <a:pt x="2" y="1005"/>
                  <a:pt x="1" y="1022"/>
                </a:cubicBezTo>
                <a:cubicBezTo>
                  <a:pt x="0" y="1046"/>
                  <a:pt x="11" y="1070"/>
                  <a:pt x="35" y="1079"/>
                </a:cubicBezTo>
                <a:cubicBezTo>
                  <a:pt x="52" y="1085"/>
                  <a:pt x="71" y="1083"/>
                  <a:pt x="89" y="1092"/>
                </a:cubicBezTo>
                <a:cubicBezTo>
                  <a:pt x="130" y="1112"/>
                  <a:pt x="124" y="1148"/>
                  <a:pt x="103" y="1178"/>
                </a:cubicBezTo>
                <a:cubicBezTo>
                  <a:pt x="96" y="1189"/>
                  <a:pt x="89" y="1199"/>
                  <a:pt x="88" y="1208"/>
                </a:cubicBezTo>
                <a:cubicBezTo>
                  <a:pt x="85" y="1225"/>
                  <a:pt x="90" y="1240"/>
                  <a:pt x="113" y="1250"/>
                </a:cubicBezTo>
                <a:cubicBezTo>
                  <a:pt x="120" y="1254"/>
                  <a:pt x="130" y="1257"/>
                  <a:pt x="141" y="1260"/>
                </a:cubicBezTo>
                <a:cubicBezTo>
                  <a:pt x="131" y="1266"/>
                  <a:pt x="123" y="1272"/>
                  <a:pt x="118" y="1278"/>
                </a:cubicBezTo>
                <a:cubicBezTo>
                  <a:pt x="94" y="1302"/>
                  <a:pt x="114" y="1325"/>
                  <a:pt x="136" y="1339"/>
                </a:cubicBezTo>
                <a:cubicBezTo>
                  <a:pt x="150" y="1348"/>
                  <a:pt x="159" y="1356"/>
                  <a:pt x="151" y="1373"/>
                </a:cubicBezTo>
                <a:cubicBezTo>
                  <a:pt x="142" y="1393"/>
                  <a:pt x="139" y="1413"/>
                  <a:pt x="139" y="1432"/>
                </a:cubicBezTo>
                <a:cubicBezTo>
                  <a:pt x="140" y="1481"/>
                  <a:pt x="166" y="1527"/>
                  <a:pt x="215" y="1540"/>
                </a:cubicBezTo>
                <a:cubicBezTo>
                  <a:pt x="277" y="1556"/>
                  <a:pt x="371" y="1542"/>
                  <a:pt x="436" y="1546"/>
                </a:cubicBezTo>
                <a:cubicBezTo>
                  <a:pt x="483" y="1550"/>
                  <a:pt x="520" y="1567"/>
                  <a:pt x="541" y="1617"/>
                </a:cubicBezTo>
                <a:cubicBezTo>
                  <a:pt x="550" y="1639"/>
                  <a:pt x="555" y="1661"/>
                  <a:pt x="560" y="1684"/>
                </a:cubicBezTo>
                <a:cubicBezTo>
                  <a:pt x="577" y="1767"/>
                  <a:pt x="616" y="1806"/>
                  <a:pt x="644" y="1879"/>
                </a:cubicBezTo>
                <a:cubicBezTo>
                  <a:pt x="660" y="1920"/>
                  <a:pt x="660" y="1966"/>
                  <a:pt x="607" y="2015"/>
                </a:cubicBezTo>
                <a:cubicBezTo>
                  <a:pt x="1646" y="2015"/>
                  <a:pt x="1646" y="2015"/>
                  <a:pt x="1646" y="2015"/>
                </a:cubicBezTo>
                <a:cubicBezTo>
                  <a:pt x="1600" y="1886"/>
                  <a:pt x="1527" y="1803"/>
                  <a:pt x="1412" y="1674"/>
                </a:cubicBezTo>
                <a:close/>
              </a:path>
            </a:pathLst>
          </a:custGeom>
          <a:solidFill>
            <a:schemeClr val="bg2">
              <a:lumMod val="90000"/>
            </a:schemeClr>
          </a:solidFill>
          <a:ln>
            <a:noFill/>
          </a:ln>
        </p:spPr>
        <p:txBody>
          <a:bodyPr vert="horz" wrap="square" lIns="91440" tIns="45720" rIns="91440" bIns="45720" numCol="1" anchor="t" anchorCtr="0" compatLnSpc="1"/>
          <a:lstStyle/>
          <a:p>
            <a:endParaRPr lang="zh-CN" altLang="en-US"/>
          </a:p>
        </p:txBody>
      </p:sp>
      <p:sp>
        <p:nvSpPr>
          <p:cNvPr id="6" name="Freeform 6"/>
          <p:cNvSpPr/>
          <p:nvPr/>
        </p:nvSpPr>
        <p:spPr bwMode="auto">
          <a:xfrm>
            <a:off x="6856410" y="792"/>
            <a:ext cx="2817813" cy="6861175"/>
          </a:xfrm>
          <a:custGeom>
            <a:avLst/>
            <a:gdLst>
              <a:gd name="T0" fmla="*/ 812 w 812"/>
              <a:gd name="T1" fmla="*/ 0 h 1978"/>
              <a:gd name="T2" fmla="*/ 493 w 812"/>
              <a:gd name="T3" fmla="*/ 63 h 1978"/>
              <a:gd name="T4" fmla="*/ 398 w 812"/>
              <a:gd name="T5" fmla="*/ 120 h 1978"/>
              <a:gd name="T6" fmla="*/ 163 w 812"/>
              <a:gd name="T7" fmla="*/ 487 h 1978"/>
              <a:gd name="T8" fmla="*/ 126 w 812"/>
              <a:gd name="T9" fmla="*/ 580 h 1978"/>
              <a:gd name="T10" fmla="*/ 134 w 812"/>
              <a:gd name="T11" fmla="*/ 645 h 1978"/>
              <a:gd name="T12" fmla="*/ 133 w 812"/>
              <a:gd name="T13" fmla="*/ 712 h 1978"/>
              <a:gd name="T14" fmla="*/ 20 w 812"/>
              <a:gd name="T15" fmla="*/ 940 h 1978"/>
              <a:gd name="T16" fmla="*/ 1 w 812"/>
              <a:gd name="T17" fmla="*/ 985 h 1978"/>
              <a:gd name="T18" fmla="*/ 35 w 812"/>
              <a:gd name="T19" fmla="*/ 1042 h 1978"/>
              <a:gd name="T20" fmla="*/ 89 w 812"/>
              <a:gd name="T21" fmla="*/ 1055 h 1978"/>
              <a:gd name="T22" fmla="*/ 103 w 812"/>
              <a:gd name="T23" fmla="*/ 1141 h 1978"/>
              <a:gd name="T24" fmla="*/ 88 w 812"/>
              <a:gd name="T25" fmla="*/ 1171 h 1978"/>
              <a:gd name="T26" fmla="*/ 113 w 812"/>
              <a:gd name="T27" fmla="*/ 1213 h 1978"/>
              <a:gd name="T28" fmla="*/ 141 w 812"/>
              <a:gd name="T29" fmla="*/ 1223 h 1978"/>
              <a:gd name="T30" fmla="*/ 118 w 812"/>
              <a:gd name="T31" fmla="*/ 1241 h 1978"/>
              <a:gd name="T32" fmla="*/ 136 w 812"/>
              <a:gd name="T33" fmla="*/ 1302 h 1978"/>
              <a:gd name="T34" fmla="*/ 151 w 812"/>
              <a:gd name="T35" fmla="*/ 1336 h 1978"/>
              <a:gd name="T36" fmla="*/ 139 w 812"/>
              <a:gd name="T37" fmla="*/ 1395 h 1978"/>
              <a:gd name="T38" fmla="*/ 215 w 812"/>
              <a:gd name="T39" fmla="*/ 1503 h 1978"/>
              <a:gd name="T40" fmla="*/ 436 w 812"/>
              <a:gd name="T41" fmla="*/ 1509 h 1978"/>
              <a:gd name="T42" fmla="*/ 541 w 812"/>
              <a:gd name="T43" fmla="*/ 1580 h 1978"/>
              <a:gd name="T44" fmla="*/ 560 w 812"/>
              <a:gd name="T45" fmla="*/ 1647 h 1978"/>
              <a:gd name="T46" fmla="*/ 644 w 812"/>
              <a:gd name="T47" fmla="*/ 1842 h 1978"/>
              <a:gd name="T48" fmla="*/ 607 w 812"/>
              <a:gd name="T49" fmla="*/ 1978 h 1978"/>
              <a:gd name="T50" fmla="*/ 812 w 812"/>
              <a:gd name="T51" fmla="*/ 1978 h 1978"/>
              <a:gd name="T52" fmla="*/ 812 w 812"/>
              <a:gd name="T53" fmla="*/ 0 h 1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12" h="1978">
                <a:moveTo>
                  <a:pt x="812" y="0"/>
                </a:moveTo>
                <a:cubicBezTo>
                  <a:pt x="704" y="1"/>
                  <a:pt x="596" y="22"/>
                  <a:pt x="493" y="63"/>
                </a:cubicBezTo>
                <a:cubicBezTo>
                  <a:pt x="460" y="79"/>
                  <a:pt x="429" y="98"/>
                  <a:pt x="398" y="120"/>
                </a:cubicBezTo>
                <a:cubicBezTo>
                  <a:pt x="258" y="221"/>
                  <a:pt x="224" y="332"/>
                  <a:pt x="163" y="487"/>
                </a:cubicBezTo>
                <a:cubicBezTo>
                  <a:pt x="151" y="517"/>
                  <a:pt x="133" y="548"/>
                  <a:pt x="126" y="580"/>
                </a:cubicBezTo>
                <a:cubicBezTo>
                  <a:pt x="119" y="615"/>
                  <a:pt x="127" y="627"/>
                  <a:pt x="134" y="645"/>
                </a:cubicBezTo>
                <a:cubicBezTo>
                  <a:pt x="145" y="670"/>
                  <a:pt x="144" y="686"/>
                  <a:pt x="133" y="712"/>
                </a:cubicBezTo>
                <a:cubicBezTo>
                  <a:pt x="97" y="789"/>
                  <a:pt x="65" y="867"/>
                  <a:pt x="20" y="940"/>
                </a:cubicBezTo>
                <a:cubicBezTo>
                  <a:pt x="12" y="952"/>
                  <a:pt x="2" y="968"/>
                  <a:pt x="1" y="985"/>
                </a:cubicBezTo>
                <a:cubicBezTo>
                  <a:pt x="0" y="1009"/>
                  <a:pt x="11" y="1033"/>
                  <a:pt x="35" y="1042"/>
                </a:cubicBezTo>
                <a:cubicBezTo>
                  <a:pt x="52" y="1048"/>
                  <a:pt x="71" y="1046"/>
                  <a:pt x="89" y="1055"/>
                </a:cubicBezTo>
                <a:cubicBezTo>
                  <a:pt x="130" y="1075"/>
                  <a:pt x="124" y="1111"/>
                  <a:pt x="103" y="1141"/>
                </a:cubicBezTo>
                <a:cubicBezTo>
                  <a:pt x="96" y="1152"/>
                  <a:pt x="89" y="1162"/>
                  <a:pt x="88" y="1171"/>
                </a:cubicBezTo>
                <a:cubicBezTo>
                  <a:pt x="85" y="1188"/>
                  <a:pt x="90" y="1203"/>
                  <a:pt x="113" y="1213"/>
                </a:cubicBezTo>
                <a:cubicBezTo>
                  <a:pt x="120" y="1217"/>
                  <a:pt x="130" y="1220"/>
                  <a:pt x="141" y="1223"/>
                </a:cubicBezTo>
                <a:cubicBezTo>
                  <a:pt x="131" y="1229"/>
                  <a:pt x="123" y="1235"/>
                  <a:pt x="118" y="1241"/>
                </a:cubicBezTo>
                <a:cubicBezTo>
                  <a:pt x="94" y="1265"/>
                  <a:pt x="114" y="1288"/>
                  <a:pt x="136" y="1302"/>
                </a:cubicBezTo>
                <a:cubicBezTo>
                  <a:pt x="150" y="1311"/>
                  <a:pt x="159" y="1319"/>
                  <a:pt x="151" y="1336"/>
                </a:cubicBezTo>
                <a:cubicBezTo>
                  <a:pt x="142" y="1356"/>
                  <a:pt x="139" y="1376"/>
                  <a:pt x="139" y="1395"/>
                </a:cubicBezTo>
                <a:cubicBezTo>
                  <a:pt x="140" y="1444"/>
                  <a:pt x="166" y="1490"/>
                  <a:pt x="215" y="1503"/>
                </a:cubicBezTo>
                <a:cubicBezTo>
                  <a:pt x="277" y="1519"/>
                  <a:pt x="371" y="1505"/>
                  <a:pt x="436" y="1509"/>
                </a:cubicBezTo>
                <a:cubicBezTo>
                  <a:pt x="483" y="1513"/>
                  <a:pt x="520" y="1530"/>
                  <a:pt x="541" y="1580"/>
                </a:cubicBezTo>
                <a:cubicBezTo>
                  <a:pt x="550" y="1602"/>
                  <a:pt x="555" y="1624"/>
                  <a:pt x="560" y="1647"/>
                </a:cubicBezTo>
                <a:cubicBezTo>
                  <a:pt x="577" y="1730"/>
                  <a:pt x="616" y="1769"/>
                  <a:pt x="644" y="1842"/>
                </a:cubicBezTo>
                <a:cubicBezTo>
                  <a:pt x="660" y="1883"/>
                  <a:pt x="660" y="1929"/>
                  <a:pt x="607" y="1978"/>
                </a:cubicBezTo>
                <a:cubicBezTo>
                  <a:pt x="812" y="1978"/>
                  <a:pt x="812" y="1978"/>
                  <a:pt x="812" y="1978"/>
                </a:cubicBezTo>
                <a:cubicBezTo>
                  <a:pt x="812" y="0"/>
                  <a:pt x="812" y="0"/>
                  <a:pt x="812" y="0"/>
                </a:cubicBezTo>
                <a:close/>
              </a:path>
            </a:pathLst>
          </a:custGeom>
          <a:solidFill>
            <a:srgbClr val="E89424"/>
          </a:solidFill>
          <a:ln>
            <a:noFill/>
          </a:ln>
        </p:spPr>
        <p:txBody>
          <a:bodyPr vert="horz" wrap="square" lIns="91440" tIns="45720" rIns="91440" bIns="45720" numCol="1" anchor="t" anchorCtr="0" compatLnSpc="1"/>
          <a:lstStyle/>
          <a:p>
            <a:endParaRPr lang="zh-CN" altLang="en-US"/>
          </a:p>
        </p:txBody>
      </p:sp>
      <p:sp>
        <p:nvSpPr>
          <p:cNvPr id="7" name="Freeform 7"/>
          <p:cNvSpPr/>
          <p:nvPr/>
        </p:nvSpPr>
        <p:spPr bwMode="auto">
          <a:xfrm>
            <a:off x="7032623" y="-127796"/>
            <a:ext cx="5205413" cy="3198813"/>
          </a:xfrm>
          <a:custGeom>
            <a:avLst/>
            <a:gdLst>
              <a:gd name="T0" fmla="*/ 1466 w 1500"/>
              <a:gd name="T1" fmla="*/ 922 h 922"/>
              <a:gd name="T2" fmla="*/ 1485 w 1500"/>
              <a:gd name="T3" fmla="*/ 808 h 922"/>
              <a:gd name="T4" fmla="*/ 1196 w 1500"/>
              <a:gd name="T5" fmla="*/ 156 h 922"/>
              <a:gd name="T6" fmla="*/ 442 w 1500"/>
              <a:gd name="T7" fmla="*/ 100 h 922"/>
              <a:gd name="T8" fmla="*/ 347 w 1500"/>
              <a:gd name="T9" fmla="*/ 157 h 922"/>
              <a:gd name="T10" fmla="*/ 112 w 1500"/>
              <a:gd name="T11" fmla="*/ 524 h 922"/>
              <a:gd name="T12" fmla="*/ 75 w 1500"/>
              <a:gd name="T13" fmla="*/ 617 h 922"/>
              <a:gd name="T14" fmla="*/ 83 w 1500"/>
              <a:gd name="T15" fmla="*/ 682 h 922"/>
              <a:gd name="T16" fmla="*/ 82 w 1500"/>
              <a:gd name="T17" fmla="*/ 749 h 922"/>
              <a:gd name="T18" fmla="*/ 0 w 1500"/>
              <a:gd name="T19" fmla="*/ 922 h 922"/>
              <a:gd name="T20" fmla="*/ 1466 w 1500"/>
              <a:gd name="T21" fmla="*/ 922 h 9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00" h="922">
                <a:moveTo>
                  <a:pt x="1466" y="922"/>
                </a:moveTo>
                <a:cubicBezTo>
                  <a:pt x="1476" y="885"/>
                  <a:pt x="1483" y="847"/>
                  <a:pt x="1485" y="808"/>
                </a:cubicBezTo>
                <a:cubicBezTo>
                  <a:pt x="1500" y="579"/>
                  <a:pt x="1388" y="291"/>
                  <a:pt x="1196" y="156"/>
                </a:cubicBezTo>
                <a:cubicBezTo>
                  <a:pt x="981" y="18"/>
                  <a:pt x="693" y="0"/>
                  <a:pt x="442" y="100"/>
                </a:cubicBezTo>
                <a:cubicBezTo>
                  <a:pt x="409" y="116"/>
                  <a:pt x="378" y="135"/>
                  <a:pt x="347" y="157"/>
                </a:cubicBezTo>
                <a:cubicBezTo>
                  <a:pt x="207" y="258"/>
                  <a:pt x="173" y="369"/>
                  <a:pt x="112" y="524"/>
                </a:cubicBezTo>
                <a:cubicBezTo>
                  <a:pt x="100" y="554"/>
                  <a:pt x="82" y="585"/>
                  <a:pt x="75" y="617"/>
                </a:cubicBezTo>
                <a:cubicBezTo>
                  <a:pt x="68" y="652"/>
                  <a:pt x="76" y="664"/>
                  <a:pt x="83" y="682"/>
                </a:cubicBezTo>
                <a:cubicBezTo>
                  <a:pt x="94" y="707"/>
                  <a:pt x="93" y="723"/>
                  <a:pt x="82" y="749"/>
                </a:cubicBezTo>
                <a:cubicBezTo>
                  <a:pt x="55" y="807"/>
                  <a:pt x="30" y="866"/>
                  <a:pt x="0" y="922"/>
                </a:cubicBezTo>
                <a:cubicBezTo>
                  <a:pt x="1466" y="922"/>
                  <a:pt x="1466" y="922"/>
                  <a:pt x="1466" y="922"/>
                </a:cubicBezTo>
                <a:close/>
              </a:path>
            </a:pathLst>
          </a:custGeom>
          <a:solidFill>
            <a:schemeClr val="tx1"/>
          </a:solidFill>
          <a:ln>
            <a:noFill/>
          </a:ln>
        </p:spPr>
        <p:txBody>
          <a:bodyPr vert="horz" wrap="square" lIns="91440" tIns="45720" rIns="91440" bIns="45720" numCol="1" anchor="t" anchorCtr="0" compatLnSpc="1"/>
          <a:lstStyle/>
          <a:p>
            <a:endParaRPr lang="zh-CN" altLang="en-US"/>
          </a:p>
        </p:txBody>
      </p:sp>
      <p:sp>
        <p:nvSpPr>
          <p:cNvPr id="8" name="Freeform 8"/>
          <p:cNvSpPr/>
          <p:nvPr/>
        </p:nvSpPr>
        <p:spPr bwMode="auto">
          <a:xfrm>
            <a:off x="7032623" y="792"/>
            <a:ext cx="2641600" cy="3070225"/>
          </a:xfrm>
          <a:custGeom>
            <a:avLst/>
            <a:gdLst>
              <a:gd name="T0" fmla="*/ 761 w 761"/>
              <a:gd name="T1" fmla="*/ 0 h 885"/>
              <a:gd name="T2" fmla="*/ 442 w 761"/>
              <a:gd name="T3" fmla="*/ 63 h 885"/>
              <a:gd name="T4" fmla="*/ 347 w 761"/>
              <a:gd name="T5" fmla="*/ 120 h 885"/>
              <a:gd name="T6" fmla="*/ 112 w 761"/>
              <a:gd name="T7" fmla="*/ 487 h 885"/>
              <a:gd name="T8" fmla="*/ 75 w 761"/>
              <a:gd name="T9" fmla="*/ 580 h 885"/>
              <a:gd name="T10" fmla="*/ 83 w 761"/>
              <a:gd name="T11" fmla="*/ 645 h 885"/>
              <a:gd name="T12" fmla="*/ 82 w 761"/>
              <a:gd name="T13" fmla="*/ 712 h 885"/>
              <a:gd name="T14" fmla="*/ 0 w 761"/>
              <a:gd name="T15" fmla="*/ 885 h 885"/>
              <a:gd name="T16" fmla="*/ 761 w 761"/>
              <a:gd name="T17" fmla="*/ 885 h 885"/>
              <a:gd name="T18" fmla="*/ 761 w 761"/>
              <a:gd name="T19" fmla="*/ 0 h 8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61" h="885">
                <a:moveTo>
                  <a:pt x="761" y="0"/>
                </a:moveTo>
                <a:cubicBezTo>
                  <a:pt x="653" y="1"/>
                  <a:pt x="545" y="22"/>
                  <a:pt x="442" y="63"/>
                </a:cubicBezTo>
                <a:cubicBezTo>
                  <a:pt x="409" y="79"/>
                  <a:pt x="378" y="98"/>
                  <a:pt x="347" y="120"/>
                </a:cubicBezTo>
                <a:cubicBezTo>
                  <a:pt x="207" y="221"/>
                  <a:pt x="173" y="332"/>
                  <a:pt x="112" y="487"/>
                </a:cubicBezTo>
                <a:cubicBezTo>
                  <a:pt x="100" y="517"/>
                  <a:pt x="82" y="548"/>
                  <a:pt x="75" y="580"/>
                </a:cubicBezTo>
                <a:cubicBezTo>
                  <a:pt x="68" y="615"/>
                  <a:pt x="76" y="627"/>
                  <a:pt x="83" y="645"/>
                </a:cubicBezTo>
                <a:cubicBezTo>
                  <a:pt x="94" y="670"/>
                  <a:pt x="93" y="686"/>
                  <a:pt x="82" y="712"/>
                </a:cubicBezTo>
                <a:cubicBezTo>
                  <a:pt x="55" y="770"/>
                  <a:pt x="30" y="829"/>
                  <a:pt x="0" y="885"/>
                </a:cubicBezTo>
                <a:cubicBezTo>
                  <a:pt x="761" y="885"/>
                  <a:pt x="761" y="885"/>
                  <a:pt x="761" y="885"/>
                </a:cubicBezTo>
                <a:cubicBezTo>
                  <a:pt x="761" y="0"/>
                  <a:pt x="761" y="0"/>
                  <a:pt x="761" y="0"/>
                </a:cubicBezTo>
                <a:close/>
              </a:path>
            </a:pathLst>
          </a:custGeom>
          <a:solidFill>
            <a:srgbClr val="C00000"/>
          </a:solidFill>
          <a:ln>
            <a:noFill/>
          </a:ln>
        </p:spPr>
        <p:txBody>
          <a:bodyPr vert="horz" wrap="square" lIns="91440" tIns="45720" rIns="91440" bIns="45720" numCol="1" anchor="t" anchorCtr="0" compatLnSpc="1"/>
          <a:lstStyle/>
          <a:p>
            <a:endParaRPr lang="zh-CN" altLang="en-US"/>
          </a:p>
        </p:txBody>
      </p:sp>
      <p:sp>
        <p:nvSpPr>
          <p:cNvPr id="23" name="文本框 90"/>
          <p:cNvSpPr txBox="1"/>
          <p:nvPr/>
        </p:nvSpPr>
        <p:spPr>
          <a:xfrm>
            <a:off x="554941" y="348527"/>
            <a:ext cx="1800493" cy="369332"/>
          </a:xfrm>
          <a:prstGeom prst="rect">
            <a:avLst/>
          </a:prstGeom>
          <a:noFill/>
        </p:spPr>
        <p:txBody>
          <a:bodyPr wrap="none" rtlCol="0">
            <a:spAutoFit/>
          </a:bodyPr>
          <a:lstStyle/>
          <a:p>
            <a:r>
              <a:rPr lang="zh-CN" altLang="en-US" b="1" dirty="0" smtClean="0">
                <a:solidFill>
                  <a:srgbClr val="C00000"/>
                </a:solidFill>
                <a:effectLst>
                  <a:outerShdw blurRad="38100" dist="38100" dir="2700000" algn="tl">
                    <a:srgbClr val="000000">
                      <a:alpha val="43137"/>
                    </a:srgbClr>
                  </a:outerShdw>
                </a:effectLst>
              </a:rPr>
              <a:t>红船律师事务所</a:t>
            </a:r>
            <a:endParaRPr lang="zh-CN" altLang="en-US" b="1" dirty="0">
              <a:solidFill>
                <a:srgbClr val="C00000"/>
              </a:solidFill>
              <a:effectLst>
                <a:outerShdw blurRad="38100" dist="38100" dir="2700000" algn="tl">
                  <a:srgbClr val="000000">
                    <a:alpha val="43137"/>
                  </a:srgbClr>
                </a:outerShdw>
              </a:effectLst>
            </a:endParaRPr>
          </a:p>
        </p:txBody>
      </p:sp>
      <p:sp>
        <p:nvSpPr>
          <p:cNvPr id="24" name="文本框 44"/>
          <p:cNvSpPr txBox="1"/>
          <p:nvPr/>
        </p:nvSpPr>
        <p:spPr>
          <a:xfrm>
            <a:off x="-1" y="736364"/>
            <a:ext cx="4909685" cy="565604"/>
          </a:xfrm>
          <a:prstGeom prst="rect">
            <a:avLst/>
          </a:prstGeom>
          <a:noFill/>
        </p:spPr>
        <p:txBody>
          <a:bodyPr wrap="square" rtlCol="0">
            <a:spAutoFit/>
          </a:bodyPr>
          <a:lstStyle/>
          <a:p>
            <a:pPr marL="285750" indent="-285750">
              <a:lnSpc>
                <a:spcPct val="120000"/>
              </a:lnSpc>
              <a:buFont typeface="Wingdings" panose="05000000000000000000" pitchFamily="2" charset="2"/>
              <a:buChar char="n"/>
            </a:pPr>
            <a:r>
              <a:rPr lang="zh-CN" altLang="en-US" sz="2800" dirty="0">
                <a:solidFill>
                  <a:schemeClr val="tx1">
                    <a:lumMod val="65000"/>
                    <a:lumOff val="35000"/>
                  </a:schemeClr>
                </a:solidFill>
                <a:latin typeface="微软雅黑" panose="020B0503020204020204" pitchFamily="34" charset="-122"/>
                <a:ea typeface="微软雅黑" panose="020B0503020204020204" pitchFamily="34" charset="-122"/>
              </a:rPr>
              <a:t>如何防控来自材料商的风险</a:t>
            </a:r>
            <a:endParaRPr lang="en-US" altLang="zh-CN" sz="2800" dirty="0" smtClean="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5" name="Rectangle 3"/>
          <p:cNvSpPr txBox="1">
            <a:spLocks noChangeArrowheads="1"/>
          </p:cNvSpPr>
          <p:nvPr/>
        </p:nvSpPr>
        <p:spPr>
          <a:xfrm>
            <a:off x="35716" y="1528757"/>
            <a:ext cx="8229600" cy="4525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80000"/>
              </a:lnSpc>
            </a:pPr>
            <a:r>
              <a:rPr lang="zh-CN" altLang="en-US" sz="2000" dirty="0">
                <a:solidFill>
                  <a:schemeClr val="tx2">
                    <a:lumMod val="75000"/>
                  </a:schemeClr>
                </a:solidFill>
              </a:rPr>
              <a:t>1、由建筑施工企业盖章的合同，一定要对履行情况进行</a:t>
            </a:r>
            <a:r>
              <a:rPr lang="zh-CN" altLang="en-US" sz="2000" dirty="0" smtClean="0">
                <a:solidFill>
                  <a:schemeClr val="tx2">
                    <a:lumMod val="75000"/>
                  </a:schemeClr>
                </a:solidFill>
              </a:rPr>
              <a:t>跟踪。</a:t>
            </a:r>
            <a:endParaRPr lang="en-US" altLang="zh-CN" sz="2000" dirty="0" smtClean="0">
              <a:solidFill>
                <a:schemeClr val="tx2">
                  <a:lumMod val="75000"/>
                </a:schemeClr>
              </a:solidFill>
            </a:endParaRPr>
          </a:p>
          <a:p>
            <a:pPr>
              <a:lnSpc>
                <a:spcPct val="80000"/>
              </a:lnSpc>
            </a:pPr>
            <a:r>
              <a:rPr lang="zh-CN" altLang="en-US" sz="2000" dirty="0">
                <a:solidFill>
                  <a:schemeClr val="tx2">
                    <a:lumMod val="75000"/>
                  </a:schemeClr>
                </a:solidFill>
              </a:rPr>
              <a:t>2、项目经理或项目承包人要谨慎签</a:t>
            </a:r>
            <a:r>
              <a:rPr lang="zh-CN" altLang="en-US" sz="2000" dirty="0" smtClean="0">
                <a:solidFill>
                  <a:schemeClr val="tx2">
                    <a:lumMod val="75000"/>
                  </a:schemeClr>
                </a:solidFill>
              </a:rPr>
              <a:t>单。</a:t>
            </a:r>
            <a:endParaRPr lang="en-US" altLang="zh-CN" sz="2000" dirty="0" smtClean="0">
              <a:solidFill>
                <a:schemeClr val="tx2">
                  <a:lumMod val="75000"/>
                </a:schemeClr>
              </a:solidFill>
            </a:endParaRPr>
          </a:p>
          <a:p>
            <a:pPr>
              <a:lnSpc>
                <a:spcPct val="80000"/>
              </a:lnSpc>
            </a:pPr>
            <a:r>
              <a:rPr lang="zh-CN" altLang="en-US" sz="2000" dirty="0">
                <a:solidFill>
                  <a:schemeClr val="tx2">
                    <a:lumMod val="75000"/>
                  </a:schemeClr>
                </a:solidFill>
              </a:rPr>
              <a:t>3、备案的材料员也要谨慎签</a:t>
            </a:r>
            <a:r>
              <a:rPr lang="zh-CN" altLang="en-US" sz="2000" dirty="0" smtClean="0">
                <a:solidFill>
                  <a:schemeClr val="tx2">
                    <a:lumMod val="75000"/>
                  </a:schemeClr>
                </a:solidFill>
              </a:rPr>
              <a:t>单</a:t>
            </a:r>
            <a:endParaRPr lang="en-US" altLang="zh-CN" sz="2000" dirty="0" smtClean="0">
              <a:solidFill>
                <a:schemeClr val="tx2">
                  <a:lumMod val="75000"/>
                </a:schemeClr>
              </a:solidFill>
            </a:endParaRPr>
          </a:p>
          <a:p>
            <a:pPr>
              <a:lnSpc>
                <a:spcPct val="80000"/>
              </a:lnSpc>
            </a:pPr>
            <a:r>
              <a:rPr lang="zh-CN" altLang="en-US" sz="2000" dirty="0" smtClean="0">
                <a:solidFill>
                  <a:schemeClr val="tx2">
                    <a:lumMod val="75000"/>
                  </a:schemeClr>
                </a:solidFill>
              </a:rPr>
              <a:t>4、数量和质量问题。</a:t>
            </a:r>
            <a:endParaRPr lang="zh-CN" altLang="en-US" sz="2000" dirty="0" smtClean="0">
              <a:solidFill>
                <a:schemeClr val="tx2">
                  <a:lumMod val="75000"/>
                </a:schemeClr>
              </a:solidFill>
            </a:endParaRPr>
          </a:p>
          <a:p>
            <a:pPr>
              <a:lnSpc>
                <a:spcPct val="80000"/>
              </a:lnSpc>
            </a:pPr>
            <a:r>
              <a:rPr lang="zh-CN" altLang="en-US" sz="2000" dirty="0" smtClean="0">
                <a:solidFill>
                  <a:schemeClr val="tx2">
                    <a:lumMod val="75000"/>
                  </a:schemeClr>
                </a:solidFill>
              </a:rPr>
              <a:t>5、违约责任。</a:t>
            </a:r>
            <a:endParaRPr lang="zh-CN" altLang="en-US" sz="2000" dirty="0" smtClean="0">
              <a:solidFill>
                <a:schemeClr val="tx2">
                  <a:lumMod val="75000"/>
                </a:schemeClr>
              </a:solidFill>
            </a:endParaRPr>
          </a:p>
          <a:p>
            <a:pPr>
              <a:lnSpc>
                <a:spcPct val="80000"/>
              </a:lnSpc>
            </a:pPr>
            <a:r>
              <a:rPr lang="zh-CN" altLang="en-US" sz="2000" dirty="0" smtClean="0">
                <a:solidFill>
                  <a:schemeClr val="tx2">
                    <a:lumMod val="75000"/>
                  </a:schemeClr>
                </a:solidFill>
              </a:rPr>
              <a:t>6、管辖问题。</a:t>
            </a:r>
            <a:endParaRPr lang="zh-CN" altLang="en-US" sz="2000" dirty="0" smtClean="0">
              <a:solidFill>
                <a:schemeClr val="tx2">
                  <a:lumMod val="75000"/>
                </a:schemeClr>
              </a:solidFill>
            </a:endParaRPr>
          </a:p>
          <a:p>
            <a:pPr>
              <a:lnSpc>
                <a:spcPct val="80000"/>
              </a:lnSpc>
            </a:pPr>
            <a:r>
              <a:rPr lang="zh-CN" altLang="en-US" sz="2000" dirty="0" smtClean="0">
                <a:solidFill>
                  <a:schemeClr val="tx2">
                    <a:lumMod val="75000"/>
                  </a:schemeClr>
                </a:solidFill>
              </a:rPr>
              <a:t>7、几类需特别、关注的合同。</a:t>
            </a:r>
            <a:endParaRPr lang="zh-CN" altLang="en-US" sz="2000" dirty="0" smtClean="0">
              <a:solidFill>
                <a:schemeClr val="tx2">
                  <a:lumMod val="75000"/>
                </a:schemeClr>
              </a:solidFill>
            </a:endParaRPr>
          </a:p>
          <a:p>
            <a:pPr>
              <a:lnSpc>
                <a:spcPct val="80000"/>
              </a:lnSpc>
            </a:pPr>
            <a:r>
              <a:rPr lang="zh-CN" altLang="en-US" sz="2000" dirty="0" smtClean="0">
                <a:solidFill>
                  <a:schemeClr val="tx2">
                    <a:lumMod val="75000"/>
                  </a:schemeClr>
                </a:solidFill>
              </a:rPr>
              <a:t>   商品混凝土合同。</a:t>
            </a:r>
            <a:endParaRPr lang="zh-CN" altLang="en-US" sz="2000" dirty="0" smtClean="0">
              <a:solidFill>
                <a:schemeClr val="tx2">
                  <a:lumMod val="75000"/>
                </a:schemeClr>
              </a:solidFill>
            </a:endParaRPr>
          </a:p>
          <a:p>
            <a:pPr>
              <a:lnSpc>
                <a:spcPct val="80000"/>
              </a:lnSpc>
            </a:pPr>
            <a:r>
              <a:rPr lang="zh-CN" altLang="en-US" sz="2000" dirty="0" smtClean="0">
                <a:solidFill>
                  <a:schemeClr val="tx2">
                    <a:lumMod val="75000"/>
                  </a:schemeClr>
                </a:solidFill>
              </a:rPr>
              <a:t>   钢管租赁合同。</a:t>
            </a:r>
            <a:endParaRPr lang="zh-CN" altLang="en-US" sz="2000" dirty="0" smtClean="0">
              <a:solidFill>
                <a:schemeClr val="tx2">
                  <a:lumMod val="75000"/>
                </a:schemeClr>
              </a:solidFill>
            </a:endParaRPr>
          </a:p>
          <a:p>
            <a:pPr>
              <a:lnSpc>
                <a:spcPct val="80000"/>
              </a:lnSpc>
            </a:pPr>
            <a:r>
              <a:rPr lang="zh-CN" altLang="en-US" sz="2000" dirty="0" smtClean="0">
                <a:solidFill>
                  <a:schemeClr val="tx2">
                    <a:lumMod val="75000"/>
                  </a:schemeClr>
                </a:solidFill>
              </a:rPr>
              <a:t>8、付款手续。</a:t>
            </a:r>
            <a:endParaRPr lang="zh-CN" altLang="en-US" sz="2000" dirty="0" smtClean="0">
              <a:solidFill>
                <a:schemeClr val="tx2">
                  <a:lumMod val="75000"/>
                </a:schemeClr>
              </a:solidFill>
            </a:endParaRPr>
          </a:p>
          <a:p>
            <a:pPr>
              <a:lnSpc>
                <a:spcPct val="80000"/>
              </a:lnSpc>
            </a:pPr>
            <a:r>
              <a:rPr lang="zh-CN" altLang="en-US" sz="2000" dirty="0" smtClean="0">
                <a:solidFill>
                  <a:schemeClr val="tx2">
                    <a:lumMod val="75000"/>
                  </a:schemeClr>
                </a:solidFill>
              </a:rPr>
              <a:t>9、发生争议后的处理。</a:t>
            </a:r>
            <a:endParaRPr lang="zh-CN" altLang="en-US" sz="2000" dirty="0" smtClean="0">
              <a:solidFill>
                <a:schemeClr val="tx2">
                  <a:lumMod val="75000"/>
                </a:schemeClr>
              </a:solidFill>
            </a:endParaRPr>
          </a:p>
          <a:p>
            <a:pPr>
              <a:lnSpc>
                <a:spcPct val="80000"/>
              </a:lnSpc>
            </a:pPr>
            <a:endParaRPr lang="zh-CN" altLang="en-US" sz="2400" dirty="0"/>
          </a:p>
        </p:txBody>
      </p:sp>
    </p:spTree>
  </p:cSld>
  <p:clrMapOvr>
    <a:masterClrMapping/>
  </p:clrMapOvr>
  <p:transition>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 name="Freeform 60"/>
          <p:cNvSpPr/>
          <p:nvPr/>
        </p:nvSpPr>
        <p:spPr bwMode="auto">
          <a:xfrm>
            <a:off x="0" y="121758"/>
            <a:ext cx="554943" cy="596101"/>
          </a:xfrm>
          <a:custGeom>
            <a:avLst/>
            <a:gdLst>
              <a:gd name="T0" fmla="*/ 415 w 437"/>
              <a:gd name="T1" fmla="*/ 364 h 470"/>
              <a:gd name="T2" fmla="*/ 388 w 437"/>
              <a:gd name="T3" fmla="*/ 335 h 470"/>
              <a:gd name="T4" fmla="*/ 307 w 437"/>
              <a:gd name="T5" fmla="*/ 291 h 470"/>
              <a:gd name="T6" fmla="*/ 273 w 437"/>
              <a:gd name="T7" fmla="*/ 257 h 470"/>
              <a:gd name="T8" fmla="*/ 262 w 437"/>
              <a:gd name="T9" fmla="*/ 240 h 470"/>
              <a:gd name="T10" fmla="*/ 288 w 437"/>
              <a:gd name="T11" fmla="*/ 199 h 470"/>
              <a:gd name="T12" fmla="*/ 294 w 437"/>
              <a:gd name="T13" fmla="*/ 185 h 470"/>
              <a:gd name="T14" fmla="*/ 298 w 437"/>
              <a:gd name="T15" fmla="*/ 147 h 470"/>
              <a:gd name="T16" fmla="*/ 285 w 437"/>
              <a:gd name="T17" fmla="*/ 57 h 470"/>
              <a:gd name="T18" fmla="*/ 280 w 437"/>
              <a:gd name="T19" fmla="*/ 52 h 470"/>
              <a:gd name="T20" fmla="*/ 262 w 437"/>
              <a:gd name="T21" fmla="*/ 37 h 470"/>
              <a:gd name="T22" fmla="*/ 155 w 437"/>
              <a:gd name="T23" fmla="*/ 50 h 470"/>
              <a:gd name="T24" fmla="*/ 140 w 437"/>
              <a:gd name="T25" fmla="*/ 140 h 470"/>
              <a:gd name="T26" fmla="*/ 142 w 437"/>
              <a:gd name="T27" fmla="*/ 179 h 470"/>
              <a:gd name="T28" fmla="*/ 150 w 437"/>
              <a:gd name="T29" fmla="*/ 195 h 470"/>
              <a:gd name="T30" fmla="*/ 153 w 437"/>
              <a:gd name="T31" fmla="*/ 202 h 470"/>
              <a:gd name="T32" fmla="*/ 155 w 437"/>
              <a:gd name="T33" fmla="*/ 201 h 470"/>
              <a:gd name="T34" fmla="*/ 178 w 437"/>
              <a:gd name="T35" fmla="*/ 239 h 470"/>
              <a:gd name="T36" fmla="*/ 159 w 437"/>
              <a:gd name="T37" fmla="*/ 256 h 470"/>
              <a:gd name="T38" fmla="*/ 129 w 437"/>
              <a:gd name="T39" fmla="*/ 291 h 470"/>
              <a:gd name="T40" fmla="*/ 48 w 437"/>
              <a:gd name="T41" fmla="*/ 335 h 470"/>
              <a:gd name="T42" fmla="*/ 21 w 437"/>
              <a:gd name="T43" fmla="*/ 364 h 470"/>
              <a:gd name="T44" fmla="*/ 0 w 437"/>
              <a:gd name="T45" fmla="*/ 451 h 470"/>
              <a:gd name="T46" fmla="*/ 0 w 437"/>
              <a:gd name="T47" fmla="*/ 470 h 470"/>
              <a:gd name="T48" fmla="*/ 437 w 437"/>
              <a:gd name="T49" fmla="*/ 470 h 470"/>
              <a:gd name="T50" fmla="*/ 437 w 437"/>
              <a:gd name="T51" fmla="*/ 451 h 470"/>
              <a:gd name="T52" fmla="*/ 415 w 437"/>
              <a:gd name="T53" fmla="*/ 364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37" h="470">
                <a:moveTo>
                  <a:pt x="415" y="364"/>
                </a:moveTo>
                <a:cubicBezTo>
                  <a:pt x="415" y="364"/>
                  <a:pt x="422" y="351"/>
                  <a:pt x="388" y="335"/>
                </a:cubicBezTo>
                <a:cubicBezTo>
                  <a:pt x="307" y="291"/>
                  <a:pt x="307" y="291"/>
                  <a:pt x="307" y="291"/>
                </a:cubicBezTo>
                <a:cubicBezTo>
                  <a:pt x="273" y="257"/>
                  <a:pt x="273" y="257"/>
                  <a:pt x="273" y="257"/>
                </a:cubicBezTo>
                <a:cubicBezTo>
                  <a:pt x="256" y="248"/>
                  <a:pt x="246" y="251"/>
                  <a:pt x="262" y="240"/>
                </a:cubicBezTo>
                <a:cubicBezTo>
                  <a:pt x="274" y="230"/>
                  <a:pt x="282" y="216"/>
                  <a:pt x="288" y="199"/>
                </a:cubicBezTo>
                <a:cubicBezTo>
                  <a:pt x="289" y="198"/>
                  <a:pt x="292" y="194"/>
                  <a:pt x="294" y="185"/>
                </a:cubicBezTo>
                <a:cubicBezTo>
                  <a:pt x="294" y="185"/>
                  <a:pt x="325" y="148"/>
                  <a:pt x="298" y="147"/>
                </a:cubicBezTo>
                <a:cubicBezTo>
                  <a:pt x="298" y="147"/>
                  <a:pt x="326" y="96"/>
                  <a:pt x="285" y="57"/>
                </a:cubicBezTo>
                <a:cubicBezTo>
                  <a:pt x="285" y="57"/>
                  <a:pt x="283" y="55"/>
                  <a:pt x="280" y="52"/>
                </a:cubicBezTo>
                <a:cubicBezTo>
                  <a:pt x="271" y="42"/>
                  <a:pt x="262" y="37"/>
                  <a:pt x="262" y="37"/>
                </a:cubicBezTo>
                <a:cubicBezTo>
                  <a:pt x="203" y="0"/>
                  <a:pt x="155" y="50"/>
                  <a:pt x="155" y="50"/>
                </a:cubicBezTo>
                <a:cubicBezTo>
                  <a:pt x="113" y="88"/>
                  <a:pt x="140" y="140"/>
                  <a:pt x="140" y="140"/>
                </a:cubicBezTo>
                <a:cubicBezTo>
                  <a:pt x="112" y="140"/>
                  <a:pt x="142" y="179"/>
                  <a:pt x="142" y="179"/>
                </a:cubicBezTo>
                <a:cubicBezTo>
                  <a:pt x="146" y="197"/>
                  <a:pt x="150" y="195"/>
                  <a:pt x="150" y="195"/>
                </a:cubicBezTo>
                <a:cubicBezTo>
                  <a:pt x="152" y="195"/>
                  <a:pt x="152" y="198"/>
                  <a:pt x="153" y="202"/>
                </a:cubicBezTo>
                <a:cubicBezTo>
                  <a:pt x="154" y="201"/>
                  <a:pt x="154" y="201"/>
                  <a:pt x="155" y="201"/>
                </a:cubicBezTo>
                <a:cubicBezTo>
                  <a:pt x="160" y="216"/>
                  <a:pt x="168" y="229"/>
                  <a:pt x="178" y="239"/>
                </a:cubicBezTo>
                <a:cubicBezTo>
                  <a:pt x="187" y="251"/>
                  <a:pt x="163" y="251"/>
                  <a:pt x="159" y="256"/>
                </a:cubicBezTo>
                <a:cubicBezTo>
                  <a:pt x="157" y="259"/>
                  <a:pt x="129" y="291"/>
                  <a:pt x="129" y="291"/>
                </a:cubicBezTo>
                <a:cubicBezTo>
                  <a:pt x="48" y="335"/>
                  <a:pt x="48" y="335"/>
                  <a:pt x="48" y="335"/>
                </a:cubicBezTo>
                <a:cubicBezTo>
                  <a:pt x="15" y="351"/>
                  <a:pt x="21" y="364"/>
                  <a:pt x="21" y="364"/>
                </a:cubicBezTo>
                <a:cubicBezTo>
                  <a:pt x="0" y="451"/>
                  <a:pt x="0" y="451"/>
                  <a:pt x="0" y="451"/>
                </a:cubicBezTo>
                <a:cubicBezTo>
                  <a:pt x="0" y="470"/>
                  <a:pt x="0" y="470"/>
                  <a:pt x="0" y="470"/>
                </a:cubicBezTo>
                <a:cubicBezTo>
                  <a:pt x="437" y="470"/>
                  <a:pt x="437" y="470"/>
                  <a:pt x="437" y="470"/>
                </a:cubicBezTo>
                <a:cubicBezTo>
                  <a:pt x="437" y="451"/>
                  <a:pt x="437" y="451"/>
                  <a:pt x="437" y="451"/>
                </a:cubicBezTo>
                <a:lnTo>
                  <a:pt x="415" y="364"/>
                </a:lnTo>
                <a:close/>
              </a:path>
            </a:pathLst>
          </a:custGeom>
          <a:solidFill>
            <a:srgbClr val="3B444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nvGrpSpPr>
          <p:cNvPr id="2" name="组合 1"/>
          <p:cNvGrpSpPr/>
          <p:nvPr/>
        </p:nvGrpSpPr>
        <p:grpSpPr>
          <a:xfrm>
            <a:off x="5714094" y="469900"/>
            <a:ext cx="5894387" cy="5940425"/>
            <a:chOff x="5525410" y="469900"/>
            <a:chExt cx="5894387" cy="5940425"/>
          </a:xfrm>
        </p:grpSpPr>
        <p:sp>
          <p:nvSpPr>
            <p:cNvPr id="5" name="Freeform 5"/>
            <p:cNvSpPr>
              <a:spLocks noEditPoints="1"/>
            </p:cNvSpPr>
            <p:nvPr/>
          </p:nvSpPr>
          <p:spPr bwMode="auto">
            <a:xfrm>
              <a:off x="5525410" y="469900"/>
              <a:ext cx="5894387" cy="5940425"/>
            </a:xfrm>
            <a:custGeom>
              <a:avLst/>
              <a:gdLst>
                <a:gd name="T0" fmla="*/ 67 w 133"/>
                <a:gd name="T1" fmla="*/ 130 h 134"/>
                <a:gd name="T2" fmla="*/ 4 w 133"/>
                <a:gd name="T3" fmla="*/ 67 h 134"/>
                <a:gd name="T4" fmla="*/ 67 w 133"/>
                <a:gd name="T5" fmla="*/ 4 h 134"/>
                <a:gd name="T6" fmla="*/ 129 w 133"/>
                <a:gd name="T7" fmla="*/ 67 h 134"/>
                <a:gd name="T8" fmla="*/ 67 w 133"/>
                <a:gd name="T9" fmla="*/ 130 h 134"/>
                <a:gd name="T10" fmla="*/ 67 w 133"/>
                <a:gd name="T11" fmla="*/ 0 h 134"/>
                <a:gd name="T12" fmla="*/ 0 w 133"/>
                <a:gd name="T13" fmla="*/ 67 h 134"/>
                <a:gd name="T14" fmla="*/ 67 w 133"/>
                <a:gd name="T15" fmla="*/ 134 h 134"/>
                <a:gd name="T16" fmla="*/ 133 w 133"/>
                <a:gd name="T17" fmla="*/ 67 h 134"/>
                <a:gd name="T18" fmla="*/ 67 w 133"/>
                <a:gd name="T19" fmla="*/ 0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3" h="134">
                  <a:moveTo>
                    <a:pt x="67" y="130"/>
                  </a:moveTo>
                  <a:cubicBezTo>
                    <a:pt x="32" y="130"/>
                    <a:pt x="4" y="102"/>
                    <a:pt x="4" y="67"/>
                  </a:cubicBezTo>
                  <a:cubicBezTo>
                    <a:pt x="4" y="32"/>
                    <a:pt x="32" y="4"/>
                    <a:pt x="67" y="4"/>
                  </a:cubicBezTo>
                  <a:cubicBezTo>
                    <a:pt x="101" y="4"/>
                    <a:pt x="129" y="32"/>
                    <a:pt x="129" y="67"/>
                  </a:cubicBezTo>
                  <a:cubicBezTo>
                    <a:pt x="129" y="102"/>
                    <a:pt x="101" y="130"/>
                    <a:pt x="67" y="130"/>
                  </a:cubicBezTo>
                  <a:moveTo>
                    <a:pt x="67" y="0"/>
                  </a:moveTo>
                  <a:cubicBezTo>
                    <a:pt x="30" y="0"/>
                    <a:pt x="0" y="30"/>
                    <a:pt x="0" y="67"/>
                  </a:cubicBezTo>
                  <a:cubicBezTo>
                    <a:pt x="0" y="104"/>
                    <a:pt x="30" y="134"/>
                    <a:pt x="67" y="134"/>
                  </a:cubicBezTo>
                  <a:cubicBezTo>
                    <a:pt x="104" y="134"/>
                    <a:pt x="133" y="104"/>
                    <a:pt x="133" y="67"/>
                  </a:cubicBezTo>
                  <a:cubicBezTo>
                    <a:pt x="133" y="30"/>
                    <a:pt x="104" y="0"/>
                    <a:pt x="67" y="0"/>
                  </a:cubicBezTo>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6" name="Freeform 6"/>
            <p:cNvSpPr>
              <a:spLocks noEditPoints="1"/>
            </p:cNvSpPr>
            <p:nvPr/>
          </p:nvSpPr>
          <p:spPr bwMode="auto">
            <a:xfrm>
              <a:off x="5834973" y="823913"/>
              <a:ext cx="5275262" cy="5230813"/>
            </a:xfrm>
            <a:custGeom>
              <a:avLst/>
              <a:gdLst>
                <a:gd name="T0" fmla="*/ 60 w 119"/>
                <a:gd name="T1" fmla="*/ 114 h 118"/>
                <a:gd name="T2" fmla="*/ 5 w 119"/>
                <a:gd name="T3" fmla="*/ 59 h 118"/>
                <a:gd name="T4" fmla="*/ 60 w 119"/>
                <a:gd name="T5" fmla="*/ 4 h 118"/>
                <a:gd name="T6" fmla="*/ 114 w 119"/>
                <a:gd name="T7" fmla="*/ 59 h 118"/>
                <a:gd name="T8" fmla="*/ 60 w 119"/>
                <a:gd name="T9" fmla="*/ 114 h 118"/>
                <a:gd name="T10" fmla="*/ 60 w 119"/>
                <a:gd name="T11" fmla="*/ 0 h 118"/>
                <a:gd name="T12" fmla="*/ 0 w 119"/>
                <a:gd name="T13" fmla="*/ 59 h 118"/>
                <a:gd name="T14" fmla="*/ 60 w 119"/>
                <a:gd name="T15" fmla="*/ 118 h 118"/>
                <a:gd name="T16" fmla="*/ 119 w 119"/>
                <a:gd name="T17" fmla="*/ 59 h 118"/>
                <a:gd name="T18" fmla="*/ 60 w 119"/>
                <a:gd name="T19" fmla="*/ 0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9" h="118">
                  <a:moveTo>
                    <a:pt x="60" y="114"/>
                  </a:moveTo>
                  <a:cubicBezTo>
                    <a:pt x="29" y="114"/>
                    <a:pt x="5" y="89"/>
                    <a:pt x="5" y="59"/>
                  </a:cubicBezTo>
                  <a:cubicBezTo>
                    <a:pt x="5" y="29"/>
                    <a:pt x="29" y="4"/>
                    <a:pt x="60" y="4"/>
                  </a:cubicBezTo>
                  <a:cubicBezTo>
                    <a:pt x="90" y="4"/>
                    <a:pt x="114" y="29"/>
                    <a:pt x="114" y="59"/>
                  </a:cubicBezTo>
                  <a:cubicBezTo>
                    <a:pt x="114" y="89"/>
                    <a:pt x="90" y="114"/>
                    <a:pt x="60" y="114"/>
                  </a:cubicBezTo>
                  <a:moveTo>
                    <a:pt x="60" y="0"/>
                  </a:moveTo>
                  <a:cubicBezTo>
                    <a:pt x="27" y="0"/>
                    <a:pt x="0" y="26"/>
                    <a:pt x="0" y="59"/>
                  </a:cubicBezTo>
                  <a:cubicBezTo>
                    <a:pt x="0" y="92"/>
                    <a:pt x="27" y="118"/>
                    <a:pt x="60" y="118"/>
                  </a:cubicBezTo>
                  <a:cubicBezTo>
                    <a:pt x="92" y="118"/>
                    <a:pt x="119" y="92"/>
                    <a:pt x="119" y="59"/>
                  </a:cubicBezTo>
                  <a:cubicBezTo>
                    <a:pt x="119" y="26"/>
                    <a:pt x="92" y="0"/>
                    <a:pt x="60" y="0"/>
                  </a:cubicBezTo>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7" name="Freeform 7"/>
            <p:cNvSpPr>
              <a:spLocks noEditPoints="1"/>
            </p:cNvSpPr>
            <p:nvPr/>
          </p:nvSpPr>
          <p:spPr bwMode="auto">
            <a:xfrm>
              <a:off x="6233435" y="1179513"/>
              <a:ext cx="4478337" cy="4521200"/>
            </a:xfrm>
            <a:custGeom>
              <a:avLst/>
              <a:gdLst>
                <a:gd name="T0" fmla="*/ 51 w 101"/>
                <a:gd name="T1" fmla="*/ 98 h 102"/>
                <a:gd name="T2" fmla="*/ 4 w 101"/>
                <a:gd name="T3" fmla="*/ 51 h 102"/>
                <a:gd name="T4" fmla="*/ 51 w 101"/>
                <a:gd name="T5" fmla="*/ 4 h 102"/>
                <a:gd name="T6" fmla="*/ 97 w 101"/>
                <a:gd name="T7" fmla="*/ 51 h 102"/>
                <a:gd name="T8" fmla="*/ 51 w 101"/>
                <a:gd name="T9" fmla="*/ 98 h 102"/>
                <a:gd name="T10" fmla="*/ 51 w 101"/>
                <a:gd name="T11" fmla="*/ 0 h 102"/>
                <a:gd name="T12" fmla="*/ 0 w 101"/>
                <a:gd name="T13" fmla="*/ 51 h 102"/>
                <a:gd name="T14" fmla="*/ 51 w 101"/>
                <a:gd name="T15" fmla="*/ 102 h 102"/>
                <a:gd name="T16" fmla="*/ 101 w 101"/>
                <a:gd name="T17" fmla="*/ 51 h 102"/>
                <a:gd name="T18" fmla="*/ 51 w 101"/>
                <a:gd name="T19" fmla="*/ 0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1" h="102">
                  <a:moveTo>
                    <a:pt x="51" y="98"/>
                  </a:moveTo>
                  <a:cubicBezTo>
                    <a:pt x="25" y="98"/>
                    <a:pt x="4" y="77"/>
                    <a:pt x="4" y="51"/>
                  </a:cubicBezTo>
                  <a:cubicBezTo>
                    <a:pt x="4" y="25"/>
                    <a:pt x="25" y="4"/>
                    <a:pt x="51" y="4"/>
                  </a:cubicBezTo>
                  <a:cubicBezTo>
                    <a:pt x="76" y="4"/>
                    <a:pt x="97" y="25"/>
                    <a:pt x="97" y="51"/>
                  </a:cubicBezTo>
                  <a:cubicBezTo>
                    <a:pt x="97" y="77"/>
                    <a:pt x="76" y="98"/>
                    <a:pt x="51" y="98"/>
                  </a:cubicBezTo>
                  <a:moveTo>
                    <a:pt x="51" y="0"/>
                  </a:moveTo>
                  <a:cubicBezTo>
                    <a:pt x="22" y="0"/>
                    <a:pt x="0" y="23"/>
                    <a:pt x="0" y="51"/>
                  </a:cubicBezTo>
                  <a:cubicBezTo>
                    <a:pt x="0" y="79"/>
                    <a:pt x="22" y="102"/>
                    <a:pt x="51" y="102"/>
                  </a:cubicBezTo>
                  <a:cubicBezTo>
                    <a:pt x="79" y="102"/>
                    <a:pt x="101" y="79"/>
                    <a:pt x="101" y="51"/>
                  </a:cubicBezTo>
                  <a:cubicBezTo>
                    <a:pt x="101" y="23"/>
                    <a:pt x="79" y="0"/>
                    <a:pt x="51" y="0"/>
                  </a:cubicBezTo>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8" name="Freeform 8"/>
            <p:cNvSpPr>
              <a:spLocks noEditPoints="1"/>
            </p:cNvSpPr>
            <p:nvPr/>
          </p:nvSpPr>
          <p:spPr bwMode="auto">
            <a:xfrm>
              <a:off x="6589035" y="1533525"/>
              <a:ext cx="3767137" cy="3813175"/>
            </a:xfrm>
            <a:custGeom>
              <a:avLst/>
              <a:gdLst>
                <a:gd name="T0" fmla="*/ 43 w 85"/>
                <a:gd name="T1" fmla="*/ 82 h 86"/>
                <a:gd name="T2" fmla="*/ 4 w 85"/>
                <a:gd name="T3" fmla="*/ 43 h 86"/>
                <a:gd name="T4" fmla="*/ 43 w 85"/>
                <a:gd name="T5" fmla="*/ 4 h 86"/>
                <a:gd name="T6" fmla="*/ 81 w 85"/>
                <a:gd name="T7" fmla="*/ 43 h 86"/>
                <a:gd name="T8" fmla="*/ 43 w 85"/>
                <a:gd name="T9" fmla="*/ 82 h 86"/>
                <a:gd name="T10" fmla="*/ 43 w 85"/>
                <a:gd name="T11" fmla="*/ 0 h 86"/>
                <a:gd name="T12" fmla="*/ 0 w 85"/>
                <a:gd name="T13" fmla="*/ 43 h 86"/>
                <a:gd name="T14" fmla="*/ 43 w 85"/>
                <a:gd name="T15" fmla="*/ 86 h 86"/>
                <a:gd name="T16" fmla="*/ 85 w 85"/>
                <a:gd name="T17" fmla="*/ 43 h 86"/>
                <a:gd name="T18" fmla="*/ 43 w 85"/>
                <a:gd name="T19" fmla="*/ 0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5" h="86">
                  <a:moveTo>
                    <a:pt x="43" y="82"/>
                  </a:moveTo>
                  <a:cubicBezTo>
                    <a:pt x="21" y="82"/>
                    <a:pt x="4" y="65"/>
                    <a:pt x="4" y="43"/>
                  </a:cubicBezTo>
                  <a:cubicBezTo>
                    <a:pt x="4" y="22"/>
                    <a:pt x="21" y="4"/>
                    <a:pt x="43" y="4"/>
                  </a:cubicBezTo>
                  <a:cubicBezTo>
                    <a:pt x="64" y="4"/>
                    <a:pt x="81" y="22"/>
                    <a:pt x="81" y="43"/>
                  </a:cubicBezTo>
                  <a:cubicBezTo>
                    <a:pt x="81" y="65"/>
                    <a:pt x="64" y="82"/>
                    <a:pt x="43" y="82"/>
                  </a:cubicBezTo>
                  <a:moveTo>
                    <a:pt x="43" y="0"/>
                  </a:moveTo>
                  <a:cubicBezTo>
                    <a:pt x="19" y="0"/>
                    <a:pt x="0" y="19"/>
                    <a:pt x="0" y="43"/>
                  </a:cubicBezTo>
                  <a:cubicBezTo>
                    <a:pt x="0" y="67"/>
                    <a:pt x="19" y="86"/>
                    <a:pt x="43" y="86"/>
                  </a:cubicBezTo>
                  <a:cubicBezTo>
                    <a:pt x="66" y="86"/>
                    <a:pt x="85" y="67"/>
                    <a:pt x="85" y="43"/>
                  </a:cubicBezTo>
                  <a:cubicBezTo>
                    <a:pt x="85" y="19"/>
                    <a:pt x="66" y="0"/>
                    <a:pt x="43" y="0"/>
                  </a:cubicBezTo>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9" name="Freeform 9"/>
            <p:cNvSpPr>
              <a:spLocks noEditPoints="1"/>
            </p:cNvSpPr>
            <p:nvPr/>
          </p:nvSpPr>
          <p:spPr bwMode="auto">
            <a:xfrm>
              <a:off x="6943048" y="1889125"/>
              <a:ext cx="3059112" cy="3101975"/>
            </a:xfrm>
            <a:custGeom>
              <a:avLst/>
              <a:gdLst>
                <a:gd name="T0" fmla="*/ 35 w 69"/>
                <a:gd name="T1" fmla="*/ 66 h 70"/>
                <a:gd name="T2" fmla="*/ 4 w 69"/>
                <a:gd name="T3" fmla="*/ 35 h 70"/>
                <a:gd name="T4" fmla="*/ 35 w 69"/>
                <a:gd name="T5" fmla="*/ 4 h 70"/>
                <a:gd name="T6" fmla="*/ 65 w 69"/>
                <a:gd name="T7" fmla="*/ 35 h 70"/>
                <a:gd name="T8" fmla="*/ 35 w 69"/>
                <a:gd name="T9" fmla="*/ 66 h 70"/>
                <a:gd name="T10" fmla="*/ 35 w 69"/>
                <a:gd name="T11" fmla="*/ 0 h 70"/>
                <a:gd name="T12" fmla="*/ 0 w 69"/>
                <a:gd name="T13" fmla="*/ 35 h 70"/>
                <a:gd name="T14" fmla="*/ 35 w 69"/>
                <a:gd name="T15" fmla="*/ 70 h 70"/>
                <a:gd name="T16" fmla="*/ 69 w 69"/>
                <a:gd name="T17" fmla="*/ 35 h 70"/>
                <a:gd name="T18" fmla="*/ 35 w 69"/>
                <a:gd name="T19"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9" h="70">
                  <a:moveTo>
                    <a:pt x="35" y="66"/>
                  </a:moveTo>
                  <a:cubicBezTo>
                    <a:pt x="18" y="66"/>
                    <a:pt x="4" y="52"/>
                    <a:pt x="4" y="35"/>
                  </a:cubicBezTo>
                  <a:cubicBezTo>
                    <a:pt x="4" y="18"/>
                    <a:pt x="18" y="4"/>
                    <a:pt x="35" y="4"/>
                  </a:cubicBezTo>
                  <a:cubicBezTo>
                    <a:pt x="52" y="4"/>
                    <a:pt x="65" y="18"/>
                    <a:pt x="65" y="35"/>
                  </a:cubicBezTo>
                  <a:cubicBezTo>
                    <a:pt x="65" y="52"/>
                    <a:pt x="52" y="66"/>
                    <a:pt x="35" y="66"/>
                  </a:cubicBezTo>
                  <a:moveTo>
                    <a:pt x="35" y="0"/>
                  </a:moveTo>
                  <a:cubicBezTo>
                    <a:pt x="15" y="0"/>
                    <a:pt x="0" y="16"/>
                    <a:pt x="0" y="35"/>
                  </a:cubicBezTo>
                  <a:cubicBezTo>
                    <a:pt x="0" y="54"/>
                    <a:pt x="15" y="70"/>
                    <a:pt x="35" y="70"/>
                  </a:cubicBezTo>
                  <a:cubicBezTo>
                    <a:pt x="54" y="70"/>
                    <a:pt x="69" y="54"/>
                    <a:pt x="69" y="35"/>
                  </a:cubicBezTo>
                  <a:cubicBezTo>
                    <a:pt x="69" y="16"/>
                    <a:pt x="54" y="0"/>
                    <a:pt x="35" y="0"/>
                  </a:cubicBezTo>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0" name="Freeform 10"/>
            <p:cNvSpPr>
              <a:spLocks noEditPoints="1"/>
            </p:cNvSpPr>
            <p:nvPr/>
          </p:nvSpPr>
          <p:spPr bwMode="auto">
            <a:xfrm>
              <a:off x="7298648" y="2243138"/>
              <a:ext cx="2347912" cy="2393950"/>
            </a:xfrm>
            <a:custGeom>
              <a:avLst/>
              <a:gdLst>
                <a:gd name="T0" fmla="*/ 27 w 53"/>
                <a:gd name="T1" fmla="*/ 50 h 54"/>
                <a:gd name="T2" fmla="*/ 4 w 53"/>
                <a:gd name="T3" fmla="*/ 27 h 54"/>
                <a:gd name="T4" fmla="*/ 27 w 53"/>
                <a:gd name="T5" fmla="*/ 4 h 54"/>
                <a:gd name="T6" fmla="*/ 50 w 53"/>
                <a:gd name="T7" fmla="*/ 27 h 54"/>
                <a:gd name="T8" fmla="*/ 27 w 53"/>
                <a:gd name="T9" fmla="*/ 50 h 54"/>
                <a:gd name="T10" fmla="*/ 27 w 53"/>
                <a:gd name="T11" fmla="*/ 0 h 54"/>
                <a:gd name="T12" fmla="*/ 0 w 53"/>
                <a:gd name="T13" fmla="*/ 27 h 54"/>
                <a:gd name="T14" fmla="*/ 27 w 53"/>
                <a:gd name="T15" fmla="*/ 54 h 54"/>
                <a:gd name="T16" fmla="*/ 53 w 53"/>
                <a:gd name="T17" fmla="*/ 27 h 54"/>
                <a:gd name="T18" fmla="*/ 27 w 53"/>
                <a:gd name="T19"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3" h="54">
                  <a:moveTo>
                    <a:pt x="27" y="50"/>
                  </a:moveTo>
                  <a:cubicBezTo>
                    <a:pt x="14" y="50"/>
                    <a:pt x="4" y="40"/>
                    <a:pt x="4" y="27"/>
                  </a:cubicBezTo>
                  <a:cubicBezTo>
                    <a:pt x="4" y="14"/>
                    <a:pt x="14" y="4"/>
                    <a:pt x="27" y="4"/>
                  </a:cubicBezTo>
                  <a:cubicBezTo>
                    <a:pt x="39" y="4"/>
                    <a:pt x="50" y="14"/>
                    <a:pt x="50" y="27"/>
                  </a:cubicBezTo>
                  <a:cubicBezTo>
                    <a:pt x="50" y="40"/>
                    <a:pt x="39" y="50"/>
                    <a:pt x="27" y="50"/>
                  </a:cubicBezTo>
                  <a:moveTo>
                    <a:pt x="27" y="0"/>
                  </a:moveTo>
                  <a:cubicBezTo>
                    <a:pt x="12" y="0"/>
                    <a:pt x="0" y="12"/>
                    <a:pt x="0" y="27"/>
                  </a:cubicBezTo>
                  <a:cubicBezTo>
                    <a:pt x="0" y="42"/>
                    <a:pt x="12" y="54"/>
                    <a:pt x="27" y="54"/>
                  </a:cubicBezTo>
                  <a:cubicBezTo>
                    <a:pt x="41" y="54"/>
                    <a:pt x="53" y="42"/>
                    <a:pt x="53" y="27"/>
                  </a:cubicBezTo>
                  <a:cubicBezTo>
                    <a:pt x="53" y="12"/>
                    <a:pt x="41" y="0"/>
                    <a:pt x="27" y="0"/>
                  </a:cubicBezTo>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1" name="Freeform 11"/>
            <p:cNvSpPr>
              <a:spLocks noEditPoints="1"/>
            </p:cNvSpPr>
            <p:nvPr/>
          </p:nvSpPr>
          <p:spPr bwMode="auto">
            <a:xfrm>
              <a:off x="7608210" y="2597150"/>
              <a:ext cx="1728787" cy="1685925"/>
            </a:xfrm>
            <a:custGeom>
              <a:avLst/>
              <a:gdLst>
                <a:gd name="T0" fmla="*/ 20 w 39"/>
                <a:gd name="T1" fmla="*/ 34 h 38"/>
                <a:gd name="T2" fmla="*/ 4 w 39"/>
                <a:gd name="T3" fmla="*/ 19 h 38"/>
                <a:gd name="T4" fmla="*/ 20 w 39"/>
                <a:gd name="T5" fmla="*/ 4 h 38"/>
                <a:gd name="T6" fmla="*/ 35 w 39"/>
                <a:gd name="T7" fmla="*/ 19 h 38"/>
                <a:gd name="T8" fmla="*/ 20 w 39"/>
                <a:gd name="T9" fmla="*/ 34 h 38"/>
                <a:gd name="T10" fmla="*/ 20 w 39"/>
                <a:gd name="T11" fmla="*/ 0 h 38"/>
                <a:gd name="T12" fmla="*/ 0 w 39"/>
                <a:gd name="T13" fmla="*/ 19 h 38"/>
                <a:gd name="T14" fmla="*/ 20 w 39"/>
                <a:gd name="T15" fmla="*/ 38 h 38"/>
                <a:gd name="T16" fmla="*/ 39 w 39"/>
                <a:gd name="T17" fmla="*/ 19 h 38"/>
                <a:gd name="T18" fmla="*/ 20 w 39"/>
                <a:gd name="T19" fmla="*/ 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9" h="38">
                  <a:moveTo>
                    <a:pt x="20" y="34"/>
                  </a:moveTo>
                  <a:cubicBezTo>
                    <a:pt x="11" y="34"/>
                    <a:pt x="4" y="27"/>
                    <a:pt x="4" y="19"/>
                  </a:cubicBezTo>
                  <a:cubicBezTo>
                    <a:pt x="4" y="11"/>
                    <a:pt x="11" y="4"/>
                    <a:pt x="20" y="4"/>
                  </a:cubicBezTo>
                  <a:cubicBezTo>
                    <a:pt x="28" y="4"/>
                    <a:pt x="35" y="11"/>
                    <a:pt x="35" y="19"/>
                  </a:cubicBezTo>
                  <a:cubicBezTo>
                    <a:pt x="35" y="27"/>
                    <a:pt x="28" y="34"/>
                    <a:pt x="20" y="34"/>
                  </a:cubicBezTo>
                  <a:moveTo>
                    <a:pt x="20" y="0"/>
                  </a:moveTo>
                  <a:cubicBezTo>
                    <a:pt x="9" y="0"/>
                    <a:pt x="0" y="9"/>
                    <a:pt x="0" y="19"/>
                  </a:cubicBezTo>
                  <a:cubicBezTo>
                    <a:pt x="0" y="30"/>
                    <a:pt x="9" y="38"/>
                    <a:pt x="20" y="38"/>
                  </a:cubicBezTo>
                  <a:cubicBezTo>
                    <a:pt x="30" y="38"/>
                    <a:pt x="39" y="30"/>
                    <a:pt x="39" y="19"/>
                  </a:cubicBezTo>
                  <a:cubicBezTo>
                    <a:pt x="39" y="9"/>
                    <a:pt x="30" y="0"/>
                    <a:pt x="20" y="0"/>
                  </a:cubicBezTo>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3" name="Oval 12"/>
            <p:cNvSpPr>
              <a:spLocks noChangeArrowheads="1"/>
            </p:cNvSpPr>
            <p:nvPr/>
          </p:nvSpPr>
          <p:spPr bwMode="auto">
            <a:xfrm>
              <a:off x="7962223" y="2952750"/>
              <a:ext cx="1020762" cy="974725"/>
            </a:xfrm>
            <a:prstGeom prst="ellipse">
              <a:avLst/>
            </a:prstGeom>
            <a:solidFill>
              <a:schemeClr val="bg1"/>
            </a:solidFill>
            <a:ln>
              <a:noFill/>
            </a:ln>
          </p:spPr>
          <p:txBody>
            <a:bodyPr vert="horz" wrap="square" lIns="91440" tIns="45720" rIns="91440" bIns="45720" numCol="1" anchor="t" anchorCtr="0" compatLnSpc="1"/>
            <a:lstStyle/>
            <a:p>
              <a:endParaRPr lang="zh-CN" altLang="en-US"/>
            </a:p>
          </p:txBody>
        </p:sp>
      </p:grpSp>
      <p:sp>
        <p:nvSpPr>
          <p:cNvPr id="92" name="文本框 91"/>
          <p:cNvSpPr txBox="1"/>
          <p:nvPr/>
        </p:nvSpPr>
        <p:spPr>
          <a:xfrm>
            <a:off x="277471" y="2319284"/>
            <a:ext cx="5436623" cy="2751522"/>
          </a:xfrm>
          <a:prstGeom prst="rect">
            <a:avLst/>
          </a:prstGeom>
          <a:noFill/>
        </p:spPr>
        <p:txBody>
          <a:bodyPr wrap="square" rtlCol="0">
            <a:spAutoFit/>
          </a:bodyPr>
          <a:lstStyle/>
          <a:p>
            <a:pPr marL="285750" indent="-285750">
              <a:lnSpc>
                <a:spcPct val="120000"/>
              </a:lnSpc>
              <a:buFont typeface="Wingdings" panose="05000000000000000000" pitchFamily="2" charset="2"/>
              <a:buChar char="n"/>
            </a:pPr>
            <a:r>
              <a:rPr lang="en-US" altLang="zh-CN" sz="2400" dirty="0">
                <a:solidFill>
                  <a:schemeClr val="tx1">
                    <a:lumMod val="65000"/>
                    <a:lumOff val="35000"/>
                  </a:schemeClr>
                </a:solidFill>
                <a:latin typeface="微软雅黑" panose="020B0503020204020204" pitchFamily="34" charset="-122"/>
                <a:ea typeface="微软雅黑" panose="020B0503020204020204" pitchFamily="34" charset="-122"/>
              </a:rPr>
              <a:t>1</a:t>
            </a:r>
            <a:r>
              <a:rPr lang="zh-CN" altLang="en-US" sz="2400" dirty="0">
                <a:solidFill>
                  <a:schemeClr val="tx1">
                    <a:lumMod val="65000"/>
                    <a:lumOff val="35000"/>
                  </a:schemeClr>
                </a:solidFill>
                <a:latin typeface="微软雅黑" panose="020B0503020204020204" pitchFamily="34" charset="-122"/>
                <a:ea typeface="微软雅黑" panose="020B0503020204020204" pitchFamily="34" charset="-122"/>
              </a:rPr>
              <a:t>、设置好一个传达室，配备得力人员，动态管理好人员进出。</a:t>
            </a:r>
            <a:endParaRPr lang="zh-CN" altLang="en-US" sz="2400" dirty="0">
              <a:solidFill>
                <a:schemeClr val="tx1">
                  <a:lumMod val="65000"/>
                  <a:lumOff val="35000"/>
                </a:schemeClr>
              </a:solidFill>
              <a:latin typeface="微软雅黑" panose="020B0503020204020204" pitchFamily="34" charset="-122"/>
              <a:ea typeface="微软雅黑" panose="020B0503020204020204" pitchFamily="34" charset="-122"/>
            </a:endParaRPr>
          </a:p>
          <a:p>
            <a:pPr marL="285750" indent="-285750">
              <a:lnSpc>
                <a:spcPct val="120000"/>
              </a:lnSpc>
              <a:buFont typeface="Wingdings" panose="05000000000000000000" pitchFamily="2" charset="2"/>
              <a:buChar char="n"/>
            </a:pPr>
            <a:r>
              <a:rPr lang="en-US" altLang="zh-CN" sz="2400" dirty="0">
                <a:solidFill>
                  <a:schemeClr val="tx1">
                    <a:lumMod val="65000"/>
                    <a:lumOff val="35000"/>
                  </a:schemeClr>
                </a:solidFill>
                <a:latin typeface="微软雅黑" panose="020B0503020204020204" pitchFamily="34" charset="-122"/>
                <a:ea typeface="微软雅黑" panose="020B0503020204020204" pitchFamily="34" charset="-122"/>
              </a:rPr>
              <a:t>2</a:t>
            </a:r>
            <a:r>
              <a:rPr lang="zh-CN" altLang="en-US" sz="2400" dirty="0">
                <a:solidFill>
                  <a:schemeClr val="tx1">
                    <a:lumMod val="65000"/>
                    <a:lumOff val="35000"/>
                  </a:schemeClr>
                </a:solidFill>
                <a:latin typeface="微软雅黑" panose="020B0503020204020204" pitchFamily="34" charset="-122"/>
                <a:ea typeface="微软雅黑" panose="020B0503020204020204" pitchFamily="34" charset="-122"/>
              </a:rPr>
              <a:t>、民工工资。</a:t>
            </a:r>
            <a:endParaRPr lang="zh-CN" altLang="en-US" sz="2400" dirty="0">
              <a:solidFill>
                <a:schemeClr val="tx1">
                  <a:lumMod val="65000"/>
                  <a:lumOff val="35000"/>
                </a:schemeClr>
              </a:solidFill>
              <a:latin typeface="微软雅黑" panose="020B0503020204020204" pitchFamily="34" charset="-122"/>
              <a:ea typeface="微软雅黑" panose="020B0503020204020204" pitchFamily="34" charset="-122"/>
            </a:endParaRPr>
          </a:p>
          <a:p>
            <a:pPr marL="285750" indent="-285750">
              <a:lnSpc>
                <a:spcPct val="120000"/>
              </a:lnSpc>
              <a:buFont typeface="Wingdings" panose="05000000000000000000" pitchFamily="2" charset="2"/>
              <a:buChar char="n"/>
            </a:pPr>
            <a:r>
              <a:rPr lang="en-US" altLang="zh-CN" sz="2400" dirty="0">
                <a:solidFill>
                  <a:schemeClr val="tx1">
                    <a:lumMod val="65000"/>
                    <a:lumOff val="35000"/>
                  </a:schemeClr>
                </a:solidFill>
                <a:latin typeface="微软雅黑" panose="020B0503020204020204" pitchFamily="34" charset="-122"/>
                <a:ea typeface="微软雅黑" panose="020B0503020204020204" pitchFamily="34" charset="-122"/>
              </a:rPr>
              <a:t>3</a:t>
            </a:r>
            <a:r>
              <a:rPr lang="zh-CN" altLang="en-US" sz="2400" dirty="0">
                <a:solidFill>
                  <a:schemeClr val="tx1">
                    <a:lumMod val="65000"/>
                    <a:lumOff val="35000"/>
                  </a:schemeClr>
                </a:solidFill>
                <a:latin typeface="微软雅黑" panose="020B0503020204020204" pitchFamily="34" charset="-122"/>
                <a:ea typeface="微软雅黑" panose="020B0503020204020204" pitchFamily="34" charset="-122"/>
              </a:rPr>
              <a:t>、转包问题（包工包料）。</a:t>
            </a:r>
            <a:endParaRPr lang="zh-CN" altLang="en-US" sz="2400" dirty="0">
              <a:solidFill>
                <a:schemeClr val="tx1">
                  <a:lumMod val="65000"/>
                  <a:lumOff val="35000"/>
                </a:schemeClr>
              </a:solidFill>
              <a:latin typeface="微软雅黑" panose="020B0503020204020204" pitchFamily="34" charset="-122"/>
              <a:ea typeface="微软雅黑" panose="020B0503020204020204" pitchFamily="34" charset="-122"/>
            </a:endParaRPr>
          </a:p>
          <a:p>
            <a:pPr marL="285750" indent="-285750">
              <a:lnSpc>
                <a:spcPct val="120000"/>
              </a:lnSpc>
              <a:buFont typeface="Wingdings" panose="05000000000000000000" pitchFamily="2" charset="2"/>
              <a:buChar char="n"/>
            </a:pPr>
            <a:r>
              <a:rPr lang="en-US" altLang="zh-CN" sz="2400" dirty="0">
                <a:solidFill>
                  <a:schemeClr val="tx1">
                    <a:lumMod val="65000"/>
                    <a:lumOff val="35000"/>
                  </a:schemeClr>
                </a:solidFill>
                <a:latin typeface="微软雅黑" panose="020B0503020204020204" pitchFamily="34" charset="-122"/>
                <a:ea typeface="微软雅黑" panose="020B0503020204020204" pitchFamily="34" charset="-122"/>
              </a:rPr>
              <a:t>4</a:t>
            </a:r>
            <a:r>
              <a:rPr lang="zh-CN" altLang="en-US" sz="2400" dirty="0">
                <a:solidFill>
                  <a:schemeClr val="tx1">
                    <a:lumMod val="65000"/>
                    <a:lumOff val="35000"/>
                  </a:schemeClr>
                </a:solidFill>
                <a:latin typeface="微软雅黑" panose="020B0503020204020204" pitchFamily="34" charset="-122"/>
                <a:ea typeface="微软雅黑" panose="020B0503020204020204" pitchFamily="34" charset="-122"/>
              </a:rPr>
              <a:t>、班组管理。</a:t>
            </a:r>
            <a:endParaRPr lang="zh-CN" altLang="en-US" sz="2400" dirty="0">
              <a:solidFill>
                <a:schemeClr val="tx1">
                  <a:lumMod val="65000"/>
                  <a:lumOff val="35000"/>
                </a:schemeClr>
              </a:solidFill>
              <a:latin typeface="微软雅黑" panose="020B0503020204020204" pitchFamily="34" charset="-122"/>
              <a:ea typeface="微软雅黑" panose="020B0503020204020204" pitchFamily="34" charset="-122"/>
            </a:endParaRPr>
          </a:p>
          <a:p>
            <a:pPr marL="285750" indent="-285750">
              <a:lnSpc>
                <a:spcPct val="120000"/>
              </a:lnSpc>
              <a:buFont typeface="Wingdings" panose="05000000000000000000" pitchFamily="2" charset="2"/>
              <a:buChar char="n"/>
            </a:pPr>
            <a:r>
              <a:rPr lang="en-US" altLang="zh-CN" sz="2400" dirty="0">
                <a:solidFill>
                  <a:schemeClr val="tx1">
                    <a:lumMod val="65000"/>
                    <a:lumOff val="35000"/>
                  </a:schemeClr>
                </a:solidFill>
                <a:latin typeface="微软雅黑" panose="020B0503020204020204" pitchFamily="34" charset="-122"/>
                <a:ea typeface="微软雅黑" panose="020B0503020204020204" pitchFamily="34" charset="-122"/>
              </a:rPr>
              <a:t>5</a:t>
            </a:r>
            <a:r>
              <a:rPr lang="zh-CN" altLang="en-US" sz="2400" dirty="0">
                <a:solidFill>
                  <a:schemeClr val="tx1">
                    <a:lumMod val="65000"/>
                    <a:lumOff val="35000"/>
                  </a:schemeClr>
                </a:solidFill>
                <a:latin typeface="微软雅黑" panose="020B0503020204020204" pitchFamily="34" charset="-122"/>
                <a:ea typeface="微软雅黑" panose="020B0503020204020204" pitchFamily="34" charset="-122"/>
              </a:rPr>
              <a:t>、劳务中心。</a:t>
            </a:r>
            <a:endParaRPr lang="zh-CN" altLang="en-US" sz="24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16" name="Freeform 233"/>
          <p:cNvSpPr/>
          <p:nvPr/>
        </p:nvSpPr>
        <p:spPr bwMode="auto">
          <a:xfrm>
            <a:off x="9205913" y="1184276"/>
            <a:ext cx="2193925" cy="2179638"/>
          </a:xfrm>
          <a:custGeom>
            <a:avLst/>
            <a:gdLst>
              <a:gd name="T0" fmla="*/ 21 w 129"/>
              <a:gd name="T1" fmla="*/ 128 h 128"/>
              <a:gd name="T2" fmla="*/ 117 w 129"/>
              <a:gd name="T3" fmla="*/ 128 h 128"/>
              <a:gd name="T4" fmla="*/ 125 w 129"/>
              <a:gd name="T5" fmla="*/ 115 h 128"/>
              <a:gd name="T6" fmla="*/ 62 w 129"/>
              <a:gd name="T7" fmla="*/ 7 h 128"/>
              <a:gd name="T8" fmla="*/ 47 w 129"/>
              <a:gd name="T9" fmla="*/ 7 h 128"/>
              <a:gd name="T10" fmla="*/ 0 w 129"/>
              <a:gd name="T11" fmla="*/ 90 h 128"/>
              <a:gd name="T12" fmla="*/ 21 w 129"/>
              <a:gd name="T13" fmla="*/ 128 h 128"/>
            </a:gdLst>
            <a:ahLst/>
            <a:cxnLst>
              <a:cxn ang="0">
                <a:pos x="T0" y="T1"/>
              </a:cxn>
              <a:cxn ang="0">
                <a:pos x="T2" y="T3"/>
              </a:cxn>
              <a:cxn ang="0">
                <a:pos x="T4" y="T5"/>
              </a:cxn>
              <a:cxn ang="0">
                <a:pos x="T6" y="T7"/>
              </a:cxn>
              <a:cxn ang="0">
                <a:pos x="T8" y="T9"/>
              </a:cxn>
              <a:cxn ang="0">
                <a:pos x="T10" y="T11"/>
              </a:cxn>
              <a:cxn ang="0">
                <a:pos x="T12" y="T13"/>
              </a:cxn>
            </a:cxnLst>
            <a:rect l="0" t="0" r="r" b="b"/>
            <a:pathLst>
              <a:path w="129" h="128">
                <a:moveTo>
                  <a:pt x="21" y="128"/>
                </a:moveTo>
                <a:cubicBezTo>
                  <a:pt x="117" y="128"/>
                  <a:pt x="117" y="128"/>
                  <a:pt x="117" y="128"/>
                </a:cubicBezTo>
                <a:cubicBezTo>
                  <a:pt x="126" y="128"/>
                  <a:pt x="129" y="123"/>
                  <a:pt x="125" y="115"/>
                </a:cubicBezTo>
                <a:cubicBezTo>
                  <a:pt x="62" y="7"/>
                  <a:pt x="62" y="7"/>
                  <a:pt x="62" y="7"/>
                </a:cubicBezTo>
                <a:cubicBezTo>
                  <a:pt x="58" y="0"/>
                  <a:pt x="51" y="0"/>
                  <a:pt x="47" y="7"/>
                </a:cubicBezTo>
                <a:cubicBezTo>
                  <a:pt x="0" y="90"/>
                  <a:pt x="0" y="90"/>
                  <a:pt x="0" y="90"/>
                </a:cubicBezTo>
                <a:cubicBezTo>
                  <a:pt x="11" y="99"/>
                  <a:pt x="19" y="113"/>
                  <a:pt x="21" y="128"/>
                </a:cubicBezTo>
                <a:close/>
              </a:path>
            </a:pathLst>
          </a:custGeom>
          <a:solidFill>
            <a:srgbClr val="34343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7" name="Freeform 234"/>
          <p:cNvSpPr/>
          <p:nvPr/>
        </p:nvSpPr>
        <p:spPr bwMode="auto">
          <a:xfrm>
            <a:off x="9205913" y="3516313"/>
            <a:ext cx="2193925" cy="2179638"/>
          </a:xfrm>
          <a:custGeom>
            <a:avLst/>
            <a:gdLst>
              <a:gd name="T0" fmla="*/ 117 w 129"/>
              <a:gd name="T1" fmla="*/ 0 h 128"/>
              <a:gd name="T2" fmla="*/ 21 w 129"/>
              <a:gd name="T3" fmla="*/ 0 h 128"/>
              <a:gd name="T4" fmla="*/ 0 w 129"/>
              <a:gd name="T5" fmla="*/ 38 h 128"/>
              <a:gd name="T6" fmla="*/ 47 w 129"/>
              <a:gd name="T7" fmla="*/ 121 h 128"/>
              <a:gd name="T8" fmla="*/ 62 w 129"/>
              <a:gd name="T9" fmla="*/ 121 h 128"/>
              <a:gd name="T10" fmla="*/ 125 w 129"/>
              <a:gd name="T11" fmla="*/ 12 h 128"/>
              <a:gd name="T12" fmla="*/ 117 w 129"/>
              <a:gd name="T13" fmla="*/ 0 h 128"/>
            </a:gdLst>
            <a:ahLst/>
            <a:cxnLst>
              <a:cxn ang="0">
                <a:pos x="T0" y="T1"/>
              </a:cxn>
              <a:cxn ang="0">
                <a:pos x="T2" y="T3"/>
              </a:cxn>
              <a:cxn ang="0">
                <a:pos x="T4" y="T5"/>
              </a:cxn>
              <a:cxn ang="0">
                <a:pos x="T6" y="T7"/>
              </a:cxn>
              <a:cxn ang="0">
                <a:pos x="T8" y="T9"/>
              </a:cxn>
              <a:cxn ang="0">
                <a:pos x="T10" y="T11"/>
              </a:cxn>
              <a:cxn ang="0">
                <a:pos x="T12" y="T13"/>
              </a:cxn>
            </a:cxnLst>
            <a:rect l="0" t="0" r="r" b="b"/>
            <a:pathLst>
              <a:path w="129" h="128">
                <a:moveTo>
                  <a:pt x="117" y="0"/>
                </a:moveTo>
                <a:cubicBezTo>
                  <a:pt x="21" y="0"/>
                  <a:pt x="21" y="0"/>
                  <a:pt x="21" y="0"/>
                </a:cubicBezTo>
                <a:cubicBezTo>
                  <a:pt x="19" y="15"/>
                  <a:pt x="11" y="29"/>
                  <a:pt x="0" y="38"/>
                </a:cubicBezTo>
                <a:cubicBezTo>
                  <a:pt x="47" y="121"/>
                  <a:pt x="47" y="121"/>
                  <a:pt x="47" y="121"/>
                </a:cubicBezTo>
                <a:cubicBezTo>
                  <a:pt x="51" y="128"/>
                  <a:pt x="58" y="128"/>
                  <a:pt x="62" y="121"/>
                </a:cubicBezTo>
                <a:cubicBezTo>
                  <a:pt x="125" y="12"/>
                  <a:pt x="125" y="12"/>
                  <a:pt x="125" y="12"/>
                </a:cubicBezTo>
                <a:cubicBezTo>
                  <a:pt x="129" y="5"/>
                  <a:pt x="126" y="0"/>
                  <a:pt x="117" y="0"/>
                </a:cubicBezTo>
                <a:close/>
              </a:path>
            </a:pathLst>
          </a:custGeom>
          <a:solidFill>
            <a:srgbClr val="80808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8" name="Freeform 235"/>
          <p:cNvSpPr/>
          <p:nvPr/>
        </p:nvSpPr>
        <p:spPr bwMode="auto">
          <a:xfrm>
            <a:off x="5889626" y="1184276"/>
            <a:ext cx="2211388" cy="2179638"/>
          </a:xfrm>
          <a:custGeom>
            <a:avLst/>
            <a:gdLst>
              <a:gd name="T0" fmla="*/ 130 w 130"/>
              <a:gd name="T1" fmla="*/ 90 h 128"/>
              <a:gd name="T2" fmla="*/ 82 w 130"/>
              <a:gd name="T3" fmla="*/ 7 h 128"/>
              <a:gd name="T4" fmla="*/ 67 w 130"/>
              <a:gd name="T5" fmla="*/ 7 h 128"/>
              <a:gd name="T6" fmla="*/ 4 w 130"/>
              <a:gd name="T7" fmla="*/ 115 h 128"/>
              <a:gd name="T8" fmla="*/ 12 w 130"/>
              <a:gd name="T9" fmla="*/ 128 h 128"/>
              <a:gd name="T10" fmla="*/ 109 w 130"/>
              <a:gd name="T11" fmla="*/ 128 h 128"/>
              <a:gd name="T12" fmla="*/ 130 w 130"/>
              <a:gd name="T13" fmla="*/ 90 h 128"/>
            </a:gdLst>
            <a:ahLst/>
            <a:cxnLst>
              <a:cxn ang="0">
                <a:pos x="T0" y="T1"/>
              </a:cxn>
              <a:cxn ang="0">
                <a:pos x="T2" y="T3"/>
              </a:cxn>
              <a:cxn ang="0">
                <a:pos x="T4" y="T5"/>
              </a:cxn>
              <a:cxn ang="0">
                <a:pos x="T6" y="T7"/>
              </a:cxn>
              <a:cxn ang="0">
                <a:pos x="T8" y="T9"/>
              </a:cxn>
              <a:cxn ang="0">
                <a:pos x="T10" y="T11"/>
              </a:cxn>
              <a:cxn ang="0">
                <a:pos x="T12" y="T13"/>
              </a:cxn>
            </a:cxnLst>
            <a:rect l="0" t="0" r="r" b="b"/>
            <a:pathLst>
              <a:path w="130" h="128">
                <a:moveTo>
                  <a:pt x="130" y="90"/>
                </a:moveTo>
                <a:cubicBezTo>
                  <a:pt x="82" y="7"/>
                  <a:pt x="82" y="7"/>
                  <a:pt x="82" y="7"/>
                </a:cubicBezTo>
                <a:cubicBezTo>
                  <a:pt x="78" y="0"/>
                  <a:pt x="71" y="0"/>
                  <a:pt x="67" y="7"/>
                </a:cubicBezTo>
                <a:cubicBezTo>
                  <a:pt x="4" y="115"/>
                  <a:pt x="4" y="115"/>
                  <a:pt x="4" y="115"/>
                </a:cubicBezTo>
                <a:cubicBezTo>
                  <a:pt x="0" y="123"/>
                  <a:pt x="4" y="128"/>
                  <a:pt x="12" y="128"/>
                </a:cubicBezTo>
                <a:cubicBezTo>
                  <a:pt x="109" y="128"/>
                  <a:pt x="109" y="128"/>
                  <a:pt x="109" y="128"/>
                </a:cubicBezTo>
                <a:cubicBezTo>
                  <a:pt x="110" y="113"/>
                  <a:pt x="118" y="99"/>
                  <a:pt x="130" y="90"/>
                </a:cubicBezTo>
                <a:close/>
              </a:path>
            </a:pathLst>
          </a:custGeom>
          <a:solidFill>
            <a:srgbClr val="80808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9" name="Freeform 236"/>
          <p:cNvSpPr/>
          <p:nvPr/>
        </p:nvSpPr>
        <p:spPr bwMode="auto">
          <a:xfrm>
            <a:off x="5889626" y="3516313"/>
            <a:ext cx="2211388" cy="2179638"/>
          </a:xfrm>
          <a:custGeom>
            <a:avLst/>
            <a:gdLst>
              <a:gd name="T0" fmla="*/ 109 w 130"/>
              <a:gd name="T1" fmla="*/ 0 h 128"/>
              <a:gd name="T2" fmla="*/ 12 w 130"/>
              <a:gd name="T3" fmla="*/ 0 h 128"/>
              <a:gd name="T4" fmla="*/ 4 w 130"/>
              <a:gd name="T5" fmla="*/ 12 h 128"/>
              <a:gd name="T6" fmla="*/ 67 w 130"/>
              <a:gd name="T7" fmla="*/ 121 h 128"/>
              <a:gd name="T8" fmla="*/ 82 w 130"/>
              <a:gd name="T9" fmla="*/ 121 h 128"/>
              <a:gd name="T10" fmla="*/ 130 w 130"/>
              <a:gd name="T11" fmla="*/ 38 h 128"/>
              <a:gd name="T12" fmla="*/ 109 w 130"/>
              <a:gd name="T13" fmla="*/ 0 h 128"/>
            </a:gdLst>
            <a:ahLst/>
            <a:cxnLst>
              <a:cxn ang="0">
                <a:pos x="T0" y="T1"/>
              </a:cxn>
              <a:cxn ang="0">
                <a:pos x="T2" y="T3"/>
              </a:cxn>
              <a:cxn ang="0">
                <a:pos x="T4" y="T5"/>
              </a:cxn>
              <a:cxn ang="0">
                <a:pos x="T6" y="T7"/>
              </a:cxn>
              <a:cxn ang="0">
                <a:pos x="T8" y="T9"/>
              </a:cxn>
              <a:cxn ang="0">
                <a:pos x="T10" y="T11"/>
              </a:cxn>
              <a:cxn ang="0">
                <a:pos x="T12" y="T13"/>
              </a:cxn>
            </a:cxnLst>
            <a:rect l="0" t="0" r="r" b="b"/>
            <a:pathLst>
              <a:path w="130" h="128">
                <a:moveTo>
                  <a:pt x="109" y="0"/>
                </a:moveTo>
                <a:cubicBezTo>
                  <a:pt x="12" y="0"/>
                  <a:pt x="12" y="0"/>
                  <a:pt x="12" y="0"/>
                </a:cubicBezTo>
                <a:cubicBezTo>
                  <a:pt x="4" y="0"/>
                  <a:pt x="0" y="5"/>
                  <a:pt x="4" y="12"/>
                </a:cubicBezTo>
                <a:cubicBezTo>
                  <a:pt x="67" y="121"/>
                  <a:pt x="67" y="121"/>
                  <a:pt x="67" y="121"/>
                </a:cubicBezTo>
                <a:cubicBezTo>
                  <a:pt x="71" y="128"/>
                  <a:pt x="78" y="128"/>
                  <a:pt x="82" y="121"/>
                </a:cubicBezTo>
                <a:cubicBezTo>
                  <a:pt x="130" y="38"/>
                  <a:pt x="130" y="38"/>
                  <a:pt x="130" y="38"/>
                </a:cubicBezTo>
                <a:cubicBezTo>
                  <a:pt x="118" y="29"/>
                  <a:pt x="110" y="15"/>
                  <a:pt x="109" y="0"/>
                </a:cubicBezTo>
                <a:close/>
              </a:path>
            </a:pathLst>
          </a:custGeom>
          <a:solidFill>
            <a:srgbClr val="34343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0" name="Freeform 237"/>
          <p:cNvSpPr/>
          <p:nvPr/>
        </p:nvSpPr>
        <p:spPr bwMode="auto">
          <a:xfrm>
            <a:off x="7369176" y="1031876"/>
            <a:ext cx="2516188" cy="1600200"/>
          </a:xfrm>
          <a:custGeom>
            <a:avLst/>
            <a:gdLst>
              <a:gd name="T0" fmla="*/ 98 w 148"/>
              <a:gd name="T1" fmla="*/ 93 h 94"/>
              <a:gd name="T2" fmla="*/ 144 w 148"/>
              <a:gd name="T3" fmla="*/ 13 h 94"/>
              <a:gd name="T4" fmla="*/ 136 w 148"/>
              <a:gd name="T5" fmla="*/ 0 h 94"/>
              <a:gd name="T6" fmla="*/ 11 w 148"/>
              <a:gd name="T7" fmla="*/ 0 h 94"/>
              <a:gd name="T8" fmla="*/ 4 w 148"/>
              <a:gd name="T9" fmla="*/ 13 h 94"/>
              <a:gd name="T10" fmla="*/ 50 w 148"/>
              <a:gd name="T11" fmla="*/ 94 h 94"/>
              <a:gd name="T12" fmla="*/ 75 w 148"/>
              <a:gd name="T13" fmla="*/ 88 h 94"/>
              <a:gd name="T14" fmla="*/ 98 w 148"/>
              <a:gd name="T15" fmla="*/ 93 h 9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8" h="94">
                <a:moveTo>
                  <a:pt x="98" y="93"/>
                </a:moveTo>
                <a:cubicBezTo>
                  <a:pt x="144" y="13"/>
                  <a:pt x="144" y="13"/>
                  <a:pt x="144" y="13"/>
                </a:cubicBezTo>
                <a:cubicBezTo>
                  <a:pt x="148" y="6"/>
                  <a:pt x="145" y="0"/>
                  <a:pt x="136" y="0"/>
                </a:cubicBezTo>
                <a:cubicBezTo>
                  <a:pt x="11" y="0"/>
                  <a:pt x="11" y="0"/>
                  <a:pt x="11" y="0"/>
                </a:cubicBezTo>
                <a:cubicBezTo>
                  <a:pt x="3" y="0"/>
                  <a:pt x="0" y="6"/>
                  <a:pt x="4" y="13"/>
                </a:cubicBezTo>
                <a:cubicBezTo>
                  <a:pt x="50" y="94"/>
                  <a:pt x="50" y="94"/>
                  <a:pt x="50" y="94"/>
                </a:cubicBezTo>
                <a:cubicBezTo>
                  <a:pt x="58" y="90"/>
                  <a:pt x="66" y="88"/>
                  <a:pt x="75" y="88"/>
                </a:cubicBezTo>
                <a:cubicBezTo>
                  <a:pt x="83" y="88"/>
                  <a:pt x="91" y="90"/>
                  <a:pt x="98" y="93"/>
                </a:cubicBezTo>
                <a:close/>
              </a:path>
            </a:pathLst>
          </a:custGeom>
          <a:solidFill>
            <a:srgbClr val="C82C3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1" name="Freeform 238"/>
          <p:cNvSpPr/>
          <p:nvPr/>
        </p:nvSpPr>
        <p:spPr bwMode="auto">
          <a:xfrm>
            <a:off x="7369176" y="4248151"/>
            <a:ext cx="2516188" cy="1600200"/>
          </a:xfrm>
          <a:custGeom>
            <a:avLst/>
            <a:gdLst>
              <a:gd name="T0" fmla="*/ 50 w 148"/>
              <a:gd name="T1" fmla="*/ 0 h 94"/>
              <a:gd name="T2" fmla="*/ 4 w 148"/>
              <a:gd name="T3" fmla="*/ 81 h 94"/>
              <a:gd name="T4" fmla="*/ 11 w 148"/>
              <a:gd name="T5" fmla="*/ 94 h 94"/>
              <a:gd name="T6" fmla="*/ 136 w 148"/>
              <a:gd name="T7" fmla="*/ 94 h 94"/>
              <a:gd name="T8" fmla="*/ 144 w 148"/>
              <a:gd name="T9" fmla="*/ 81 h 94"/>
              <a:gd name="T10" fmla="*/ 98 w 148"/>
              <a:gd name="T11" fmla="*/ 1 h 94"/>
              <a:gd name="T12" fmla="*/ 75 w 148"/>
              <a:gd name="T13" fmla="*/ 6 h 94"/>
              <a:gd name="T14" fmla="*/ 50 w 148"/>
              <a:gd name="T15" fmla="*/ 0 h 9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8" h="94">
                <a:moveTo>
                  <a:pt x="50" y="0"/>
                </a:moveTo>
                <a:cubicBezTo>
                  <a:pt x="4" y="81"/>
                  <a:pt x="4" y="81"/>
                  <a:pt x="4" y="81"/>
                </a:cubicBezTo>
                <a:cubicBezTo>
                  <a:pt x="0" y="88"/>
                  <a:pt x="3" y="94"/>
                  <a:pt x="11" y="94"/>
                </a:cubicBezTo>
                <a:cubicBezTo>
                  <a:pt x="136" y="94"/>
                  <a:pt x="136" y="94"/>
                  <a:pt x="136" y="94"/>
                </a:cubicBezTo>
                <a:cubicBezTo>
                  <a:pt x="145" y="94"/>
                  <a:pt x="148" y="88"/>
                  <a:pt x="144" y="81"/>
                </a:cubicBezTo>
                <a:cubicBezTo>
                  <a:pt x="98" y="1"/>
                  <a:pt x="98" y="1"/>
                  <a:pt x="98" y="1"/>
                </a:cubicBezTo>
                <a:cubicBezTo>
                  <a:pt x="91" y="4"/>
                  <a:pt x="83" y="6"/>
                  <a:pt x="75" y="6"/>
                </a:cubicBezTo>
                <a:cubicBezTo>
                  <a:pt x="66" y="6"/>
                  <a:pt x="58" y="4"/>
                  <a:pt x="50" y="0"/>
                </a:cubicBezTo>
                <a:close/>
              </a:path>
            </a:pathLst>
          </a:custGeom>
          <a:solidFill>
            <a:srgbClr val="C82C3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pic>
        <p:nvPicPr>
          <p:cNvPr id="322" name="图片 321"/>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7947356" y="2763036"/>
            <a:ext cx="1408916" cy="1408916"/>
          </a:xfrm>
          <a:prstGeom prst="rect">
            <a:avLst/>
          </a:prstGeom>
          <a:effectLst>
            <a:outerShdw blurRad="254000" dir="2700000" sx="102000" sy="102000" algn="tl" rotWithShape="0">
              <a:prstClr val="black">
                <a:alpha val="28000"/>
              </a:prstClr>
            </a:outerShdw>
          </a:effectLst>
        </p:spPr>
      </p:pic>
      <p:sp>
        <p:nvSpPr>
          <p:cNvPr id="325" name="Freeform 307"/>
          <p:cNvSpPr>
            <a:spLocks noChangeAspect="1" noEditPoints="1"/>
          </p:cNvSpPr>
          <p:nvPr/>
        </p:nvSpPr>
        <p:spPr bwMode="auto">
          <a:xfrm>
            <a:off x="8437001" y="3149260"/>
            <a:ext cx="435868" cy="636759"/>
          </a:xfrm>
          <a:custGeom>
            <a:avLst/>
            <a:gdLst>
              <a:gd name="T0" fmla="*/ 151 w 243"/>
              <a:gd name="T1" fmla="*/ 4 h 354"/>
              <a:gd name="T2" fmla="*/ 236 w 243"/>
              <a:gd name="T3" fmla="*/ 91 h 354"/>
              <a:gd name="T4" fmla="*/ 212 w 243"/>
              <a:gd name="T5" fmla="*/ 202 h 354"/>
              <a:gd name="T6" fmla="*/ 201 w 243"/>
              <a:gd name="T7" fmla="*/ 243 h 354"/>
              <a:gd name="T8" fmla="*/ 199 w 243"/>
              <a:gd name="T9" fmla="*/ 276 h 354"/>
              <a:gd name="T10" fmla="*/ 183 w 243"/>
              <a:gd name="T11" fmla="*/ 322 h 354"/>
              <a:gd name="T12" fmla="*/ 143 w 243"/>
              <a:gd name="T13" fmla="*/ 354 h 354"/>
              <a:gd name="T14" fmla="*/ 63 w 243"/>
              <a:gd name="T15" fmla="*/ 328 h 354"/>
              <a:gd name="T16" fmla="*/ 43 w 243"/>
              <a:gd name="T17" fmla="*/ 281 h 354"/>
              <a:gd name="T18" fmla="*/ 43 w 243"/>
              <a:gd name="T19" fmla="*/ 253 h 354"/>
              <a:gd name="T20" fmla="*/ 39 w 243"/>
              <a:gd name="T21" fmla="*/ 231 h 354"/>
              <a:gd name="T22" fmla="*/ 10 w 243"/>
              <a:gd name="T23" fmla="*/ 163 h 354"/>
              <a:gd name="T24" fmla="*/ 74 w 243"/>
              <a:gd name="T25" fmla="*/ 10 h 354"/>
              <a:gd name="T26" fmla="*/ 114 w 243"/>
              <a:gd name="T27" fmla="*/ 0 h 354"/>
              <a:gd name="T28" fmla="*/ 121 w 243"/>
              <a:gd name="T29" fmla="*/ 245 h 354"/>
              <a:gd name="T30" fmla="*/ 180 w 243"/>
              <a:gd name="T31" fmla="*/ 233 h 354"/>
              <a:gd name="T32" fmla="*/ 205 w 243"/>
              <a:gd name="T33" fmla="*/ 168 h 354"/>
              <a:gd name="T34" fmla="*/ 182 w 243"/>
              <a:gd name="T35" fmla="*/ 44 h 354"/>
              <a:gd name="T36" fmla="*/ 26 w 243"/>
              <a:gd name="T37" fmla="*/ 138 h 354"/>
              <a:gd name="T38" fmla="*/ 62 w 243"/>
              <a:gd name="T39" fmla="*/ 235 h 354"/>
              <a:gd name="T40" fmla="*/ 121 w 243"/>
              <a:gd name="T41" fmla="*/ 245 h 354"/>
              <a:gd name="T42" fmla="*/ 74 w 243"/>
              <a:gd name="T43" fmla="*/ 254 h 354"/>
              <a:gd name="T44" fmla="*/ 74 w 243"/>
              <a:gd name="T45" fmla="*/ 274 h 354"/>
              <a:gd name="T46" fmla="*/ 169 w 243"/>
              <a:gd name="T47" fmla="*/ 274 h 354"/>
              <a:gd name="T48" fmla="*/ 169 w 243"/>
              <a:gd name="T49" fmla="*/ 254 h 354"/>
              <a:gd name="T50" fmla="*/ 121 w 243"/>
              <a:gd name="T51" fmla="*/ 283 h 354"/>
              <a:gd name="T52" fmla="*/ 64 w 243"/>
              <a:gd name="T53" fmla="*/ 289 h 354"/>
              <a:gd name="T54" fmla="*/ 140 w 243"/>
              <a:gd name="T55" fmla="*/ 303 h 354"/>
              <a:gd name="T56" fmla="*/ 178 w 243"/>
              <a:gd name="T57" fmla="*/ 297 h 354"/>
              <a:gd name="T58" fmla="*/ 121 w 243"/>
              <a:gd name="T59" fmla="*/ 283 h 354"/>
              <a:gd name="T60" fmla="*/ 100 w 243"/>
              <a:gd name="T61" fmla="*/ 332 h 354"/>
              <a:gd name="T62" fmla="*/ 159 w 243"/>
              <a:gd name="T63" fmla="*/ 313 h 3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3" h="354">
                <a:moveTo>
                  <a:pt x="128" y="0"/>
                </a:moveTo>
                <a:cubicBezTo>
                  <a:pt x="136" y="1"/>
                  <a:pt x="144" y="2"/>
                  <a:pt x="151" y="4"/>
                </a:cubicBezTo>
                <a:cubicBezTo>
                  <a:pt x="172" y="9"/>
                  <a:pt x="190" y="20"/>
                  <a:pt x="205" y="35"/>
                </a:cubicBezTo>
                <a:cubicBezTo>
                  <a:pt x="221" y="51"/>
                  <a:pt x="231" y="69"/>
                  <a:pt x="236" y="91"/>
                </a:cubicBezTo>
                <a:cubicBezTo>
                  <a:pt x="243" y="121"/>
                  <a:pt x="240" y="149"/>
                  <a:pt x="225" y="177"/>
                </a:cubicBezTo>
                <a:cubicBezTo>
                  <a:pt x="221" y="185"/>
                  <a:pt x="216" y="194"/>
                  <a:pt x="212" y="202"/>
                </a:cubicBezTo>
                <a:cubicBezTo>
                  <a:pt x="206" y="214"/>
                  <a:pt x="203" y="226"/>
                  <a:pt x="202" y="238"/>
                </a:cubicBezTo>
                <a:cubicBezTo>
                  <a:pt x="202" y="240"/>
                  <a:pt x="201" y="241"/>
                  <a:pt x="201" y="243"/>
                </a:cubicBezTo>
                <a:cubicBezTo>
                  <a:pt x="200" y="246"/>
                  <a:pt x="200" y="255"/>
                  <a:pt x="200" y="258"/>
                </a:cubicBezTo>
                <a:cubicBezTo>
                  <a:pt x="202" y="264"/>
                  <a:pt x="201" y="270"/>
                  <a:pt x="199" y="276"/>
                </a:cubicBezTo>
                <a:cubicBezTo>
                  <a:pt x="198" y="278"/>
                  <a:pt x="198" y="279"/>
                  <a:pt x="199" y="281"/>
                </a:cubicBezTo>
                <a:cubicBezTo>
                  <a:pt x="205" y="297"/>
                  <a:pt x="198" y="314"/>
                  <a:pt x="183" y="322"/>
                </a:cubicBezTo>
                <a:cubicBezTo>
                  <a:pt x="181" y="322"/>
                  <a:pt x="180" y="324"/>
                  <a:pt x="180" y="325"/>
                </a:cubicBezTo>
                <a:cubicBezTo>
                  <a:pt x="173" y="342"/>
                  <a:pt x="161" y="353"/>
                  <a:pt x="143" y="354"/>
                </a:cubicBezTo>
                <a:cubicBezTo>
                  <a:pt x="127" y="354"/>
                  <a:pt x="111" y="354"/>
                  <a:pt x="96" y="353"/>
                </a:cubicBezTo>
                <a:cubicBezTo>
                  <a:pt x="80" y="352"/>
                  <a:pt x="69" y="342"/>
                  <a:pt x="63" y="328"/>
                </a:cubicBezTo>
                <a:cubicBezTo>
                  <a:pt x="62" y="324"/>
                  <a:pt x="60" y="322"/>
                  <a:pt x="57" y="321"/>
                </a:cubicBezTo>
                <a:cubicBezTo>
                  <a:pt x="43" y="313"/>
                  <a:pt x="37" y="296"/>
                  <a:pt x="43" y="281"/>
                </a:cubicBezTo>
                <a:cubicBezTo>
                  <a:pt x="44" y="279"/>
                  <a:pt x="44" y="278"/>
                  <a:pt x="43" y="276"/>
                </a:cubicBezTo>
                <a:cubicBezTo>
                  <a:pt x="40" y="268"/>
                  <a:pt x="40" y="261"/>
                  <a:pt x="43" y="253"/>
                </a:cubicBezTo>
                <a:cubicBezTo>
                  <a:pt x="43" y="252"/>
                  <a:pt x="43" y="250"/>
                  <a:pt x="43" y="248"/>
                </a:cubicBezTo>
                <a:cubicBezTo>
                  <a:pt x="41" y="242"/>
                  <a:pt x="40" y="237"/>
                  <a:pt x="39" y="231"/>
                </a:cubicBezTo>
                <a:cubicBezTo>
                  <a:pt x="37" y="218"/>
                  <a:pt x="32" y="206"/>
                  <a:pt x="26" y="195"/>
                </a:cubicBezTo>
                <a:cubicBezTo>
                  <a:pt x="21" y="184"/>
                  <a:pt x="15" y="174"/>
                  <a:pt x="10" y="163"/>
                </a:cubicBezTo>
                <a:cubicBezTo>
                  <a:pt x="2" y="143"/>
                  <a:pt x="0" y="121"/>
                  <a:pt x="4" y="100"/>
                </a:cubicBezTo>
                <a:cubicBezTo>
                  <a:pt x="11" y="57"/>
                  <a:pt x="35" y="27"/>
                  <a:pt x="74" y="10"/>
                </a:cubicBezTo>
                <a:cubicBezTo>
                  <a:pt x="86" y="4"/>
                  <a:pt x="98" y="1"/>
                  <a:pt x="111" y="1"/>
                </a:cubicBezTo>
                <a:cubicBezTo>
                  <a:pt x="112" y="0"/>
                  <a:pt x="113" y="0"/>
                  <a:pt x="114" y="0"/>
                </a:cubicBezTo>
                <a:lnTo>
                  <a:pt x="128" y="0"/>
                </a:lnTo>
                <a:close/>
                <a:moveTo>
                  <a:pt x="121" y="245"/>
                </a:moveTo>
                <a:cubicBezTo>
                  <a:pt x="136" y="245"/>
                  <a:pt x="151" y="245"/>
                  <a:pt x="167" y="245"/>
                </a:cubicBezTo>
                <a:cubicBezTo>
                  <a:pt x="176" y="245"/>
                  <a:pt x="179" y="242"/>
                  <a:pt x="180" y="233"/>
                </a:cubicBezTo>
                <a:cubicBezTo>
                  <a:pt x="182" y="223"/>
                  <a:pt x="184" y="213"/>
                  <a:pt x="187" y="203"/>
                </a:cubicBezTo>
                <a:cubicBezTo>
                  <a:pt x="192" y="191"/>
                  <a:pt x="199" y="180"/>
                  <a:pt x="205" y="168"/>
                </a:cubicBezTo>
                <a:cubicBezTo>
                  <a:pt x="212" y="156"/>
                  <a:pt x="216" y="143"/>
                  <a:pt x="217" y="128"/>
                </a:cubicBezTo>
                <a:cubicBezTo>
                  <a:pt x="220" y="94"/>
                  <a:pt x="208" y="66"/>
                  <a:pt x="182" y="44"/>
                </a:cubicBezTo>
                <a:cubicBezTo>
                  <a:pt x="149" y="17"/>
                  <a:pt x="106" y="15"/>
                  <a:pt x="70" y="37"/>
                </a:cubicBezTo>
                <a:cubicBezTo>
                  <a:pt x="35" y="58"/>
                  <a:pt x="19" y="98"/>
                  <a:pt x="26" y="138"/>
                </a:cubicBezTo>
                <a:cubicBezTo>
                  <a:pt x="28" y="152"/>
                  <a:pt x="35" y="165"/>
                  <a:pt x="42" y="177"/>
                </a:cubicBezTo>
                <a:cubicBezTo>
                  <a:pt x="52" y="195"/>
                  <a:pt x="60" y="214"/>
                  <a:pt x="62" y="235"/>
                </a:cubicBezTo>
                <a:cubicBezTo>
                  <a:pt x="62" y="242"/>
                  <a:pt x="66" y="245"/>
                  <a:pt x="73" y="245"/>
                </a:cubicBezTo>
                <a:cubicBezTo>
                  <a:pt x="89" y="245"/>
                  <a:pt x="105" y="245"/>
                  <a:pt x="121" y="245"/>
                </a:cubicBezTo>
                <a:moveTo>
                  <a:pt x="121" y="254"/>
                </a:moveTo>
                <a:cubicBezTo>
                  <a:pt x="105" y="254"/>
                  <a:pt x="89" y="254"/>
                  <a:pt x="74" y="254"/>
                </a:cubicBezTo>
                <a:cubicBezTo>
                  <a:pt x="69" y="254"/>
                  <a:pt x="65" y="256"/>
                  <a:pt x="64" y="260"/>
                </a:cubicBezTo>
                <a:cubicBezTo>
                  <a:pt x="61" y="267"/>
                  <a:pt x="66" y="274"/>
                  <a:pt x="74" y="274"/>
                </a:cubicBezTo>
                <a:cubicBezTo>
                  <a:pt x="96" y="274"/>
                  <a:pt x="118" y="274"/>
                  <a:pt x="140" y="274"/>
                </a:cubicBezTo>
                <a:cubicBezTo>
                  <a:pt x="149" y="274"/>
                  <a:pt x="159" y="274"/>
                  <a:pt x="169" y="274"/>
                </a:cubicBezTo>
                <a:cubicBezTo>
                  <a:pt x="173" y="274"/>
                  <a:pt x="176" y="272"/>
                  <a:pt x="178" y="268"/>
                </a:cubicBezTo>
                <a:cubicBezTo>
                  <a:pt x="181" y="261"/>
                  <a:pt x="176" y="254"/>
                  <a:pt x="169" y="254"/>
                </a:cubicBezTo>
                <a:cubicBezTo>
                  <a:pt x="153" y="254"/>
                  <a:pt x="137" y="254"/>
                  <a:pt x="121" y="254"/>
                </a:cubicBezTo>
                <a:moveTo>
                  <a:pt x="121" y="283"/>
                </a:moveTo>
                <a:cubicBezTo>
                  <a:pt x="105" y="283"/>
                  <a:pt x="89" y="283"/>
                  <a:pt x="74" y="283"/>
                </a:cubicBezTo>
                <a:cubicBezTo>
                  <a:pt x="69" y="283"/>
                  <a:pt x="65" y="285"/>
                  <a:pt x="64" y="289"/>
                </a:cubicBezTo>
                <a:cubicBezTo>
                  <a:pt x="61" y="296"/>
                  <a:pt x="66" y="303"/>
                  <a:pt x="74" y="303"/>
                </a:cubicBezTo>
                <a:cubicBezTo>
                  <a:pt x="96" y="303"/>
                  <a:pt x="118" y="303"/>
                  <a:pt x="140" y="303"/>
                </a:cubicBezTo>
                <a:cubicBezTo>
                  <a:pt x="149" y="303"/>
                  <a:pt x="159" y="303"/>
                  <a:pt x="169" y="303"/>
                </a:cubicBezTo>
                <a:cubicBezTo>
                  <a:pt x="173" y="303"/>
                  <a:pt x="176" y="301"/>
                  <a:pt x="178" y="297"/>
                </a:cubicBezTo>
                <a:cubicBezTo>
                  <a:pt x="181" y="290"/>
                  <a:pt x="176" y="283"/>
                  <a:pt x="169" y="283"/>
                </a:cubicBezTo>
                <a:cubicBezTo>
                  <a:pt x="153" y="283"/>
                  <a:pt x="137" y="283"/>
                  <a:pt x="121" y="283"/>
                </a:cubicBezTo>
                <a:moveTo>
                  <a:pt x="82" y="313"/>
                </a:moveTo>
                <a:cubicBezTo>
                  <a:pt x="82" y="323"/>
                  <a:pt x="90" y="331"/>
                  <a:pt x="100" y="332"/>
                </a:cubicBezTo>
                <a:cubicBezTo>
                  <a:pt x="114" y="332"/>
                  <a:pt x="128" y="332"/>
                  <a:pt x="142" y="332"/>
                </a:cubicBezTo>
                <a:cubicBezTo>
                  <a:pt x="152" y="331"/>
                  <a:pt x="159" y="323"/>
                  <a:pt x="159" y="313"/>
                </a:cubicBezTo>
                <a:lnTo>
                  <a:pt x="82" y="313"/>
                </a:lnTo>
                <a:close/>
              </a:path>
            </a:pathLst>
          </a:custGeom>
          <a:solidFill>
            <a:schemeClr val="bg1">
              <a:lumMod val="65000"/>
            </a:schemeClr>
          </a:solidFill>
          <a:ln>
            <a:noFill/>
          </a:ln>
        </p:spPr>
        <p:txBody>
          <a:bodyPr vert="horz" wrap="square" lIns="91440" tIns="45720" rIns="91440" bIns="45720" numCol="1" anchor="t" anchorCtr="0" compatLnSpc="1"/>
          <a:lstStyle/>
          <a:p>
            <a:endParaRPr lang="zh-CN" altLang="en-US"/>
          </a:p>
        </p:txBody>
      </p:sp>
      <p:sp>
        <p:nvSpPr>
          <p:cNvPr id="36" name="文本框 90"/>
          <p:cNvSpPr txBox="1"/>
          <p:nvPr/>
        </p:nvSpPr>
        <p:spPr>
          <a:xfrm>
            <a:off x="554941" y="348527"/>
            <a:ext cx="1800493" cy="369332"/>
          </a:xfrm>
          <a:prstGeom prst="rect">
            <a:avLst/>
          </a:prstGeom>
          <a:noFill/>
        </p:spPr>
        <p:txBody>
          <a:bodyPr wrap="none" rtlCol="0">
            <a:spAutoFit/>
          </a:bodyPr>
          <a:lstStyle/>
          <a:p>
            <a:r>
              <a:rPr lang="zh-CN" altLang="en-US" b="1" dirty="0" smtClean="0">
                <a:solidFill>
                  <a:srgbClr val="C00000"/>
                </a:solidFill>
                <a:effectLst>
                  <a:outerShdw blurRad="38100" dist="38100" dir="2700000" algn="tl">
                    <a:srgbClr val="000000">
                      <a:alpha val="43137"/>
                    </a:srgbClr>
                  </a:outerShdw>
                </a:effectLst>
              </a:rPr>
              <a:t>红船律师事务所</a:t>
            </a:r>
            <a:endParaRPr lang="zh-CN" altLang="en-US" b="1" dirty="0">
              <a:solidFill>
                <a:srgbClr val="C00000"/>
              </a:solidFill>
              <a:effectLst>
                <a:outerShdw blurRad="38100" dist="38100" dir="2700000" algn="tl">
                  <a:srgbClr val="000000">
                    <a:alpha val="43137"/>
                  </a:srgbClr>
                </a:outerShdw>
              </a:effectLst>
            </a:endParaRPr>
          </a:p>
        </p:txBody>
      </p:sp>
      <p:sp>
        <p:nvSpPr>
          <p:cNvPr id="37" name="文本框 44"/>
          <p:cNvSpPr txBox="1"/>
          <p:nvPr/>
        </p:nvSpPr>
        <p:spPr>
          <a:xfrm>
            <a:off x="-1" y="736364"/>
            <a:ext cx="6422120" cy="1126462"/>
          </a:xfrm>
          <a:prstGeom prst="rect">
            <a:avLst/>
          </a:prstGeom>
          <a:noFill/>
        </p:spPr>
        <p:txBody>
          <a:bodyPr wrap="square" rtlCol="0">
            <a:spAutoFit/>
          </a:bodyPr>
          <a:lstStyle/>
          <a:p>
            <a:pPr marL="285750" indent="-285750">
              <a:lnSpc>
                <a:spcPct val="120000"/>
              </a:lnSpc>
              <a:buFont typeface="Wingdings" panose="05000000000000000000" pitchFamily="2" charset="2"/>
              <a:buChar char="n"/>
            </a:pPr>
            <a:r>
              <a:rPr lang="zh-CN" altLang="en-US" sz="2800" dirty="0">
                <a:solidFill>
                  <a:schemeClr val="tx1">
                    <a:lumMod val="65000"/>
                    <a:lumOff val="35000"/>
                  </a:schemeClr>
                </a:solidFill>
                <a:latin typeface="微软雅黑" panose="020B0503020204020204" pitchFamily="34" charset="-122"/>
                <a:ea typeface="微软雅黑" panose="020B0503020204020204" pitchFamily="34" charset="-122"/>
              </a:rPr>
              <a:t>如何防</a:t>
            </a:r>
            <a:r>
              <a:rPr lang="zh-CN" altLang="en-US" sz="2800" dirty="0" smtClean="0">
                <a:solidFill>
                  <a:schemeClr val="tx1">
                    <a:lumMod val="65000"/>
                    <a:lumOff val="35000"/>
                  </a:schemeClr>
                </a:solidFill>
                <a:latin typeface="微软雅黑" panose="020B0503020204020204" pitchFamily="34" charset="-122"/>
                <a:ea typeface="微软雅黑" panose="020B0503020204020204" pitchFamily="34" charset="-122"/>
              </a:rPr>
              <a:t>控</a:t>
            </a:r>
            <a:endParaRPr lang="en-US" altLang="zh-CN" sz="2800"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nSpc>
                <a:spcPct val="120000"/>
              </a:lnSpc>
            </a:pPr>
            <a:r>
              <a:rPr lang="zh-CN" altLang="en-US" sz="2800" dirty="0" smtClean="0">
                <a:solidFill>
                  <a:schemeClr val="tx1">
                    <a:lumMod val="65000"/>
                    <a:lumOff val="35000"/>
                  </a:schemeClr>
                </a:solidFill>
                <a:latin typeface="微软雅黑" panose="020B0503020204020204" pitchFamily="34" charset="-122"/>
                <a:ea typeface="微软雅黑" panose="020B0503020204020204" pitchFamily="34" charset="-122"/>
              </a:rPr>
              <a:t>     来自</a:t>
            </a:r>
            <a:r>
              <a:rPr lang="zh-CN" altLang="en-US" sz="2800" dirty="0">
                <a:solidFill>
                  <a:schemeClr val="tx1">
                    <a:lumMod val="65000"/>
                    <a:lumOff val="35000"/>
                  </a:schemeClr>
                </a:solidFill>
                <a:latin typeface="微软雅黑" panose="020B0503020204020204" pitchFamily="34" charset="-122"/>
                <a:ea typeface="微软雅黑" panose="020B0503020204020204" pitchFamily="34" charset="-122"/>
              </a:rPr>
              <a:t>民工及民工班组小包头的风险</a:t>
            </a:r>
            <a:endParaRPr lang="en-US" altLang="zh-CN" sz="2800" dirty="0" smtClean="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cSld>
  <p:clrMapOvr>
    <a:masterClrMapping/>
  </p:clrMapOvr>
  <p:transition>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 name="文本框 107"/>
          <p:cNvSpPr txBox="1"/>
          <p:nvPr/>
        </p:nvSpPr>
        <p:spPr>
          <a:xfrm>
            <a:off x="2335133" y="182808"/>
            <a:ext cx="9428942" cy="700769"/>
          </a:xfrm>
          <a:prstGeom prst="rect">
            <a:avLst/>
          </a:prstGeom>
          <a:noFill/>
        </p:spPr>
        <p:txBody>
          <a:bodyPr wrap="square" rtlCol="0">
            <a:spAutoFit/>
          </a:bodyPr>
          <a:lstStyle/>
          <a:p>
            <a:pPr>
              <a:lnSpc>
                <a:spcPct val="120000"/>
              </a:lnSpc>
            </a:pPr>
            <a:r>
              <a:rPr lang="zh-CN" altLang="en-US" sz="3600" dirty="0" smtClean="0">
                <a:solidFill>
                  <a:schemeClr val="tx1">
                    <a:lumMod val="65000"/>
                    <a:lumOff val="35000"/>
                  </a:schemeClr>
                </a:solidFill>
                <a:latin typeface="微软雅黑" panose="020B0503020204020204" pitchFamily="34" charset="-122"/>
                <a:ea typeface="微软雅黑" panose="020B0503020204020204" pitchFamily="34" charset="-122"/>
              </a:rPr>
              <a:t>      </a:t>
            </a:r>
            <a:r>
              <a:rPr lang="zh-CN" altLang="en-US" sz="3600" b="1" dirty="0" smtClean="0">
                <a:solidFill>
                  <a:schemeClr val="tx1">
                    <a:lumMod val="65000"/>
                    <a:lumOff val="35000"/>
                  </a:schemeClr>
                </a:solidFill>
                <a:latin typeface="微软雅黑" panose="020B0503020204020204" pitchFamily="34" charset="-122"/>
                <a:ea typeface="微软雅黑" panose="020B0503020204020204" pitchFamily="34" charset="-122"/>
              </a:rPr>
              <a:t>建筑</a:t>
            </a:r>
            <a:r>
              <a:rPr lang="zh-CN" altLang="en-US" sz="3600" b="1" dirty="0">
                <a:solidFill>
                  <a:schemeClr val="tx1">
                    <a:lumMod val="65000"/>
                    <a:lumOff val="35000"/>
                  </a:schemeClr>
                </a:solidFill>
                <a:latin typeface="微软雅黑" panose="020B0503020204020204" pitchFamily="34" charset="-122"/>
                <a:ea typeface="微软雅黑" panose="020B0503020204020204" pitchFamily="34" charset="-122"/>
              </a:rPr>
              <a:t>公司对分公司及项目部的风险</a:t>
            </a:r>
            <a:r>
              <a:rPr lang="zh-CN" altLang="en-US" sz="3600" b="1" dirty="0" smtClean="0">
                <a:solidFill>
                  <a:schemeClr val="tx1">
                    <a:lumMod val="65000"/>
                    <a:lumOff val="35000"/>
                  </a:schemeClr>
                </a:solidFill>
                <a:latin typeface="微软雅黑" panose="020B0503020204020204" pitchFamily="34" charset="-122"/>
                <a:ea typeface="微软雅黑" panose="020B0503020204020204" pitchFamily="34" charset="-122"/>
              </a:rPr>
              <a:t>控制</a:t>
            </a:r>
            <a:endParaRPr lang="en-US" altLang="zh-CN" sz="3600" b="1" dirty="0" smtClean="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6" name="Freeform 9"/>
          <p:cNvSpPr/>
          <p:nvPr/>
        </p:nvSpPr>
        <p:spPr bwMode="auto">
          <a:xfrm>
            <a:off x="1" y="1739058"/>
            <a:ext cx="4921250" cy="4264025"/>
          </a:xfrm>
          <a:custGeom>
            <a:avLst/>
            <a:gdLst>
              <a:gd name="T0" fmla="*/ 2326 w 3100"/>
              <a:gd name="T1" fmla="*/ 0 h 2686"/>
              <a:gd name="T2" fmla="*/ 3100 w 3100"/>
              <a:gd name="T3" fmla="*/ 1344 h 2686"/>
              <a:gd name="T4" fmla="*/ 2326 w 3100"/>
              <a:gd name="T5" fmla="*/ 2686 h 2686"/>
              <a:gd name="T6" fmla="*/ 774 w 3100"/>
              <a:gd name="T7" fmla="*/ 2686 h 2686"/>
              <a:gd name="T8" fmla="*/ 0 w 3100"/>
              <a:gd name="T9" fmla="*/ 1344 h 2686"/>
              <a:gd name="T10" fmla="*/ 774 w 3100"/>
              <a:gd name="T11" fmla="*/ 0 h 2686"/>
              <a:gd name="T12" fmla="*/ 2326 w 3100"/>
              <a:gd name="T13" fmla="*/ 0 h 2686"/>
            </a:gdLst>
            <a:ahLst/>
            <a:cxnLst>
              <a:cxn ang="0">
                <a:pos x="T0" y="T1"/>
              </a:cxn>
              <a:cxn ang="0">
                <a:pos x="T2" y="T3"/>
              </a:cxn>
              <a:cxn ang="0">
                <a:pos x="T4" y="T5"/>
              </a:cxn>
              <a:cxn ang="0">
                <a:pos x="T6" y="T7"/>
              </a:cxn>
              <a:cxn ang="0">
                <a:pos x="T8" y="T9"/>
              </a:cxn>
              <a:cxn ang="0">
                <a:pos x="T10" y="T11"/>
              </a:cxn>
              <a:cxn ang="0">
                <a:pos x="T12" y="T13"/>
              </a:cxn>
            </a:cxnLst>
            <a:rect l="0" t="0" r="r" b="b"/>
            <a:pathLst>
              <a:path w="3100" h="2686">
                <a:moveTo>
                  <a:pt x="2326" y="0"/>
                </a:moveTo>
                <a:lnTo>
                  <a:pt x="3100" y="1344"/>
                </a:lnTo>
                <a:lnTo>
                  <a:pt x="2326" y="2686"/>
                </a:lnTo>
                <a:lnTo>
                  <a:pt x="774" y="2686"/>
                </a:lnTo>
                <a:lnTo>
                  <a:pt x="0" y="1344"/>
                </a:lnTo>
                <a:lnTo>
                  <a:pt x="774" y="0"/>
                </a:lnTo>
                <a:lnTo>
                  <a:pt x="2326" y="0"/>
                </a:lnTo>
                <a:close/>
              </a:path>
            </a:pathLst>
          </a:custGeom>
          <a:solidFill>
            <a:srgbClr val="4F81BD"/>
          </a:solidFill>
          <a:ln>
            <a:noFill/>
          </a:ln>
        </p:spPr>
        <p:txBody>
          <a:bodyPr vert="horz" wrap="square" lIns="91440" tIns="45720" rIns="91440" bIns="45720" numCol="1" anchor="t" anchorCtr="0" compatLnSpc="1"/>
          <a:lstStyle/>
          <a:p>
            <a:endParaRPr lang="zh-CN" altLang="en-US"/>
          </a:p>
        </p:txBody>
      </p:sp>
      <p:sp>
        <p:nvSpPr>
          <p:cNvPr id="27" name="Freeform 345"/>
          <p:cNvSpPr/>
          <p:nvPr/>
        </p:nvSpPr>
        <p:spPr bwMode="auto">
          <a:xfrm>
            <a:off x="1230348" y="1742273"/>
            <a:ext cx="3694077" cy="2133825"/>
          </a:xfrm>
          <a:custGeom>
            <a:avLst/>
            <a:gdLst>
              <a:gd name="T0" fmla="*/ 2273 w 3407"/>
              <a:gd name="T1" fmla="*/ 0 h 1968"/>
              <a:gd name="T2" fmla="*/ 0 w 3407"/>
              <a:gd name="T3" fmla="*/ 0 h 1968"/>
              <a:gd name="T4" fmla="*/ 3407 w 3407"/>
              <a:gd name="T5" fmla="*/ 1968 h 1968"/>
              <a:gd name="T6" fmla="*/ 2273 w 3407"/>
              <a:gd name="T7" fmla="*/ 0 h 1968"/>
            </a:gdLst>
            <a:ahLst/>
            <a:cxnLst>
              <a:cxn ang="0">
                <a:pos x="T0" y="T1"/>
              </a:cxn>
              <a:cxn ang="0">
                <a:pos x="T2" y="T3"/>
              </a:cxn>
              <a:cxn ang="0">
                <a:pos x="T4" y="T5"/>
              </a:cxn>
              <a:cxn ang="0">
                <a:pos x="T6" y="T7"/>
              </a:cxn>
            </a:cxnLst>
            <a:rect l="0" t="0" r="r" b="b"/>
            <a:pathLst>
              <a:path w="3407" h="1968">
                <a:moveTo>
                  <a:pt x="2273" y="0"/>
                </a:moveTo>
                <a:lnTo>
                  <a:pt x="0" y="0"/>
                </a:lnTo>
                <a:lnTo>
                  <a:pt x="3407" y="1968"/>
                </a:lnTo>
                <a:lnTo>
                  <a:pt x="2273" y="0"/>
                </a:lnTo>
                <a:close/>
              </a:path>
            </a:pathLst>
          </a:custGeom>
          <a:solidFill>
            <a:srgbClr val="FFFFFF">
              <a:alpha val="21961"/>
            </a:srgbClr>
          </a:solidFill>
          <a:ln>
            <a:noFill/>
          </a:ln>
        </p:spPr>
        <p:txBody>
          <a:bodyPr vert="horz" wrap="square" lIns="91440" tIns="45720" rIns="91440" bIns="45720" numCol="1" anchor="t" anchorCtr="0" compatLnSpc="1"/>
          <a:lstStyle/>
          <a:p>
            <a:endParaRPr lang="zh-CN" altLang="en-US"/>
          </a:p>
        </p:txBody>
      </p:sp>
      <p:sp>
        <p:nvSpPr>
          <p:cNvPr id="28" name="Freeform 22"/>
          <p:cNvSpPr/>
          <p:nvPr/>
        </p:nvSpPr>
        <p:spPr bwMode="auto">
          <a:xfrm>
            <a:off x="-288" y="1740646"/>
            <a:ext cx="3694077" cy="2133825"/>
          </a:xfrm>
          <a:custGeom>
            <a:avLst/>
            <a:gdLst>
              <a:gd name="T0" fmla="*/ 3407 w 3407"/>
              <a:gd name="T1" fmla="*/ 0 h 1968"/>
              <a:gd name="T2" fmla="*/ 1134 w 3407"/>
              <a:gd name="T3" fmla="*/ 0 h 1968"/>
              <a:gd name="T4" fmla="*/ 0 w 3407"/>
              <a:gd name="T5" fmla="*/ 1968 h 1968"/>
              <a:gd name="T6" fmla="*/ 3407 w 3407"/>
              <a:gd name="T7" fmla="*/ 0 h 1968"/>
            </a:gdLst>
            <a:ahLst/>
            <a:cxnLst>
              <a:cxn ang="0">
                <a:pos x="T0" y="T1"/>
              </a:cxn>
              <a:cxn ang="0">
                <a:pos x="T2" y="T3"/>
              </a:cxn>
              <a:cxn ang="0">
                <a:pos x="T4" y="T5"/>
              </a:cxn>
              <a:cxn ang="0">
                <a:pos x="T6" y="T7"/>
              </a:cxn>
            </a:cxnLst>
            <a:rect l="0" t="0" r="r" b="b"/>
            <a:pathLst>
              <a:path w="3407" h="1968">
                <a:moveTo>
                  <a:pt x="3407" y="0"/>
                </a:moveTo>
                <a:lnTo>
                  <a:pt x="1134" y="0"/>
                </a:lnTo>
                <a:lnTo>
                  <a:pt x="0" y="1968"/>
                </a:lnTo>
                <a:lnTo>
                  <a:pt x="3407" y="0"/>
                </a:lnTo>
                <a:close/>
              </a:path>
            </a:pathLst>
          </a:custGeom>
          <a:solidFill>
            <a:srgbClr val="FFFFFF">
              <a:alpha val="21961"/>
            </a:srgbClr>
          </a:solidFill>
          <a:ln>
            <a:noFill/>
          </a:ln>
        </p:spPr>
        <p:txBody>
          <a:bodyPr vert="horz" wrap="square" lIns="91440" tIns="45720" rIns="91440" bIns="45720" numCol="1" anchor="t" anchorCtr="0" compatLnSpc="1"/>
          <a:lstStyle/>
          <a:p>
            <a:endParaRPr lang="zh-CN" altLang="en-US"/>
          </a:p>
        </p:txBody>
      </p:sp>
      <p:sp>
        <p:nvSpPr>
          <p:cNvPr id="29" name="Freeform 25"/>
          <p:cNvSpPr/>
          <p:nvPr/>
        </p:nvSpPr>
        <p:spPr bwMode="auto">
          <a:xfrm>
            <a:off x="-288" y="3876097"/>
            <a:ext cx="3694077" cy="2130573"/>
          </a:xfrm>
          <a:custGeom>
            <a:avLst/>
            <a:gdLst>
              <a:gd name="T0" fmla="*/ 0 w 3407"/>
              <a:gd name="T1" fmla="*/ 0 h 1965"/>
              <a:gd name="T2" fmla="*/ 1134 w 3407"/>
              <a:gd name="T3" fmla="*/ 1965 h 1965"/>
              <a:gd name="T4" fmla="*/ 3407 w 3407"/>
              <a:gd name="T5" fmla="*/ 1965 h 1965"/>
              <a:gd name="T6" fmla="*/ 0 w 3407"/>
              <a:gd name="T7" fmla="*/ 0 h 1965"/>
            </a:gdLst>
            <a:ahLst/>
            <a:cxnLst>
              <a:cxn ang="0">
                <a:pos x="T0" y="T1"/>
              </a:cxn>
              <a:cxn ang="0">
                <a:pos x="T2" y="T3"/>
              </a:cxn>
              <a:cxn ang="0">
                <a:pos x="T4" y="T5"/>
              </a:cxn>
              <a:cxn ang="0">
                <a:pos x="T6" y="T7"/>
              </a:cxn>
            </a:cxnLst>
            <a:rect l="0" t="0" r="r" b="b"/>
            <a:pathLst>
              <a:path w="3407" h="1965">
                <a:moveTo>
                  <a:pt x="0" y="0"/>
                </a:moveTo>
                <a:lnTo>
                  <a:pt x="1134" y="1965"/>
                </a:lnTo>
                <a:lnTo>
                  <a:pt x="3407" y="1965"/>
                </a:lnTo>
                <a:lnTo>
                  <a:pt x="0" y="0"/>
                </a:lnTo>
                <a:close/>
              </a:path>
            </a:pathLst>
          </a:custGeom>
          <a:solidFill>
            <a:srgbClr val="FFFFFF">
              <a:alpha val="21961"/>
            </a:srgbClr>
          </a:solidFill>
          <a:ln>
            <a:noFill/>
          </a:ln>
        </p:spPr>
        <p:txBody>
          <a:bodyPr vert="horz" wrap="square" lIns="91440" tIns="45720" rIns="91440" bIns="45720" numCol="1" anchor="t" anchorCtr="0" compatLnSpc="1"/>
          <a:lstStyle/>
          <a:p>
            <a:endParaRPr lang="zh-CN" altLang="en-US"/>
          </a:p>
        </p:txBody>
      </p:sp>
      <p:sp>
        <p:nvSpPr>
          <p:cNvPr id="30" name="Freeform 33"/>
          <p:cNvSpPr/>
          <p:nvPr/>
        </p:nvSpPr>
        <p:spPr bwMode="auto">
          <a:xfrm>
            <a:off x="1230348" y="3876097"/>
            <a:ext cx="3694077" cy="2130573"/>
          </a:xfrm>
          <a:custGeom>
            <a:avLst/>
            <a:gdLst>
              <a:gd name="T0" fmla="*/ 3407 w 3407"/>
              <a:gd name="T1" fmla="*/ 0 h 1965"/>
              <a:gd name="T2" fmla="*/ 0 w 3407"/>
              <a:gd name="T3" fmla="*/ 1965 h 1965"/>
              <a:gd name="T4" fmla="*/ 2273 w 3407"/>
              <a:gd name="T5" fmla="*/ 1965 h 1965"/>
              <a:gd name="T6" fmla="*/ 3407 w 3407"/>
              <a:gd name="T7" fmla="*/ 0 h 1965"/>
            </a:gdLst>
            <a:ahLst/>
            <a:cxnLst>
              <a:cxn ang="0">
                <a:pos x="T0" y="T1"/>
              </a:cxn>
              <a:cxn ang="0">
                <a:pos x="T2" y="T3"/>
              </a:cxn>
              <a:cxn ang="0">
                <a:pos x="T4" y="T5"/>
              </a:cxn>
              <a:cxn ang="0">
                <a:pos x="T6" y="T7"/>
              </a:cxn>
            </a:cxnLst>
            <a:rect l="0" t="0" r="r" b="b"/>
            <a:pathLst>
              <a:path w="3407" h="1965">
                <a:moveTo>
                  <a:pt x="3407" y="0"/>
                </a:moveTo>
                <a:lnTo>
                  <a:pt x="0" y="1965"/>
                </a:lnTo>
                <a:lnTo>
                  <a:pt x="2273" y="1965"/>
                </a:lnTo>
                <a:lnTo>
                  <a:pt x="3407" y="0"/>
                </a:lnTo>
                <a:close/>
              </a:path>
            </a:pathLst>
          </a:custGeom>
          <a:solidFill>
            <a:srgbClr val="FFFFFF">
              <a:alpha val="21961"/>
            </a:srgbClr>
          </a:solidFill>
          <a:ln>
            <a:noFill/>
          </a:ln>
        </p:spPr>
        <p:txBody>
          <a:bodyPr vert="horz" wrap="square" lIns="91440" tIns="45720" rIns="91440" bIns="45720" numCol="1" anchor="t" anchorCtr="0" compatLnSpc="1"/>
          <a:lstStyle/>
          <a:p>
            <a:endParaRPr lang="zh-CN" altLang="en-US"/>
          </a:p>
        </p:txBody>
      </p:sp>
      <p:sp>
        <p:nvSpPr>
          <p:cNvPr id="31" name="Freeform 131"/>
          <p:cNvSpPr/>
          <p:nvPr/>
        </p:nvSpPr>
        <p:spPr bwMode="auto">
          <a:xfrm>
            <a:off x="-3174" y="1727946"/>
            <a:ext cx="4859338" cy="4205288"/>
          </a:xfrm>
          <a:custGeom>
            <a:avLst/>
            <a:gdLst>
              <a:gd name="T0" fmla="*/ 2297 w 3061"/>
              <a:gd name="T1" fmla="*/ 0 h 2649"/>
              <a:gd name="T2" fmla="*/ 3061 w 3061"/>
              <a:gd name="T3" fmla="*/ 1325 h 2649"/>
              <a:gd name="T4" fmla="*/ 2297 w 3061"/>
              <a:gd name="T5" fmla="*/ 2649 h 2649"/>
              <a:gd name="T6" fmla="*/ 764 w 3061"/>
              <a:gd name="T7" fmla="*/ 2649 h 2649"/>
              <a:gd name="T8" fmla="*/ 0 w 3061"/>
              <a:gd name="T9" fmla="*/ 1325 h 2649"/>
              <a:gd name="T10" fmla="*/ 764 w 3061"/>
              <a:gd name="T11" fmla="*/ 0 h 2649"/>
              <a:gd name="T12" fmla="*/ 2297 w 3061"/>
              <a:gd name="T13" fmla="*/ 0 h 2649"/>
            </a:gdLst>
            <a:ahLst/>
            <a:cxnLst>
              <a:cxn ang="0">
                <a:pos x="T0" y="T1"/>
              </a:cxn>
              <a:cxn ang="0">
                <a:pos x="T2" y="T3"/>
              </a:cxn>
              <a:cxn ang="0">
                <a:pos x="T4" y="T5"/>
              </a:cxn>
              <a:cxn ang="0">
                <a:pos x="T6" y="T7"/>
              </a:cxn>
              <a:cxn ang="0">
                <a:pos x="T8" y="T9"/>
              </a:cxn>
              <a:cxn ang="0">
                <a:pos x="T10" y="T11"/>
              </a:cxn>
              <a:cxn ang="0">
                <a:pos x="T12" y="T13"/>
              </a:cxn>
            </a:cxnLst>
            <a:rect l="0" t="0" r="r" b="b"/>
            <a:pathLst>
              <a:path w="3061" h="2649">
                <a:moveTo>
                  <a:pt x="2297" y="0"/>
                </a:moveTo>
                <a:lnTo>
                  <a:pt x="3061" y="1325"/>
                </a:lnTo>
                <a:lnTo>
                  <a:pt x="2297" y="2649"/>
                </a:lnTo>
                <a:lnTo>
                  <a:pt x="764" y="2649"/>
                </a:lnTo>
                <a:lnTo>
                  <a:pt x="0" y="1325"/>
                </a:lnTo>
                <a:lnTo>
                  <a:pt x="764" y="0"/>
                </a:lnTo>
                <a:lnTo>
                  <a:pt x="229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 name="Freeform 133"/>
          <p:cNvSpPr/>
          <p:nvPr/>
        </p:nvSpPr>
        <p:spPr bwMode="auto">
          <a:xfrm>
            <a:off x="2425701" y="1727946"/>
            <a:ext cx="2430463" cy="2103438"/>
          </a:xfrm>
          <a:custGeom>
            <a:avLst/>
            <a:gdLst>
              <a:gd name="T0" fmla="*/ 767 w 1531"/>
              <a:gd name="T1" fmla="*/ 0 h 1325"/>
              <a:gd name="T2" fmla="*/ 767 w 1531"/>
              <a:gd name="T3" fmla="*/ 0 h 1325"/>
              <a:gd name="T4" fmla="*/ 0 w 1531"/>
              <a:gd name="T5" fmla="*/ 442 h 1325"/>
              <a:gd name="T6" fmla="*/ 1531 w 1531"/>
              <a:gd name="T7" fmla="*/ 1325 h 1325"/>
              <a:gd name="T8" fmla="*/ 767 w 1531"/>
              <a:gd name="T9" fmla="*/ 0 h 1325"/>
            </a:gdLst>
            <a:ahLst/>
            <a:cxnLst>
              <a:cxn ang="0">
                <a:pos x="T0" y="T1"/>
              </a:cxn>
              <a:cxn ang="0">
                <a:pos x="T2" y="T3"/>
              </a:cxn>
              <a:cxn ang="0">
                <a:pos x="T4" y="T5"/>
              </a:cxn>
              <a:cxn ang="0">
                <a:pos x="T6" y="T7"/>
              </a:cxn>
              <a:cxn ang="0">
                <a:pos x="T8" y="T9"/>
              </a:cxn>
            </a:cxnLst>
            <a:rect l="0" t="0" r="r" b="b"/>
            <a:pathLst>
              <a:path w="1531" h="1325">
                <a:moveTo>
                  <a:pt x="767" y="0"/>
                </a:moveTo>
                <a:lnTo>
                  <a:pt x="767" y="0"/>
                </a:lnTo>
                <a:lnTo>
                  <a:pt x="0" y="442"/>
                </a:lnTo>
                <a:lnTo>
                  <a:pt x="1531" y="1325"/>
                </a:lnTo>
                <a:lnTo>
                  <a:pt x="76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 name="Freeform 135"/>
          <p:cNvSpPr/>
          <p:nvPr/>
        </p:nvSpPr>
        <p:spPr bwMode="auto">
          <a:xfrm>
            <a:off x="-3174" y="3831383"/>
            <a:ext cx="3646488" cy="2101850"/>
          </a:xfrm>
          <a:custGeom>
            <a:avLst/>
            <a:gdLst>
              <a:gd name="T0" fmla="*/ 0 w 2297"/>
              <a:gd name="T1" fmla="*/ 0 h 1324"/>
              <a:gd name="T2" fmla="*/ 764 w 2297"/>
              <a:gd name="T3" fmla="*/ 1324 h 1324"/>
              <a:gd name="T4" fmla="*/ 2297 w 2297"/>
              <a:gd name="T5" fmla="*/ 1324 h 1324"/>
              <a:gd name="T6" fmla="*/ 764 w 2297"/>
              <a:gd name="T7" fmla="*/ 1324 h 1324"/>
              <a:gd name="T8" fmla="*/ 1530 w 2297"/>
              <a:gd name="T9" fmla="*/ 882 h 1324"/>
              <a:gd name="T10" fmla="*/ 0 w 2297"/>
              <a:gd name="T11" fmla="*/ 0 h 1324"/>
            </a:gdLst>
            <a:ahLst/>
            <a:cxnLst>
              <a:cxn ang="0">
                <a:pos x="T0" y="T1"/>
              </a:cxn>
              <a:cxn ang="0">
                <a:pos x="T2" y="T3"/>
              </a:cxn>
              <a:cxn ang="0">
                <a:pos x="T4" y="T5"/>
              </a:cxn>
              <a:cxn ang="0">
                <a:pos x="T6" y="T7"/>
              </a:cxn>
              <a:cxn ang="0">
                <a:pos x="T8" y="T9"/>
              </a:cxn>
              <a:cxn ang="0">
                <a:pos x="T10" y="T11"/>
              </a:cxn>
            </a:cxnLst>
            <a:rect l="0" t="0" r="r" b="b"/>
            <a:pathLst>
              <a:path w="2297" h="1324">
                <a:moveTo>
                  <a:pt x="0" y="0"/>
                </a:moveTo>
                <a:lnTo>
                  <a:pt x="764" y="1324"/>
                </a:lnTo>
                <a:lnTo>
                  <a:pt x="2297" y="1324"/>
                </a:lnTo>
                <a:lnTo>
                  <a:pt x="764" y="1324"/>
                </a:lnTo>
                <a:lnTo>
                  <a:pt x="1530" y="882"/>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137"/>
          <p:cNvSpPr/>
          <p:nvPr/>
        </p:nvSpPr>
        <p:spPr bwMode="auto">
          <a:xfrm>
            <a:off x="2425701" y="3831383"/>
            <a:ext cx="2430463" cy="2101850"/>
          </a:xfrm>
          <a:custGeom>
            <a:avLst/>
            <a:gdLst>
              <a:gd name="T0" fmla="*/ 1531 w 1531"/>
              <a:gd name="T1" fmla="*/ 0 h 1324"/>
              <a:gd name="T2" fmla="*/ 0 w 1531"/>
              <a:gd name="T3" fmla="*/ 882 h 1324"/>
              <a:gd name="T4" fmla="*/ 767 w 1531"/>
              <a:gd name="T5" fmla="*/ 1324 h 1324"/>
              <a:gd name="T6" fmla="*/ 1531 w 1531"/>
              <a:gd name="T7" fmla="*/ 0 h 1324"/>
            </a:gdLst>
            <a:ahLst/>
            <a:cxnLst>
              <a:cxn ang="0">
                <a:pos x="T0" y="T1"/>
              </a:cxn>
              <a:cxn ang="0">
                <a:pos x="T2" y="T3"/>
              </a:cxn>
              <a:cxn ang="0">
                <a:pos x="T4" y="T5"/>
              </a:cxn>
              <a:cxn ang="0">
                <a:pos x="T6" y="T7"/>
              </a:cxn>
            </a:cxnLst>
            <a:rect l="0" t="0" r="r" b="b"/>
            <a:pathLst>
              <a:path w="1531" h="1324">
                <a:moveTo>
                  <a:pt x="1531" y="0"/>
                </a:moveTo>
                <a:lnTo>
                  <a:pt x="0" y="882"/>
                </a:lnTo>
                <a:lnTo>
                  <a:pt x="767" y="1324"/>
                </a:lnTo>
                <a:lnTo>
                  <a:pt x="153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Freeform 139"/>
          <p:cNvSpPr/>
          <p:nvPr/>
        </p:nvSpPr>
        <p:spPr bwMode="auto">
          <a:xfrm>
            <a:off x="1209676" y="5231558"/>
            <a:ext cx="2433638" cy="701675"/>
          </a:xfrm>
          <a:custGeom>
            <a:avLst/>
            <a:gdLst>
              <a:gd name="T0" fmla="*/ 766 w 1533"/>
              <a:gd name="T1" fmla="*/ 0 h 442"/>
              <a:gd name="T2" fmla="*/ 0 w 1533"/>
              <a:gd name="T3" fmla="*/ 442 h 442"/>
              <a:gd name="T4" fmla="*/ 1533 w 1533"/>
              <a:gd name="T5" fmla="*/ 442 h 442"/>
              <a:gd name="T6" fmla="*/ 766 w 1533"/>
              <a:gd name="T7" fmla="*/ 0 h 442"/>
            </a:gdLst>
            <a:ahLst/>
            <a:cxnLst>
              <a:cxn ang="0">
                <a:pos x="T0" y="T1"/>
              </a:cxn>
              <a:cxn ang="0">
                <a:pos x="T2" y="T3"/>
              </a:cxn>
              <a:cxn ang="0">
                <a:pos x="T4" y="T5"/>
              </a:cxn>
              <a:cxn ang="0">
                <a:pos x="T6" y="T7"/>
              </a:cxn>
            </a:cxnLst>
            <a:rect l="0" t="0" r="r" b="b"/>
            <a:pathLst>
              <a:path w="1533" h="442">
                <a:moveTo>
                  <a:pt x="766" y="0"/>
                </a:moveTo>
                <a:lnTo>
                  <a:pt x="0" y="442"/>
                </a:lnTo>
                <a:lnTo>
                  <a:pt x="1533" y="442"/>
                </a:lnTo>
                <a:lnTo>
                  <a:pt x="76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141"/>
          <p:cNvSpPr/>
          <p:nvPr/>
        </p:nvSpPr>
        <p:spPr bwMode="auto">
          <a:xfrm>
            <a:off x="-3174" y="1727946"/>
            <a:ext cx="2428875" cy="2103438"/>
          </a:xfrm>
          <a:custGeom>
            <a:avLst/>
            <a:gdLst>
              <a:gd name="T0" fmla="*/ 764 w 1530"/>
              <a:gd name="T1" fmla="*/ 0 h 1325"/>
              <a:gd name="T2" fmla="*/ 764 w 1530"/>
              <a:gd name="T3" fmla="*/ 0 h 1325"/>
              <a:gd name="T4" fmla="*/ 0 w 1530"/>
              <a:gd name="T5" fmla="*/ 1325 h 1325"/>
              <a:gd name="T6" fmla="*/ 1530 w 1530"/>
              <a:gd name="T7" fmla="*/ 442 h 1325"/>
              <a:gd name="T8" fmla="*/ 764 w 1530"/>
              <a:gd name="T9" fmla="*/ 0 h 1325"/>
            </a:gdLst>
            <a:ahLst/>
            <a:cxnLst>
              <a:cxn ang="0">
                <a:pos x="T0" y="T1"/>
              </a:cxn>
              <a:cxn ang="0">
                <a:pos x="T2" y="T3"/>
              </a:cxn>
              <a:cxn ang="0">
                <a:pos x="T4" y="T5"/>
              </a:cxn>
              <a:cxn ang="0">
                <a:pos x="T6" y="T7"/>
              </a:cxn>
              <a:cxn ang="0">
                <a:pos x="T8" y="T9"/>
              </a:cxn>
            </a:cxnLst>
            <a:rect l="0" t="0" r="r" b="b"/>
            <a:pathLst>
              <a:path w="1530" h="1325">
                <a:moveTo>
                  <a:pt x="764" y="0"/>
                </a:moveTo>
                <a:lnTo>
                  <a:pt x="764" y="0"/>
                </a:lnTo>
                <a:lnTo>
                  <a:pt x="0" y="1325"/>
                </a:lnTo>
                <a:lnTo>
                  <a:pt x="1530" y="442"/>
                </a:lnTo>
                <a:lnTo>
                  <a:pt x="764"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 name="Freeform 143"/>
          <p:cNvSpPr/>
          <p:nvPr/>
        </p:nvSpPr>
        <p:spPr bwMode="auto">
          <a:xfrm>
            <a:off x="1209676" y="1727946"/>
            <a:ext cx="2433638" cy="701675"/>
          </a:xfrm>
          <a:custGeom>
            <a:avLst/>
            <a:gdLst>
              <a:gd name="T0" fmla="*/ 1533 w 1533"/>
              <a:gd name="T1" fmla="*/ 0 h 442"/>
              <a:gd name="T2" fmla="*/ 0 w 1533"/>
              <a:gd name="T3" fmla="*/ 0 h 442"/>
              <a:gd name="T4" fmla="*/ 766 w 1533"/>
              <a:gd name="T5" fmla="*/ 442 h 442"/>
              <a:gd name="T6" fmla="*/ 1533 w 1533"/>
              <a:gd name="T7" fmla="*/ 0 h 442"/>
            </a:gdLst>
            <a:ahLst/>
            <a:cxnLst>
              <a:cxn ang="0">
                <a:pos x="T0" y="T1"/>
              </a:cxn>
              <a:cxn ang="0">
                <a:pos x="T2" y="T3"/>
              </a:cxn>
              <a:cxn ang="0">
                <a:pos x="T4" y="T5"/>
              </a:cxn>
              <a:cxn ang="0">
                <a:pos x="T6" y="T7"/>
              </a:cxn>
            </a:cxnLst>
            <a:rect l="0" t="0" r="r" b="b"/>
            <a:pathLst>
              <a:path w="1533" h="442">
                <a:moveTo>
                  <a:pt x="1533" y="0"/>
                </a:moveTo>
                <a:lnTo>
                  <a:pt x="0" y="0"/>
                </a:lnTo>
                <a:lnTo>
                  <a:pt x="766" y="442"/>
                </a:lnTo>
                <a:lnTo>
                  <a:pt x="1533"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 name="Freeform 144"/>
          <p:cNvSpPr/>
          <p:nvPr/>
        </p:nvSpPr>
        <p:spPr bwMode="auto">
          <a:xfrm>
            <a:off x="1846750" y="2923778"/>
            <a:ext cx="1262063" cy="1181100"/>
          </a:xfrm>
          <a:custGeom>
            <a:avLst/>
            <a:gdLst>
              <a:gd name="T0" fmla="*/ 9 w 499"/>
              <a:gd name="T1" fmla="*/ 467 h 467"/>
              <a:gd name="T2" fmla="*/ 16 w 499"/>
              <a:gd name="T3" fmla="*/ 354 h 467"/>
              <a:gd name="T4" fmla="*/ 91 w 499"/>
              <a:gd name="T5" fmla="*/ 296 h 467"/>
              <a:gd name="T6" fmla="*/ 174 w 499"/>
              <a:gd name="T7" fmla="*/ 263 h 467"/>
              <a:gd name="T8" fmla="*/ 199 w 499"/>
              <a:gd name="T9" fmla="*/ 247 h 467"/>
              <a:gd name="T10" fmla="*/ 173 w 499"/>
              <a:gd name="T11" fmla="*/ 168 h 467"/>
              <a:gd name="T12" fmla="*/ 162 w 499"/>
              <a:gd name="T13" fmla="*/ 158 h 467"/>
              <a:gd name="T14" fmla="*/ 163 w 499"/>
              <a:gd name="T15" fmla="*/ 110 h 467"/>
              <a:gd name="T16" fmla="*/ 167 w 499"/>
              <a:gd name="T17" fmla="*/ 101 h 467"/>
              <a:gd name="T18" fmla="*/ 194 w 499"/>
              <a:gd name="T19" fmla="*/ 30 h 467"/>
              <a:gd name="T20" fmla="*/ 180 w 499"/>
              <a:gd name="T21" fmla="*/ 12 h 467"/>
              <a:gd name="T22" fmla="*/ 207 w 499"/>
              <a:gd name="T23" fmla="*/ 15 h 467"/>
              <a:gd name="T24" fmla="*/ 211 w 499"/>
              <a:gd name="T25" fmla="*/ 0 h 467"/>
              <a:gd name="T26" fmla="*/ 223 w 499"/>
              <a:gd name="T27" fmla="*/ 10 h 467"/>
              <a:gd name="T28" fmla="*/ 281 w 499"/>
              <a:gd name="T29" fmla="*/ 6 h 467"/>
              <a:gd name="T30" fmla="*/ 322 w 499"/>
              <a:gd name="T31" fmla="*/ 22 h 467"/>
              <a:gd name="T32" fmla="*/ 351 w 499"/>
              <a:gd name="T33" fmla="*/ 60 h 467"/>
              <a:gd name="T34" fmla="*/ 354 w 499"/>
              <a:gd name="T35" fmla="*/ 115 h 467"/>
              <a:gd name="T36" fmla="*/ 358 w 499"/>
              <a:gd name="T37" fmla="*/ 134 h 467"/>
              <a:gd name="T38" fmla="*/ 344 w 499"/>
              <a:gd name="T39" fmla="*/ 170 h 467"/>
              <a:gd name="T40" fmla="*/ 336 w 499"/>
              <a:gd name="T41" fmla="*/ 175 h 467"/>
              <a:gd name="T42" fmla="*/ 323 w 499"/>
              <a:gd name="T43" fmla="*/ 224 h 467"/>
              <a:gd name="T44" fmla="*/ 334 w 499"/>
              <a:gd name="T45" fmla="*/ 253 h 467"/>
              <a:gd name="T46" fmla="*/ 363 w 499"/>
              <a:gd name="T47" fmla="*/ 281 h 467"/>
              <a:gd name="T48" fmla="*/ 437 w 499"/>
              <a:gd name="T49" fmla="*/ 309 h 467"/>
              <a:gd name="T50" fmla="*/ 477 w 499"/>
              <a:gd name="T51" fmla="*/ 357 h 467"/>
              <a:gd name="T52" fmla="*/ 499 w 499"/>
              <a:gd name="T53" fmla="*/ 467 h 467"/>
              <a:gd name="T54" fmla="*/ 9 w 499"/>
              <a:gd name="T55" fmla="*/ 467 h 4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99" h="467">
                <a:moveTo>
                  <a:pt x="9" y="467"/>
                </a:moveTo>
                <a:cubicBezTo>
                  <a:pt x="9" y="467"/>
                  <a:pt x="0" y="395"/>
                  <a:pt x="16" y="354"/>
                </a:cubicBezTo>
                <a:cubicBezTo>
                  <a:pt x="32" y="312"/>
                  <a:pt x="42" y="303"/>
                  <a:pt x="91" y="296"/>
                </a:cubicBezTo>
                <a:cubicBezTo>
                  <a:pt x="141" y="289"/>
                  <a:pt x="168" y="269"/>
                  <a:pt x="174" y="263"/>
                </a:cubicBezTo>
                <a:cubicBezTo>
                  <a:pt x="181" y="257"/>
                  <a:pt x="192" y="250"/>
                  <a:pt x="199" y="247"/>
                </a:cubicBezTo>
                <a:cubicBezTo>
                  <a:pt x="199" y="247"/>
                  <a:pt x="197" y="197"/>
                  <a:pt x="173" y="168"/>
                </a:cubicBezTo>
                <a:cubicBezTo>
                  <a:pt x="173" y="168"/>
                  <a:pt x="164" y="165"/>
                  <a:pt x="162" y="158"/>
                </a:cubicBezTo>
                <a:cubicBezTo>
                  <a:pt x="161" y="152"/>
                  <a:pt x="156" y="123"/>
                  <a:pt x="163" y="110"/>
                </a:cubicBezTo>
                <a:cubicBezTo>
                  <a:pt x="163" y="110"/>
                  <a:pt x="167" y="105"/>
                  <a:pt x="167" y="101"/>
                </a:cubicBezTo>
                <a:cubicBezTo>
                  <a:pt x="166" y="96"/>
                  <a:pt x="161" y="60"/>
                  <a:pt x="194" y="30"/>
                </a:cubicBezTo>
                <a:cubicBezTo>
                  <a:pt x="194" y="30"/>
                  <a:pt x="203" y="15"/>
                  <a:pt x="180" y="12"/>
                </a:cubicBezTo>
                <a:cubicBezTo>
                  <a:pt x="180" y="12"/>
                  <a:pt x="191" y="7"/>
                  <a:pt x="207" y="15"/>
                </a:cubicBezTo>
                <a:cubicBezTo>
                  <a:pt x="207" y="15"/>
                  <a:pt x="200" y="5"/>
                  <a:pt x="211" y="0"/>
                </a:cubicBezTo>
                <a:cubicBezTo>
                  <a:pt x="211" y="0"/>
                  <a:pt x="206" y="15"/>
                  <a:pt x="223" y="10"/>
                </a:cubicBezTo>
                <a:cubicBezTo>
                  <a:pt x="241" y="5"/>
                  <a:pt x="265" y="0"/>
                  <a:pt x="281" y="6"/>
                </a:cubicBezTo>
                <a:cubicBezTo>
                  <a:pt x="297" y="12"/>
                  <a:pt x="301" y="21"/>
                  <a:pt x="322" y="22"/>
                </a:cubicBezTo>
                <a:cubicBezTo>
                  <a:pt x="343" y="23"/>
                  <a:pt x="350" y="50"/>
                  <a:pt x="351" y="60"/>
                </a:cubicBezTo>
                <a:cubicBezTo>
                  <a:pt x="351" y="69"/>
                  <a:pt x="350" y="110"/>
                  <a:pt x="354" y="115"/>
                </a:cubicBezTo>
                <a:cubicBezTo>
                  <a:pt x="358" y="121"/>
                  <a:pt x="359" y="125"/>
                  <a:pt x="358" y="134"/>
                </a:cubicBezTo>
                <a:cubicBezTo>
                  <a:pt x="356" y="144"/>
                  <a:pt x="349" y="169"/>
                  <a:pt x="344" y="170"/>
                </a:cubicBezTo>
                <a:cubicBezTo>
                  <a:pt x="340" y="170"/>
                  <a:pt x="336" y="174"/>
                  <a:pt x="336" y="175"/>
                </a:cubicBezTo>
                <a:cubicBezTo>
                  <a:pt x="336" y="177"/>
                  <a:pt x="323" y="212"/>
                  <a:pt x="323" y="224"/>
                </a:cubicBezTo>
                <a:cubicBezTo>
                  <a:pt x="324" y="236"/>
                  <a:pt x="324" y="250"/>
                  <a:pt x="334" y="253"/>
                </a:cubicBezTo>
                <a:cubicBezTo>
                  <a:pt x="343" y="256"/>
                  <a:pt x="356" y="273"/>
                  <a:pt x="363" y="281"/>
                </a:cubicBezTo>
                <a:cubicBezTo>
                  <a:pt x="371" y="289"/>
                  <a:pt x="416" y="299"/>
                  <a:pt x="437" y="309"/>
                </a:cubicBezTo>
                <a:cubicBezTo>
                  <a:pt x="457" y="318"/>
                  <a:pt x="465" y="317"/>
                  <a:pt x="477" y="357"/>
                </a:cubicBezTo>
                <a:cubicBezTo>
                  <a:pt x="489" y="397"/>
                  <a:pt x="499" y="438"/>
                  <a:pt x="499" y="467"/>
                </a:cubicBezTo>
                <a:lnTo>
                  <a:pt x="9" y="467"/>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文本框 90"/>
          <p:cNvSpPr txBox="1"/>
          <p:nvPr/>
        </p:nvSpPr>
        <p:spPr>
          <a:xfrm>
            <a:off x="554941" y="348527"/>
            <a:ext cx="1800493" cy="369332"/>
          </a:xfrm>
          <a:prstGeom prst="rect">
            <a:avLst/>
          </a:prstGeom>
          <a:noFill/>
        </p:spPr>
        <p:txBody>
          <a:bodyPr wrap="none" rtlCol="0">
            <a:spAutoFit/>
          </a:bodyPr>
          <a:lstStyle/>
          <a:p>
            <a:r>
              <a:rPr lang="zh-CN" altLang="en-US" b="1" dirty="0" smtClean="0">
                <a:solidFill>
                  <a:srgbClr val="C00000"/>
                </a:solidFill>
                <a:effectLst>
                  <a:outerShdw blurRad="38100" dist="38100" dir="2700000" algn="tl">
                    <a:srgbClr val="000000">
                      <a:alpha val="43137"/>
                    </a:srgbClr>
                  </a:outerShdw>
                </a:effectLst>
              </a:rPr>
              <a:t>红船律师事务所</a:t>
            </a:r>
            <a:endParaRPr lang="zh-CN" altLang="en-US" b="1" dirty="0">
              <a:solidFill>
                <a:srgbClr val="C00000"/>
              </a:solidFill>
              <a:effectLst>
                <a:outerShdw blurRad="38100" dist="38100" dir="2700000" algn="tl">
                  <a:srgbClr val="000000">
                    <a:alpha val="43137"/>
                  </a:srgbClr>
                </a:outerShdw>
              </a:effectLst>
            </a:endParaRPr>
          </a:p>
        </p:txBody>
      </p:sp>
      <p:sp>
        <p:nvSpPr>
          <p:cNvPr id="77" name="Rectangle 3"/>
          <p:cNvSpPr txBox="1">
            <a:spLocks noChangeArrowheads="1"/>
          </p:cNvSpPr>
          <p:nvPr/>
        </p:nvSpPr>
        <p:spPr>
          <a:xfrm>
            <a:off x="5386387" y="1567608"/>
            <a:ext cx="5786438" cy="4525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zh-CN" altLang="zh-CN" dirty="0" smtClean="0"/>
          </a:p>
          <a:p>
            <a:pPr>
              <a:lnSpc>
                <a:spcPct val="150000"/>
              </a:lnSpc>
            </a:pPr>
            <a:r>
              <a:rPr lang="zh-CN" dirty="0" smtClean="0">
                <a:solidFill>
                  <a:schemeClr val="tx2">
                    <a:lumMod val="75000"/>
                  </a:schemeClr>
                </a:solidFill>
              </a:rPr>
              <a:t>一</a:t>
            </a:r>
            <a:r>
              <a:rPr lang="zh-CN" altLang="en-US" dirty="0" smtClean="0">
                <a:solidFill>
                  <a:schemeClr val="tx2">
                    <a:lumMod val="75000"/>
                  </a:schemeClr>
                </a:solidFill>
              </a:rPr>
              <a:t>、</a:t>
            </a:r>
            <a:r>
              <a:rPr lang="zh-CN" dirty="0" smtClean="0">
                <a:solidFill>
                  <a:schemeClr val="tx2">
                    <a:lumMod val="75000"/>
                  </a:schemeClr>
                </a:solidFill>
              </a:rPr>
              <a:t>为什么来自承包经营的分公司、项目部的风险会这么大？</a:t>
            </a:r>
            <a:endParaRPr lang="zh-CN" dirty="0" smtClean="0">
              <a:solidFill>
                <a:schemeClr val="tx2">
                  <a:lumMod val="75000"/>
                </a:schemeClr>
              </a:solidFill>
            </a:endParaRPr>
          </a:p>
          <a:p>
            <a:pPr marL="0" indent="0">
              <a:lnSpc>
                <a:spcPct val="150000"/>
              </a:lnSpc>
              <a:buNone/>
            </a:pPr>
            <a:endParaRPr lang="zh-CN" dirty="0" smtClean="0">
              <a:solidFill>
                <a:schemeClr val="tx2">
                  <a:lumMod val="75000"/>
                </a:schemeClr>
              </a:solidFill>
            </a:endParaRPr>
          </a:p>
          <a:p>
            <a:pPr>
              <a:lnSpc>
                <a:spcPct val="150000"/>
              </a:lnSpc>
            </a:pPr>
            <a:r>
              <a:rPr lang="zh-CN" dirty="0" smtClean="0">
                <a:solidFill>
                  <a:schemeClr val="tx2">
                    <a:lumMod val="75000"/>
                  </a:schemeClr>
                </a:solidFill>
              </a:rPr>
              <a:t>二、如何预防和控制风险。</a:t>
            </a:r>
            <a:endParaRPr lang="zh-CN" dirty="0">
              <a:solidFill>
                <a:schemeClr val="tx2">
                  <a:lumMod val="75000"/>
                </a:schemeClr>
              </a:solidFill>
            </a:endParaRPr>
          </a:p>
        </p:txBody>
      </p:sp>
      <p:sp>
        <p:nvSpPr>
          <p:cNvPr id="79" name="Freeform 60"/>
          <p:cNvSpPr/>
          <p:nvPr/>
        </p:nvSpPr>
        <p:spPr bwMode="auto">
          <a:xfrm>
            <a:off x="0" y="103987"/>
            <a:ext cx="554943" cy="596101"/>
          </a:xfrm>
          <a:custGeom>
            <a:avLst/>
            <a:gdLst>
              <a:gd name="T0" fmla="*/ 415 w 437"/>
              <a:gd name="T1" fmla="*/ 364 h 470"/>
              <a:gd name="T2" fmla="*/ 388 w 437"/>
              <a:gd name="T3" fmla="*/ 335 h 470"/>
              <a:gd name="T4" fmla="*/ 307 w 437"/>
              <a:gd name="T5" fmla="*/ 291 h 470"/>
              <a:gd name="T6" fmla="*/ 273 w 437"/>
              <a:gd name="T7" fmla="*/ 257 h 470"/>
              <a:gd name="T8" fmla="*/ 262 w 437"/>
              <a:gd name="T9" fmla="*/ 240 h 470"/>
              <a:gd name="T10" fmla="*/ 288 w 437"/>
              <a:gd name="T11" fmla="*/ 199 h 470"/>
              <a:gd name="T12" fmla="*/ 294 w 437"/>
              <a:gd name="T13" fmla="*/ 185 h 470"/>
              <a:gd name="T14" fmla="*/ 298 w 437"/>
              <a:gd name="T15" fmla="*/ 147 h 470"/>
              <a:gd name="T16" fmla="*/ 285 w 437"/>
              <a:gd name="T17" fmla="*/ 57 h 470"/>
              <a:gd name="T18" fmla="*/ 280 w 437"/>
              <a:gd name="T19" fmla="*/ 52 h 470"/>
              <a:gd name="T20" fmla="*/ 262 w 437"/>
              <a:gd name="T21" fmla="*/ 37 h 470"/>
              <a:gd name="T22" fmla="*/ 155 w 437"/>
              <a:gd name="T23" fmla="*/ 50 h 470"/>
              <a:gd name="T24" fmla="*/ 140 w 437"/>
              <a:gd name="T25" fmla="*/ 140 h 470"/>
              <a:gd name="T26" fmla="*/ 142 w 437"/>
              <a:gd name="T27" fmla="*/ 179 h 470"/>
              <a:gd name="T28" fmla="*/ 150 w 437"/>
              <a:gd name="T29" fmla="*/ 195 h 470"/>
              <a:gd name="T30" fmla="*/ 153 w 437"/>
              <a:gd name="T31" fmla="*/ 202 h 470"/>
              <a:gd name="T32" fmla="*/ 155 w 437"/>
              <a:gd name="T33" fmla="*/ 201 h 470"/>
              <a:gd name="T34" fmla="*/ 178 w 437"/>
              <a:gd name="T35" fmla="*/ 239 h 470"/>
              <a:gd name="T36" fmla="*/ 159 w 437"/>
              <a:gd name="T37" fmla="*/ 256 h 470"/>
              <a:gd name="T38" fmla="*/ 129 w 437"/>
              <a:gd name="T39" fmla="*/ 291 h 470"/>
              <a:gd name="T40" fmla="*/ 48 w 437"/>
              <a:gd name="T41" fmla="*/ 335 h 470"/>
              <a:gd name="T42" fmla="*/ 21 w 437"/>
              <a:gd name="T43" fmla="*/ 364 h 470"/>
              <a:gd name="T44" fmla="*/ 0 w 437"/>
              <a:gd name="T45" fmla="*/ 451 h 470"/>
              <a:gd name="T46" fmla="*/ 0 w 437"/>
              <a:gd name="T47" fmla="*/ 470 h 470"/>
              <a:gd name="T48" fmla="*/ 437 w 437"/>
              <a:gd name="T49" fmla="*/ 470 h 470"/>
              <a:gd name="T50" fmla="*/ 437 w 437"/>
              <a:gd name="T51" fmla="*/ 451 h 470"/>
              <a:gd name="T52" fmla="*/ 415 w 437"/>
              <a:gd name="T53" fmla="*/ 364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37" h="470">
                <a:moveTo>
                  <a:pt x="415" y="364"/>
                </a:moveTo>
                <a:cubicBezTo>
                  <a:pt x="415" y="364"/>
                  <a:pt x="422" y="351"/>
                  <a:pt x="388" y="335"/>
                </a:cubicBezTo>
                <a:cubicBezTo>
                  <a:pt x="307" y="291"/>
                  <a:pt x="307" y="291"/>
                  <a:pt x="307" y="291"/>
                </a:cubicBezTo>
                <a:cubicBezTo>
                  <a:pt x="273" y="257"/>
                  <a:pt x="273" y="257"/>
                  <a:pt x="273" y="257"/>
                </a:cubicBezTo>
                <a:cubicBezTo>
                  <a:pt x="256" y="248"/>
                  <a:pt x="246" y="251"/>
                  <a:pt x="262" y="240"/>
                </a:cubicBezTo>
                <a:cubicBezTo>
                  <a:pt x="274" y="230"/>
                  <a:pt x="282" y="216"/>
                  <a:pt x="288" y="199"/>
                </a:cubicBezTo>
                <a:cubicBezTo>
                  <a:pt x="289" y="198"/>
                  <a:pt x="292" y="194"/>
                  <a:pt x="294" y="185"/>
                </a:cubicBezTo>
                <a:cubicBezTo>
                  <a:pt x="294" y="185"/>
                  <a:pt x="325" y="148"/>
                  <a:pt x="298" y="147"/>
                </a:cubicBezTo>
                <a:cubicBezTo>
                  <a:pt x="298" y="147"/>
                  <a:pt x="326" y="96"/>
                  <a:pt x="285" y="57"/>
                </a:cubicBezTo>
                <a:cubicBezTo>
                  <a:pt x="285" y="57"/>
                  <a:pt x="283" y="55"/>
                  <a:pt x="280" y="52"/>
                </a:cubicBezTo>
                <a:cubicBezTo>
                  <a:pt x="271" y="42"/>
                  <a:pt x="262" y="37"/>
                  <a:pt x="262" y="37"/>
                </a:cubicBezTo>
                <a:cubicBezTo>
                  <a:pt x="203" y="0"/>
                  <a:pt x="155" y="50"/>
                  <a:pt x="155" y="50"/>
                </a:cubicBezTo>
                <a:cubicBezTo>
                  <a:pt x="113" y="88"/>
                  <a:pt x="140" y="140"/>
                  <a:pt x="140" y="140"/>
                </a:cubicBezTo>
                <a:cubicBezTo>
                  <a:pt x="112" y="140"/>
                  <a:pt x="142" y="179"/>
                  <a:pt x="142" y="179"/>
                </a:cubicBezTo>
                <a:cubicBezTo>
                  <a:pt x="146" y="197"/>
                  <a:pt x="150" y="195"/>
                  <a:pt x="150" y="195"/>
                </a:cubicBezTo>
                <a:cubicBezTo>
                  <a:pt x="152" y="195"/>
                  <a:pt x="152" y="198"/>
                  <a:pt x="153" y="202"/>
                </a:cubicBezTo>
                <a:cubicBezTo>
                  <a:pt x="154" y="201"/>
                  <a:pt x="154" y="201"/>
                  <a:pt x="155" y="201"/>
                </a:cubicBezTo>
                <a:cubicBezTo>
                  <a:pt x="160" y="216"/>
                  <a:pt x="168" y="229"/>
                  <a:pt x="178" y="239"/>
                </a:cubicBezTo>
                <a:cubicBezTo>
                  <a:pt x="187" y="251"/>
                  <a:pt x="163" y="251"/>
                  <a:pt x="159" y="256"/>
                </a:cubicBezTo>
                <a:cubicBezTo>
                  <a:pt x="157" y="259"/>
                  <a:pt x="129" y="291"/>
                  <a:pt x="129" y="291"/>
                </a:cubicBezTo>
                <a:cubicBezTo>
                  <a:pt x="48" y="335"/>
                  <a:pt x="48" y="335"/>
                  <a:pt x="48" y="335"/>
                </a:cubicBezTo>
                <a:cubicBezTo>
                  <a:pt x="15" y="351"/>
                  <a:pt x="21" y="364"/>
                  <a:pt x="21" y="364"/>
                </a:cubicBezTo>
                <a:cubicBezTo>
                  <a:pt x="0" y="451"/>
                  <a:pt x="0" y="451"/>
                  <a:pt x="0" y="451"/>
                </a:cubicBezTo>
                <a:cubicBezTo>
                  <a:pt x="0" y="470"/>
                  <a:pt x="0" y="470"/>
                  <a:pt x="0" y="470"/>
                </a:cubicBezTo>
                <a:cubicBezTo>
                  <a:pt x="437" y="470"/>
                  <a:pt x="437" y="470"/>
                  <a:pt x="437" y="470"/>
                </a:cubicBezTo>
                <a:cubicBezTo>
                  <a:pt x="437" y="451"/>
                  <a:pt x="437" y="451"/>
                  <a:pt x="437" y="451"/>
                </a:cubicBezTo>
                <a:lnTo>
                  <a:pt x="415" y="364"/>
                </a:lnTo>
                <a:close/>
              </a:path>
            </a:pathLst>
          </a:custGeom>
          <a:solidFill>
            <a:srgbClr val="3B444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Tree>
  </p:cSld>
  <p:clrMapOvr>
    <a:masterClrMapping/>
  </p:clrMapOvr>
  <p:transition>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 8"/>
          <p:cNvSpPr>
            <a:spLocks noChangeArrowheads="1"/>
          </p:cNvSpPr>
          <p:nvPr/>
        </p:nvSpPr>
        <p:spPr bwMode="auto">
          <a:xfrm>
            <a:off x="1393825" y="4790281"/>
            <a:ext cx="1473200" cy="1466850"/>
          </a:xfrm>
          <a:prstGeom prst="ellipse">
            <a:avLst/>
          </a:prstGeom>
          <a:gradFill flip="none" rotWithShape="1">
            <a:gsLst>
              <a:gs pos="0">
                <a:srgbClr val="FFFFFF">
                  <a:shade val="30000"/>
                  <a:satMod val="115000"/>
                </a:srgbClr>
              </a:gs>
              <a:gs pos="50000">
                <a:srgbClr val="FFFFFF">
                  <a:shade val="67500"/>
                  <a:satMod val="115000"/>
                </a:srgbClr>
              </a:gs>
              <a:gs pos="100000">
                <a:srgbClr val="FFFFFF">
                  <a:shade val="100000"/>
                  <a:satMod val="115000"/>
                </a:srgbClr>
              </a:gs>
            </a:gsLst>
            <a:path path="circle">
              <a:fillToRect l="100000" b="100000"/>
            </a:path>
            <a:tileRect t="-100000" r="-100000"/>
          </a:gradFill>
          <a:ln>
            <a:noFill/>
          </a:ln>
        </p:spPr>
        <p:txBody>
          <a:bodyPr vert="horz" wrap="square" lIns="91440" tIns="45720" rIns="91440" bIns="45720" numCol="1" anchor="t" anchorCtr="0" compatLnSpc="1"/>
          <a:lstStyle/>
          <a:p>
            <a:endParaRPr lang="zh-CN" altLang="en-US"/>
          </a:p>
        </p:txBody>
      </p:sp>
      <p:sp>
        <p:nvSpPr>
          <p:cNvPr id="10" name="Oval 9"/>
          <p:cNvSpPr>
            <a:spLocks noChangeArrowheads="1"/>
          </p:cNvSpPr>
          <p:nvPr/>
        </p:nvSpPr>
        <p:spPr bwMode="auto">
          <a:xfrm>
            <a:off x="2219325" y="3785394"/>
            <a:ext cx="1954213" cy="1947863"/>
          </a:xfrm>
          <a:prstGeom prst="ellipse">
            <a:avLst/>
          </a:prstGeom>
          <a:gradFill flip="none" rotWithShape="1">
            <a:gsLst>
              <a:gs pos="0">
                <a:srgbClr val="FFFFFF">
                  <a:shade val="30000"/>
                  <a:satMod val="115000"/>
                </a:srgbClr>
              </a:gs>
              <a:gs pos="50000">
                <a:srgbClr val="FFFFFF">
                  <a:shade val="67500"/>
                  <a:satMod val="115000"/>
                </a:srgbClr>
              </a:gs>
              <a:gs pos="100000">
                <a:srgbClr val="FFFFFF">
                  <a:shade val="100000"/>
                  <a:satMod val="115000"/>
                </a:srgbClr>
              </a:gs>
            </a:gsLst>
            <a:lin ang="8100000" scaled="1"/>
            <a:tileRect/>
          </a:gradFill>
          <a:ln>
            <a:noFill/>
          </a:ln>
        </p:spPr>
        <p:txBody>
          <a:bodyPr vert="horz" wrap="square" lIns="91440" tIns="45720" rIns="91440" bIns="45720" numCol="1" anchor="t" anchorCtr="0" compatLnSpc="1"/>
          <a:lstStyle/>
          <a:p>
            <a:endParaRPr lang="zh-CN" altLang="en-US"/>
          </a:p>
        </p:txBody>
      </p:sp>
      <p:sp>
        <p:nvSpPr>
          <p:cNvPr id="12" name="Oval 11"/>
          <p:cNvSpPr>
            <a:spLocks noChangeArrowheads="1"/>
          </p:cNvSpPr>
          <p:nvPr/>
        </p:nvSpPr>
        <p:spPr bwMode="auto">
          <a:xfrm>
            <a:off x="2063750" y="1821656"/>
            <a:ext cx="2266950" cy="2265363"/>
          </a:xfrm>
          <a:prstGeom prst="ellipse">
            <a:avLst/>
          </a:prstGeom>
          <a:gradFill flip="none" rotWithShape="1">
            <a:gsLst>
              <a:gs pos="0">
                <a:srgbClr val="FFFFFF">
                  <a:shade val="30000"/>
                  <a:satMod val="115000"/>
                </a:srgbClr>
              </a:gs>
              <a:gs pos="50000">
                <a:srgbClr val="FFFFFF">
                  <a:shade val="67500"/>
                  <a:satMod val="115000"/>
                </a:srgbClr>
              </a:gs>
              <a:gs pos="100000">
                <a:srgbClr val="FFFFFF">
                  <a:shade val="100000"/>
                  <a:satMod val="115000"/>
                </a:srgbClr>
              </a:gs>
            </a:gsLst>
            <a:lin ang="5400000" scaled="1"/>
            <a:tileRect/>
          </a:gradFill>
          <a:ln>
            <a:noFill/>
          </a:ln>
        </p:spPr>
        <p:txBody>
          <a:bodyPr vert="horz" wrap="square" lIns="91440" tIns="45720" rIns="91440" bIns="45720" numCol="1" anchor="t" anchorCtr="0" compatLnSpc="1"/>
          <a:lstStyle/>
          <a:p>
            <a:endParaRPr lang="zh-CN" altLang="en-US"/>
          </a:p>
        </p:txBody>
      </p:sp>
      <p:sp>
        <p:nvSpPr>
          <p:cNvPr id="13" name="Oval 12"/>
          <p:cNvSpPr>
            <a:spLocks noChangeArrowheads="1"/>
          </p:cNvSpPr>
          <p:nvPr/>
        </p:nvSpPr>
        <p:spPr bwMode="auto">
          <a:xfrm>
            <a:off x="214312" y="810419"/>
            <a:ext cx="2479675" cy="2473325"/>
          </a:xfrm>
          <a:prstGeom prst="ellipse">
            <a:avLst/>
          </a:prstGeom>
          <a:gradFill flip="none" rotWithShape="1">
            <a:gsLst>
              <a:gs pos="0">
                <a:srgbClr val="FFFFFF">
                  <a:shade val="30000"/>
                  <a:satMod val="115000"/>
                </a:srgbClr>
              </a:gs>
              <a:gs pos="50000">
                <a:srgbClr val="FFFFFF">
                  <a:shade val="67500"/>
                  <a:satMod val="115000"/>
                </a:srgbClr>
              </a:gs>
              <a:gs pos="100000">
                <a:srgbClr val="FFFFFF">
                  <a:shade val="100000"/>
                  <a:satMod val="115000"/>
                </a:srgbClr>
              </a:gs>
            </a:gsLst>
            <a:path path="circle">
              <a:fillToRect r="100000" b="100000"/>
            </a:path>
            <a:tileRect l="-100000" t="-100000"/>
          </a:gradFill>
          <a:ln>
            <a:noFill/>
          </a:ln>
        </p:spPr>
        <p:txBody>
          <a:bodyPr vert="horz" wrap="square" lIns="91440" tIns="45720" rIns="91440" bIns="45720" numCol="1" anchor="t" anchorCtr="0" compatLnSpc="1"/>
          <a:lstStyle/>
          <a:p>
            <a:endParaRPr lang="zh-CN" altLang="en-US"/>
          </a:p>
        </p:txBody>
      </p:sp>
      <p:sp>
        <p:nvSpPr>
          <p:cNvPr id="14" name="Oval 13"/>
          <p:cNvSpPr>
            <a:spLocks noChangeArrowheads="1"/>
          </p:cNvSpPr>
          <p:nvPr/>
        </p:nvSpPr>
        <p:spPr bwMode="auto">
          <a:xfrm>
            <a:off x="750887" y="1346994"/>
            <a:ext cx="1408113" cy="1400175"/>
          </a:xfrm>
          <a:prstGeom prst="ellipse">
            <a:avLst/>
          </a:prstGeom>
          <a:solidFill>
            <a:srgbClr val="E5E8E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 name="Freeform 14"/>
          <p:cNvSpPr>
            <a:spLocks noEditPoints="1"/>
          </p:cNvSpPr>
          <p:nvPr/>
        </p:nvSpPr>
        <p:spPr bwMode="auto">
          <a:xfrm>
            <a:off x="3738562" y="5609431"/>
            <a:ext cx="0" cy="6350"/>
          </a:xfrm>
          <a:custGeom>
            <a:avLst/>
            <a:gdLst>
              <a:gd name="T0" fmla="*/ 1 h 1"/>
              <a:gd name="T1" fmla="*/ 1 h 1"/>
              <a:gd name="T2" fmla="*/ 1 h 1"/>
              <a:gd name="T3" fmla="*/ 1 h 1"/>
              <a:gd name="T4" fmla="*/ 1 h 1"/>
              <a:gd name="T5" fmla="*/ 1 h 1"/>
              <a:gd name="T6" fmla="*/ 1 h 1"/>
              <a:gd name="T7" fmla="*/ 1 h 1"/>
              <a:gd name="T8" fmla="*/ 1 h 1"/>
              <a:gd name="T9" fmla="*/ 0 h 1"/>
              <a:gd name="T10" fmla="*/ 0 h 1"/>
              <a:gd name="T11" fmla="*/ 0 h 1"/>
              <a:gd name="T12" fmla="*/ 0 h 1"/>
              <a:gd name="T13" fmla="*/ 0 h 1"/>
              <a:gd name="T14" fmla="*/ 0 h 1"/>
              <a:gd name="T15" fmla="*/ 0 h 1"/>
            </a:gdLst>
            <a:ahLst/>
            <a:cxnLst>
              <a:cxn ang="0">
                <a:pos x="0" y="T0"/>
              </a:cxn>
              <a:cxn ang="0">
                <a:pos x="0" y="T1"/>
              </a:cxn>
              <a:cxn ang="0">
                <a:pos x="0" y="T2"/>
              </a:cxn>
              <a:cxn ang="0">
                <a:pos x="0" y="T3"/>
              </a:cxn>
              <a:cxn ang="0">
                <a:pos x="0" y="T4"/>
              </a:cxn>
              <a:cxn ang="0">
                <a:pos x="0" y="T5"/>
              </a:cxn>
              <a:cxn ang="0">
                <a:pos x="0" y="T6"/>
              </a:cxn>
              <a:cxn ang="0">
                <a:pos x="0" y="T7"/>
              </a:cxn>
              <a:cxn ang="0">
                <a:pos x="0" y="T8"/>
              </a:cxn>
              <a:cxn ang="0">
                <a:pos x="0" y="T9"/>
              </a:cxn>
              <a:cxn ang="0">
                <a:pos x="0" y="T10"/>
              </a:cxn>
              <a:cxn ang="0">
                <a:pos x="0" y="T11"/>
              </a:cxn>
              <a:cxn ang="0">
                <a:pos x="0" y="T12"/>
              </a:cxn>
              <a:cxn ang="0">
                <a:pos x="0" y="T13"/>
              </a:cxn>
              <a:cxn ang="0">
                <a:pos x="0" y="T14"/>
              </a:cxn>
              <a:cxn ang="0">
                <a:pos x="0" y="T15"/>
              </a:cxn>
            </a:cxnLst>
            <a:rect l="0" t="0" r="r" b="b"/>
            <a:pathLst>
              <a:path h="1">
                <a:moveTo>
                  <a:pt x="0" y="1"/>
                </a:moveTo>
                <a:cubicBezTo>
                  <a:pt x="0" y="1"/>
                  <a:pt x="0" y="1"/>
                  <a:pt x="0" y="1"/>
                </a:cubicBezTo>
                <a:cubicBezTo>
                  <a:pt x="0" y="1"/>
                  <a:pt x="0" y="1"/>
                  <a:pt x="0" y="1"/>
                </a:cubicBezTo>
                <a:moveTo>
                  <a:pt x="0" y="1"/>
                </a:moveTo>
                <a:cubicBezTo>
                  <a:pt x="0" y="1"/>
                  <a:pt x="0" y="1"/>
                  <a:pt x="0" y="1"/>
                </a:cubicBezTo>
                <a:cubicBezTo>
                  <a:pt x="0" y="1"/>
                  <a:pt x="0" y="1"/>
                  <a:pt x="0" y="1"/>
                </a:cubicBezTo>
                <a:moveTo>
                  <a:pt x="0" y="1"/>
                </a:moveTo>
                <a:cubicBezTo>
                  <a:pt x="0" y="1"/>
                  <a:pt x="0" y="1"/>
                  <a:pt x="0" y="1"/>
                </a:cubicBezTo>
                <a:cubicBezTo>
                  <a:pt x="0" y="1"/>
                  <a:pt x="0" y="1"/>
                  <a:pt x="0" y="1"/>
                </a:cubicBezTo>
                <a:moveTo>
                  <a:pt x="0" y="0"/>
                </a:moveTo>
                <a:cubicBezTo>
                  <a:pt x="0" y="0"/>
                  <a:pt x="0" y="0"/>
                  <a:pt x="0" y="0"/>
                </a:cubicBezTo>
                <a:cubicBezTo>
                  <a:pt x="0" y="0"/>
                  <a:pt x="0" y="0"/>
                  <a:pt x="0" y="0"/>
                </a:cubicBezTo>
                <a:moveTo>
                  <a:pt x="0" y="0"/>
                </a:moveTo>
                <a:cubicBezTo>
                  <a:pt x="0" y="0"/>
                  <a:pt x="0" y="0"/>
                  <a:pt x="0" y="0"/>
                </a:cubicBezTo>
                <a:cubicBezTo>
                  <a:pt x="0" y="0"/>
                  <a:pt x="0" y="0"/>
                  <a:pt x="0" y="0"/>
                </a:cubicBezTo>
                <a:cubicBezTo>
                  <a:pt x="0" y="0"/>
                  <a:pt x="0" y="0"/>
                  <a:pt x="0" y="0"/>
                </a:cubicBezTo>
              </a:path>
            </a:pathLst>
          </a:custGeom>
          <a:solidFill>
            <a:srgbClr val="97A7A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 name="Freeform 15"/>
          <p:cNvSpPr/>
          <p:nvPr/>
        </p:nvSpPr>
        <p:spPr bwMode="auto">
          <a:xfrm>
            <a:off x="3738562" y="4823619"/>
            <a:ext cx="514350" cy="869950"/>
          </a:xfrm>
          <a:custGeom>
            <a:avLst/>
            <a:gdLst>
              <a:gd name="T0" fmla="*/ 92 w 92"/>
              <a:gd name="T1" fmla="*/ 0 h 156"/>
              <a:gd name="T2" fmla="*/ 77 w 92"/>
              <a:gd name="T3" fmla="*/ 7 h 156"/>
              <a:gd name="T4" fmla="*/ 0 w 92"/>
              <a:gd name="T5" fmla="*/ 134 h 156"/>
              <a:gd name="T6" fmla="*/ 0 w 92"/>
              <a:gd name="T7" fmla="*/ 141 h 156"/>
              <a:gd name="T8" fmla="*/ 0 w 92"/>
              <a:gd name="T9" fmla="*/ 141 h 156"/>
              <a:gd name="T10" fmla="*/ 0 w 92"/>
              <a:gd name="T11" fmla="*/ 141 h 156"/>
              <a:gd name="T12" fmla="*/ 0 w 92"/>
              <a:gd name="T13" fmla="*/ 141 h 156"/>
              <a:gd name="T14" fmla="*/ 0 w 92"/>
              <a:gd name="T15" fmla="*/ 142 h 156"/>
              <a:gd name="T16" fmla="*/ 0 w 92"/>
              <a:gd name="T17" fmla="*/ 142 h 156"/>
              <a:gd name="T18" fmla="*/ 0 w 92"/>
              <a:gd name="T19" fmla="*/ 142 h 156"/>
              <a:gd name="T20" fmla="*/ 0 w 92"/>
              <a:gd name="T21" fmla="*/ 142 h 156"/>
              <a:gd name="T22" fmla="*/ 0 w 92"/>
              <a:gd name="T23" fmla="*/ 142 h 156"/>
              <a:gd name="T24" fmla="*/ 0 w 92"/>
              <a:gd name="T25" fmla="*/ 142 h 156"/>
              <a:gd name="T26" fmla="*/ 0 w 92"/>
              <a:gd name="T27" fmla="*/ 156 h 156"/>
              <a:gd name="T28" fmla="*/ 92 w 92"/>
              <a:gd name="T29" fmla="*/ 3 h 156"/>
              <a:gd name="T30" fmla="*/ 92 w 92"/>
              <a:gd name="T31" fmla="*/ 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2" h="156">
                <a:moveTo>
                  <a:pt x="92" y="0"/>
                </a:moveTo>
                <a:cubicBezTo>
                  <a:pt x="86" y="2"/>
                  <a:pt x="81" y="5"/>
                  <a:pt x="77" y="7"/>
                </a:cubicBezTo>
                <a:cubicBezTo>
                  <a:pt x="71" y="60"/>
                  <a:pt x="42" y="106"/>
                  <a:pt x="0" y="134"/>
                </a:cubicBezTo>
                <a:cubicBezTo>
                  <a:pt x="0" y="136"/>
                  <a:pt x="0" y="139"/>
                  <a:pt x="0" y="141"/>
                </a:cubicBezTo>
                <a:cubicBezTo>
                  <a:pt x="0" y="141"/>
                  <a:pt x="0" y="141"/>
                  <a:pt x="0" y="141"/>
                </a:cubicBezTo>
                <a:cubicBezTo>
                  <a:pt x="0" y="141"/>
                  <a:pt x="0" y="141"/>
                  <a:pt x="0" y="141"/>
                </a:cubicBezTo>
                <a:cubicBezTo>
                  <a:pt x="0" y="141"/>
                  <a:pt x="0" y="141"/>
                  <a:pt x="0" y="141"/>
                </a:cubicBezTo>
                <a:cubicBezTo>
                  <a:pt x="0" y="141"/>
                  <a:pt x="0" y="142"/>
                  <a:pt x="0" y="142"/>
                </a:cubicBezTo>
                <a:cubicBezTo>
                  <a:pt x="0" y="142"/>
                  <a:pt x="0" y="142"/>
                  <a:pt x="0" y="142"/>
                </a:cubicBezTo>
                <a:cubicBezTo>
                  <a:pt x="0" y="142"/>
                  <a:pt x="0" y="142"/>
                  <a:pt x="0" y="142"/>
                </a:cubicBezTo>
                <a:cubicBezTo>
                  <a:pt x="0" y="142"/>
                  <a:pt x="0" y="142"/>
                  <a:pt x="0" y="142"/>
                </a:cubicBezTo>
                <a:cubicBezTo>
                  <a:pt x="0" y="142"/>
                  <a:pt x="0" y="142"/>
                  <a:pt x="0" y="142"/>
                </a:cubicBezTo>
                <a:cubicBezTo>
                  <a:pt x="0" y="142"/>
                  <a:pt x="0" y="142"/>
                  <a:pt x="0" y="142"/>
                </a:cubicBezTo>
                <a:cubicBezTo>
                  <a:pt x="0" y="147"/>
                  <a:pt x="0" y="151"/>
                  <a:pt x="0" y="156"/>
                </a:cubicBezTo>
                <a:cubicBezTo>
                  <a:pt x="55" y="127"/>
                  <a:pt x="92" y="69"/>
                  <a:pt x="92" y="3"/>
                </a:cubicBezTo>
                <a:cubicBezTo>
                  <a:pt x="92" y="2"/>
                  <a:pt x="92" y="1"/>
                  <a:pt x="92"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 name="Freeform 16"/>
          <p:cNvSpPr/>
          <p:nvPr/>
        </p:nvSpPr>
        <p:spPr bwMode="auto">
          <a:xfrm>
            <a:off x="3738562" y="4861719"/>
            <a:ext cx="430213" cy="709613"/>
          </a:xfrm>
          <a:custGeom>
            <a:avLst/>
            <a:gdLst>
              <a:gd name="T0" fmla="*/ 77 w 77"/>
              <a:gd name="T1" fmla="*/ 0 h 127"/>
              <a:gd name="T2" fmla="*/ 77 w 77"/>
              <a:gd name="T3" fmla="*/ 0 h 127"/>
              <a:gd name="T4" fmla="*/ 0 w 77"/>
              <a:gd name="T5" fmla="*/ 127 h 127"/>
              <a:gd name="T6" fmla="*/ 0 w 77"/>
              <a:gd name="T7" fmla="*/ 127 h 127"/>
              <a:gd name="T8" fmla="*/ 77 w 77"/>
              <a:gd name="T9" fmla="*/ 0 h 127"/>
            </a:gdLst>
            <a:ahLst/>
            <a:cxnLst>
              <a:cxn ang="0">
                <a:pos x="T0" y="T1"/>
              </a:cxn>
              <a:cxn ang="0">
                <a:pos x="T2" y="T3"/>
              </a:cxn>
              <a:cxn ang="0">
                <a:pos x="T4" y="T5"/>
              </a:cxn>
              <a:cxn ang="0">
                <a:pos x="T6" y="T7"/>
              </a:cxn>
              <a:cxn ang="0">
                <a:pos x="T8" y="T9"/>
              </a:cxn>
            </a:cxnLst>
            <a:rect l="0" t="0" r="r" b="b"/>
            <a:pathLst>
              <a:path w="77" h="127">
                <a:moveTo>
                  <a:pt x="77" y="0"/>
                </a:moveTo>
                <a:cubicBezTo>
                  <a:pt x="77" y="0"/>
                  <a:pt x="77" y="0"/>
                  <a:pt x="77" y="0"/>
                </a:cubicBezTo>
                <a:cubicBezTo>
                  <a:pt x="71" y="53"/>
                  <a:pt x="42" y="99"/>
                  <a:pt x="0" y="127"/>
                </a:cubicBezTo>
                <a:cubicBezTo>
                  <a:pt x="0" y="127"/>
                  <a:pt x="0" y="127"/>
                  <a:pt x="0" y="127"/>
                </a:cubicBezTo>
                <a:cubicBezTo>
                  <a:pt x="42" y="99"/>
                  <a:pt x="71" y="53"/>
                  <a:pt x="77"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 name="Freeform 17"/>
          <p:cNvSpPr/>
          <p:nvPr/>
        </p:nvSpPr>
        <p:spPr bwMode="auto">
          <a:xfrm>
            <a:off x="2219325" y="4806156"/>
            <a:ext cx="631825" cy="942975"/>
          </a:xfrm>
          <a:custGeom>
            <a:avLst/>
            <a:gdLst>
              <a:gd name="T0" fmla="*/ 0 w 113"/>
              <a:gd name="T1" fmla="*/ 0 h 169"/>
              <a:gd name="T2" fmla="*/ 0 w 113"/>
              <a:gd name="T3" fmla="*/ 8 h 169"/>
              <a:gd name="T4" fmla="*/ 109 w 113"/>
              <a:gd name="T5" fmla="*/ 169 h 169"/>
              <a:gd name="T6" fmla="*/ 113 w 113"/>
              <a:gd name="T7" fmla="*/ 155 h 169"/>
              <a:gd name="T8" fmla="*/ 0 w 113"/>
              <a:gd name="T9" fmla="*/ 0 h 169"/>
            </a:gdLst>
            <a:ahLst/>
            <a:cxnLst>
              <a:cxn ang="0">
                <a:pos x="T0" y="T1"/>
              </a:cxn>
              <a:cxn ang="0">
                <a:pos x="T2" y="T3"/>
              </a:cxn>
              <a:cxn ang="0">
                <a:pos x="T4" y="T5"/>
              </a:cxn>
              <a:cxn ang="0">
                <a:pos x="T6" y="T7"/>
              </a:cxn>
              <a:cxn ang="0">
                <a:pos x="T8" y="T9"/>
              </a:cxn>
            </a:cxnLst>
            <a:rect l="0" t="0" r="r" b="b"/>
            <a:pathLst>
              <a:path w="113" h="169">
                <a:moveTo>
                  <a:pt x="0" y="0"/>
                </a:moveTo>
                <a:cubicBezTo>
                  <a:pt x="0" y="2"/>
                  <a:pt x="0" y="5"/>
                  <a:pt x="0" y="8"/>
                </a:cubicBezTo>
                <a:cubicBezTo>
                  <a:pt x="0" y="81"/>
                  <a:pt x="45" y="144"/>
                  <a:pt x="109" y="169"/>
                </a:cubicBezTo>
                <a:cubicBezTo>
                  <a:pt x="111" y="165"/>
                  <a:pt x="112" y="160"/>
                  <a:pt x="113" y="155"/>
                </a:cubicBezTo>
                <a:cubicBezTo>
                  <a:pt x="50" y="131"/>
                  <a:pt x="4" y="71"/>
                  <a:pt x="0"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 name="Freeform 18"/>
          <p:cNvSpPr/>
          <p:nvPr/>
        </p:nvSpPr>
        <p:spPr bwMode="auto">
          <a:xfrm>
            <a:off x="2219325" y="4806156"/>
            <a:ext cx="631825" cy="865188"/>
          </a:xfrm>
          <a:custGeom>
            <a:avLst/>
            <a:gdLst>
              <a:gd name="T0" fmla="*/ 0 w 113"/>
              <a:gd name="T1" fmla="*/ 0 h 155"/>
              <a:gd name="T2" fmla="*/ 0 w 113"/>
              <a:gd name="T3" fmla="*/ 0 h 155"/>
              <a:gd name="T4" fmla="*/ 113 w 113"/>
              <a:gd name="T5" fmla="*/ 155 h 155"/>
              <a:gd name="T6" fmla="*/ 113 w 113"/>
              <a:gd name="T7" fmla="*/ 155 h 155"/>
              <a:gd name="T8" fmla="*/ 0 w 113"/>
              <a:gd name="T9" fmla="*/ 0 h 155"/>
            </a:gdLst>
            <a:ahLst/>
            <a:cxnLst>
              <a:cxn ang="0">
                <a:pos x="T0" y="T1"/>
              </a:cxn>
              <a:cxn ang="0">
                <a:pos x="T2" y="T3"/>
              </a:cxn>
              <a:cxn ang="0">
                <a:pos x="T4" y="T5"/>
              </a:cxn>
              <a:cxn ang="0">
                <a:pos x="T6" y="T7"/>
              </a:cxn>
              <a:cxn ang="0">
                <a:pos x="T8" y="T9"/>
              </a:cxn>
            </a:cxnLst>
            <a:rect l="0" t="0" r="r" b="b"/>
            <a:pathLst>
              <a:path w="113" h="155">
                <a:moveTo>
                  <a:pt x="0" y="0"/>
                </a:moveTo>
                <a:cubicBezTo>
                  <a:pt x="0" y="0"/>
                  <a:pt x="0" y="0"/>
                  <a:pt x="0" y="0"/>
                </a:cubicBezTo>
                <a:cubicBezTo>
                  <a:pt x="4" y="71"/>
                  <a:pt x="50" y="131"/>
                  <a:pt x="113" y="155"/>
                </a:cubicBezTo>
                <a:cubicBezTo>
                  <a:pt x="113" y="155"/>
                  <a:pt x="113" y="155"/>
                  <a:pt x="113" y="155"/>
                </a:cubicBezTo>
                <a:cubicBezTo>
                  <a:pt x="50" y="131"/>
                  <a:pt x="4" y="71"/>
                  <a:pt x="0"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19"/>
          <p:cNvSpPr/>
          <p:nvPr/>
        </p:nvSpPr>
        <p:spPr bwMode="auto">
          <a:xfrm>
            <a:off x="2627312" y="3952081"/>
            <a:ext cx="1206500" cy="212725"/>
          </a:xfrm>
          <a:custGeom>
            <a:avLst/>
            <a:gdLst>
              <a:gd name="T0" fmla="*/ 4 w 216"/>
              <a:gd name="T1" fmla="*/ 0 h 38"/>
              <a:gd name="T2" fmla="*/ 0 w 216"/>
              <a:gd name="T3" fmla="*/ 2 h 38"/>
              <a:gd name="T4" fmla="*/ 116 w 216"/>
              <a:gd name="T5" fmla="*/ 38 h 38"/>
              <a:gd name="T6" fmla="*/ 216 w 216"/>
              <a:gd name="T7" fmla="*/ 12 h 38"/>
              <a:gd name="T8" fmla="*/ 199 w 216"/>
              <a:gd name="T9" fmla="*/ 0 h 38"/>
              <a:gd name="T10" fmla="*/ 105 w 216"/>
              <a:gd name="T11" fmla="*/ 24 h 38"/>
              <a:gd name="T12" fmla="*/ 105 w 216"/>
              <a:gd name="T13" fmla="*/ 24 h 38"/>
              <a:gd name="T14" fmla="*/ 104 w 216"/>
              <a:gd name="T15" fmla="*/ 24 h 38"/>
              <a:gd name="T16" fmla="*/ 104 w 216"/>
              <a:gd name="T17" fmla="*/ 24 h 38"/>
              <a:gd name="T18" fmla="*/ 104 w 216"/>
              <a:gd name="T19" fmla="*/ 24 h 38"/>
              <a:gd name="T20" fmla="*/ 104 w 216"/>
              <a:gd name="T21" fmla="*/ 24 h 38"/>
              <a:gd name="T22" fmla="*/ 104 w 216"/>
              <a:gd name="T23" fmla="*/ 24 h 38"/>
              <a:gd name="T24" fmla="*/ 104 w 216"/>
              <a:gd name="T25" fmla="*/ 24 h 38"/>
              <a:gd name="T26" fmla="*/ 104 w 216"/>
              <a:gd name="T27" fmla="*/ 24 h 38"/>
              <a:gd name="T28" fmla="*/ 104 w 216"/>
              <a:gd name="T29" fmla="*/ 24 h 38"/>
              <a:gd name="T30" fmla="*/ 103 w 216"/>
              <a:gd name="T31" fmla="*/ 24 h 38"/>
              <a:gd name="T32" fmla="*/ 103 w 216"/>
              <a:gd name="T33" fmla="*/ 24 h 38"/>
              <a:gd name="T34" fmla="*/ 103 w 216"/>
              <a:gd name="T35" fmla="*/ 24 h 38"/>
              <a:gd name="T36" fmla="*/ 103 w 216"/>
              <a:gd name="T37" fmla="*/ 24 h 38"/>
              <a:gd name="T38" fmla="*/ 103 w 216"/>
              <a:gd name="T39" fmla="*/ 24 h 38"/>
              <a:gd name="T40" fmla="*/ 103 w 216"/>
              <a:gd name="T41" fmla="*/ 24 h 38"/>
              <a:gd name="T42" fmla="*/ 103 w 216"/>
              <a:gd name="T43" fmla="*/ 24 h 38"/>
              <a:gd name="T44" fmla="*/ 103 w 216"/>
              <a:gd name="T45" fmla="*/ 24 h 38"/>
              <a:gd name="T46" fmla="*/ 103 w 216"/>
              <a:gd name="T47" fmla="*/ 24 h 38"/>
              <a:gd name="T48" fmla="*/ 103 w 216"/>
              <a:gd name="T49" fmla="*/ 24 h 38"/>
              <a:gd name="T50" fmla="*/ 102 w 216"/>
              <a:gd name="T51" fmla="*/ 24 h 38"/>
              <a:gd name="T52" fmla="*/ 102 w 216"/>
              <a:gd name="T53" fmla="*/ 24 h 38"/>
              <a:gd name="T54" fmla="*/ 102 w 216"/>
              <a:gd name="T55" fmla="*/ 24 h 38"/>
              <a:gd name="T56" fmla="*/ 102 w 216"/>
              <a:gd name="T57" fmla="*/ 24 h 38"/>
              <a:gd name="T58" fmla="*/ 102 w 216"/>
              <a:gd name="T59" fmla="*/ 24 h 38"/>
              <a:gd name="T60" fmla="*/ 102 w 216"/>
              <a:gd name="T61" fmla="*/ 24 h 38"/>
              <a:gd name="T62" fmla="*/ 102 w 216"/>
              <a:gd name="T63" fmla="*/ 24 h 38"/>
              <a:gd name="T64" fmla="*/ 102 w 216"/>
              <a:gd name="T65" fmla="*/ 24 h 38"/>
              <a:gd name="T66" fmla="*/ 101 w 216"/>
              <a:gd name="T67" fmla="*/ 24 h 38"/>
              <a:gd name="T68" fmla="*/ 101 w 216"/>
              <a:gd name="T69" fmla="*/ 24 h 38"/>
              <a:gd name="T70" fmla="*/ 101 w 216"/>
              <a:gd name="T71" fmla="*/ 24 h 38"/>
              <a:gd name="T72" fmla="*/ 101 w 216"/>
              <a:gd name="T73" fmla="*/ 24 h 38"/>
              <a:gd name="T74" fmla="*/ 101 w 216"/>
              <a:gd name="T75" fmla="*/ 24 h 38"/>
              <a:gd name="T76" fmla="*/ 101 w 216"/>
              <a:gd name="T77" fmla="*/ 24 h 38"/>
              <a:gd name="T78" fmla="*/ 101 w 216"/>
              <a:gd name="T79" fmla="*/ 24 h 38"/>
              <a:gd name="T80" fmla="*/ 101 w 216"/>
              <a:gd name="T81" fmla="*/ 24 h 38"/>
              <a:gd name="T82" fmla="*/ 101 w 216"/>
              <a:gd name="T83" fmla="*/ 24 h 38"/>
              <a:gd name="T84" fmla="*/ 100 w 216"/>
              <a:gd name="T85" fmla="*/ 24 h 38"/>
              <a:gd name="T86" fmla="*/ 100 w 216"/>
              <a:gd name="T87" fmla="*/ 24 h 38"/>
              <a:gd name="T88" fmla="*/ 100 w 216"/>
              <a:gd name="T89" fmla="*/ 24 h 38"/>
              <a:gd name="T90" fmla="*/ 100 w 216"/>
              <a:gd name="T91" fmla="*/ 24 h 38"/>
              <a:gd name="T92" fmla="*/ 100 w 216"/>
              <a:gd name="T93" fmla="*/ 24 h 38"/>
              <a:gd name="T94" fmla="*/ 100 w 216"/>
              <a:gd name="T95" fmla="*/ 24 h 38"/>
              <a:gd name="T96" fmla="*/ 4 w 216"/>
              <a:gd name="T97" fmla="*/ 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6" h="38">
                <a:moveTo>
                  <a:pt x="4" y="0"/>
                </a:moveTo>
                <a:cubicBezTo>
                  <a:pt x="3" y="1"/>
                  <a:pt x="2" y="1"/>
                  <a:pt x="0" y="2"/>
                </a:cubicBezTo>
                <a:cubicBezTo>
                  <a:pt x="33" y="25"/>
                  <a:pt x="73" y="38"/>
                  <a:pt x="116" y="38"/>
                </a:cubicBezTo>
                <a:cubicBezTo>
                  <a:pt x="152" y="38"/>
                  <a:pt x="186" y="29"/>
                  <a:pt x="216" y="12"/>
                </a:cubicBezTo>
                <a:cubicBezTo>
                  <a:pt x="211" y="8"/>
                  <a:pt x="205" y="3"/>
                  <a:pt x="199" y="0"/>
                </a:cubicBezTo>
                <a:cubicBezTo>
                  <a:pt x="171" y="15"/>
                  <a:pt x="139" y="24"/>
                  <a:pt x="105" y="24"/>
                </a:cubicBezTo>
                <a:cubicBezTo>
                  <a:pt x="105" y="24"/>
                  <a:pt x="105" y="24"/>
                  <a:pt x="105" y="24"/>
                </a:cubicBezTo>
                <a:cubicBezTo>
                  <a:pt x="105" y="24"/>
                  <a:pt x="104" y="24"/>
                  <a:pt x="104" y="24"/>
                </a:cubicBezTo>
                <a:cubicBezTo>
                  <a:pt x="104" y="24"/>
                  <a:pt x="104" y="24"/>
                  <a:pt x="104" y="24"/>
                </a:cubicBezTo>
                <a:cubicBezTo>
                  <a:pt x="104" y="24"/>
                  <a:pt x="104" y="24"/>
                  <a:pt x="104" y="24"/>
                </a:cubicBezTo>
                <a:cubicBezTo>
                  <a:pt x="104" y="24"/>
                  <a:pt x="104" y="24"/>
                  <a:pt x="104" y="24"/>
                </a:cubicBezTo>
                <a:cubicBezTo>
                  <a:pt x="104" y="24"/>
                  <a:pt x="104" y="24"/>
                  <a:pt x="104" y="24"/>
                </a:cubicBezTo>
                <a:cubicBezTo>
                  <a:pt x="104" y="24"/>
                  <a:pt x="104" y="24"/>
                  <a:pt x="104" y="24"/>
                </a:cubicBezTo>
                <a:cubicBezTo>
                  <a:pt x="104" y="24"/>
                  <a:pt x="104" y="24"/>
                  <a:pt x="104" y="24"/>
                </a:cubicBezTo>
                <a:cubicBezTo>
                  <a:pt x="104" y="24"/>
                  <a:pt x="104" y="24"/>
                  <a:pt x="104" y="24"/>
                </a:cubicBezTo>
                <a:cubicBezTo>
                  <a:pt x="104" y="24"/>
                  <a:pt x="103" y="24"/>
                  <a:pt x="103" y="24"/>
                </a:cubicBezTo>
                <a:cubicBezTo>
                  <a:pt x="103" y="24"/>
                  <a:pt x="103" y="24"/>
                  <a:pt x="103" y="24"/>
                </a:cubicBezTo>
                <a:cubicBezTo>
                  <a:pt x="103" y="24"/>
                  <a:pt x="103" y="24"/>
                  <a:pt x="103" y="24"/>
                </a:cubicBezTo>
                <a:cubicBezTo>
                  <a:pt x="103" y="24"/>
                  <a:pt x="103" y="24"/>
                  <a:pt x="103" y="24"/>
                </a:cubicBezTo>
                <a:cubicBezTo>
                  <a:pt x="103" y="24"/>
                  <a:pt x="103" y="24"/>
                  <a:pt x="103" y="24"/>
                </a:cubicBezTo>
                <a:cubicBezTo>
                  <a:pt x="103" y="24"/>
                  <a:pt x="103" y="24"/>
                  <a:pt x="103" y="24"/>
                </a:cubicBezTo>
                <a:cubicBezTo>
                  <a:pt x="103" y="24"/>
                  <a:pt x="103" y="24"/>
                  <a:pt x="103" y="24"/>
                </a:cubicBezTo>
                <a:cubicBezTo>
                  <a:pt x="103" y="24"/>
                  <a:pt x="103" y="24"/>
                  <a:pt x="103" y="24"/>
                </a:cubicBezTo>
                <a:cubicBezTo>
                  <a:pt x="103" y="24"/>
                  <a:pt x="103" y="24"/>
                  <a:pt x="103" y="24"/>
                </a:cubicBezTo>
                <a:cubicBezTo>
                  <a:pt x="103" y="24"/>
                  <a:pt x="103" y="24"/>
                  <a:pt x="103" y="24"/>
                </a:cubicBezTo>
                <a:cubicBezTo>
                  <a:pt x="102" y="24"/>
                  <a:pt x="102" y="24"/>
                  <a:pt x="102" y="24"/>
                </a:cubicBezTo>
                <a:cubicBezTo>
                  <a:pt x="102" y="24"/>
                  <a:pt x="102" y="24"/>
                  <a:pt x="102" y="24"/>
                </a:cubicBezTo>
                <a:cubicBezTo>
                  <a:pt x="102" y="24"/>
                  <a:pt x="102" y="24"/>
                  <a:pt x="102" y="24"/>
                </a:cubicBezTo>
                <a:cubicBezTo>
                  <a:pt x="102" y="24"/>
                  <a:pt x="102" y="24"/>
                  <a:pt x="102" y="24"/>
                </a:cubicBezTo>
                <a:cubicBezTo>
                  <a:pt x="102" y="24"/>
                  <a:pt x="102" y="24"/>
                  <a:pt x="102" y="24"/>
                </a:cubicBezTo>
                <a:cubicBezTo>
                  <a:pt x="102" y="24"/>
                  <a:pt x="102" y="24"/>
                  <a:pt x="102" y="24"/>
                </a:cubicBezTo>
                <a:cubicBezTo>
                  <a:pt x="102" y="24"/>
                  <a:pt x="102" y="24"/>
                  <a:pt x="102" y="24"/>
                </a:cubicBezTo>
                <a:cubicBezTo>
                  <a:pt x="102" y="24"/>
                  <a:pt x="102" y="24"/>
                  <a:pt x="102" y="24"/>
                </a:cubicBezTo>
                <a:cubicBezTo>
                  <a:pt x="102" y="24"/>
                  <a:pt x="102" y="24"/>
                  <a:pt x="101" y="24"/>
                </a:cubicBezTo>
                <a:cubicBezTo>
                  <a:pt x="101" y="24"/>
                  <a:pt x="101" y="24"/>
                  <a:pt x="101" y="24"/>
                </a:cubicBezTo>
                <a:cubicBezTo>
                  <a:pt x="101" y="24"/>
                  <a:pt x="101" y="24"/>
                  <a:pt x="101" y="24"/>
                </a:cubicBezTo>
                <a:cubicBezTo>
                  <a:pt x="101" y="24"/>
                  <a:pt x="101" y="24"/>
                  <a:pt x="101" y="24"/>
                </a:cubicBezTo>
                <a:cubicBezTo>
                  <a:pt x="101" y="24"/>
                  <a:pt x="101" y="24"/>
                  <a:pt x="101" y="24"/>
                </a:cubicBezTo>
                <a:cubicBezTo>
                  <a:pt x="101" y="24"/>
                  <a:pt x="101" y="24"/>
                  <a:pt x="101" y="24"/>
                </a:cubicBezTo>
                <a:cubicBezTo>
                  <a:pt x="101" y="24"/>
                  <a:pt x="101" y="24"/>
                  <a:pt x="101" y="24"/>
                </a:cubicBezTo>
                <a:cubicBezTo>
                  <a:pt x="101" y="24"/>
                  <a:pt x="101" y="24"/>
                  <a:pt x="101" y="24"/>
                </a:cubicBezTo>
                <a:cubicBezTo>
                  <a:pt x="101" y="24"/>
                  <a:pt x="101" y="24"/>
                  <a:pt x="101" y="24"/>
                </a:cubicBezTo>
                <a:cubicBezTo>
                  <a:pt x="101" y="24"/>
                  <a:pt x="101" y="24"/>
                  <a:pt x="100" y="24"/>
                </a:cubicBezTo>
                <a:cubicBezTo>
                  <a:pt x="100" y="24"/>
                  <a:pt x="100" y="24"/>
                  <a:pt x="100" y="24"/>
                </a:cubicBezTo>
                <a:cubicBezTo>
                  <a:pt x="100" y="24"/>
                  <a:pt x="100" y="24"/>
                  <a:pt x="100" y="24"/>
                </a:cubicBezTo>
                <a:cubicBezTo>
                  <a:pt x="100" y="24"/>
                  <a:pt x="100" y="24"/>
                  <a:pt x="100" y="24"/>
                </a:cubicBezTo>
                <a:cubicBezTo>
                  <a:pt x="100" y="24"/>
                  <a:pt x="100" y="24"/>
                  <a:pt x="100" y="24"/>
                </a:cubicBezTo>
                <a:cubicBezTo>
                  <a:pt x="100" y="24"/>
                  <a:pt x="100" y="24"/>
                  <a:pt x="100" y="24"/>
                </a:cubicBezTo>
                <a:cubicBezTo>
                  <a:pt x="65" y="24"/>
                  <a:pt x="33" y="15"/>
                  <a:pt x="4"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Freeform 20"/>
          <p:cNvSpPr>
            <a:spLocks noEditPoints="1"/>
          </p:cNvSpPr>
          <p:nvPr/>
        </p:nvSpPr>
        <p:spPr bwMode="auto">
          <a:xfrm>
            <a:off x="2649537" y="3952081"/>
            <a:ext cx="1089025" cy="134938"/>
          </a:xfrm>
          <a:custGeom>
            <a:avLst/>
            <a:gdLst>
              <a:gd name="T0" fmla="*/ 98 w 195"/>
              <a:gd name="T1" fmla="*/ 24 h 24"/>
              <a:gd name="T2" fmla="*/ 98 w 195"/>
              <a:gd name="T3" fmla="*/ 24 h 24"/>
              <a:gd name="T4" fmla="*/ 98 w 195"/>
              <a:gd name="T5" fmla="*/ 24 h 24"/>
              <a:gd name="T6" fmla="*/ 98 w 195"/>
              <a:gd name="T7" fmla="*/ 24 h 24"/>
              <a:gd name="T8" fmla="*/ 98 w 195"/>
              <a:gd name="T9" fmla="*/ 24 h 24"/>
              <a:gd name="T10" fmla="*/ 97 w 195"/>
              <a:gd name="T11" fmla="*/ 24 h 24"/>
              <a:gd name="T12" fmla="*/ 97 w 195"/>
              <a:gd name="T13" fmla="*/ 24 h 24"/>
              <a:gd name="T14" fmla="*/ 98 w 195"/>
              <a:gd name="T15" fmla="*/ 24 h 24"/>
              <a:gd name="T16" fmla="*/ 97 w 195"/>
              <a:gd name="T17" fmla="*/ 24 h 24"/>
              <a:gd name="T18" fmla="*/ 97 w 195"/>
              <a:gd name="T19" fmla="*/ 24 h 24"/>
              <a:gd name="T20" fmla="*/ 99 w 195"/>
              <a:gd name="T21" fmla="*/ 24 h 24"/>
              <a:gd name="T22" fmla="*/ 97 w 195"/>
              <a:gd name="T23" fmla="*/ 24 h 24"/>
              <a:gd name="T24" fmla="*/ 97 w 195"/>
              <a:gd name="T25" fmla="*/ 24 h 24"/>
              <a:gd name="T26" fmla="*/ 99 w 195"/>
              <a:gd name="T27" fmla="*/ 24 h 24"/>
              <a:gd name="T28" fmla="*/ 99 w 195"/>
              <a:gd name="T29" fmla="*/ 24 h 24"/>
              <a:gd name="T30" fmla="*/ 99 w 195"/>
              <a:gd name="T31" fmla="*/ 24 h 24"/>
              <a:gd name="T32" fmla="*/ 97 w 195"/>
              <a:gd name="T33" fmla="*/ 24 h 24"/>
              <a:gd name="T34" fmla="*/ 99 w 195"/>
              <a:gd name="T35" fmla="*/ 24 h 24"/>
              <a:gd name="T36" fmla="*/ 99 w 195"/>
              <a:gd name="T37" fmla="*/ 24 h 24"/>
              <a:gd name="T38" fmla="*/ 97 w 195"/>
              <a:gd name="T39" fmla="*/ 24 h 24"/>
              <a:gd name="T40" fmla="*/ 100 w 195"/>
              <a:gd name="T41" fmla="*/ 24 h 24"/>
              <a:gd name="T42" fmla="*/ 100 w 195"/>
              <a:gd name="T43" fmla="*/ 24 h 24"/>
              <a:gd name="T44" fmla="*/ 100 w 195"/>
              <a:gd name="T45" fmla="*/ 24 h 24"/>
              <a:gd name="T46" fmla="*/ 96 w 195"/>
              <a:gd name="T47" fmla="*/ 24 h 24"/>
              <a:gd name="T48" fmla="*/ 96 w 195"/>
              <a:gd name="T49" fmla="*/ 24 h 24"/>
              <a:gd name="T50" fmla="*/ 100 w 195"/>
              <a:gd name="T51" fmla="*/ 24 h 24"/>
              <a:gd name="T52" fmla="*/ 96 w 195"/>
              <a:gd name="T53" fmla="*/ 24 h 24"/>
              <a:gd name="T54" fmla="*/ 96 w 195"/>
              <a:gd name="T55" fmla="*/ 24 h 24"/>
              <a:gd name="T56" fmla="*/ 100 w 195"/>
              <a:gd name="T57" fmla="*/ 24 h 24"/>
              <a:gd name="T58" fmla="*/ 101 w 195"/>
              <a:gd name="T59" fmla="*/ 24 h 24"/>
              <a:gd name="T60" fmla="*/ 101 w 195"/>
              <a:gd name="T61" fmla="*/ 24 h 24"/>
              <a:gd name="T62" fmla="*/ 101 w 195"/>
              <a:gd name="T63" fmla="*/ 24 h 24"/>
              <a:gd name="T64" fmla="*/ 195 w 195"/>
              <a:gd name="T65" fmla="*/ 0 h 24"/>
              <a:gd name="T66" fmla="*/ 0 w 195"/>
              <a:gd name="T67" fmla="*/ 0 h 24"/>
              <a:gd name="T68" fmla="*/ 0 w 195"/>
              <a:gd name="T69"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95" h="24">
                <a:moveTo>
                  <a:pt x="98" y="24"/>
                </a:moveTo>
                <a:cubicBezTo>
                  <a:pt x="98" y="24"/>
                  <a:pt x="98" y="24"/>
                  <a:pt x="98" y="24"/>
                </a:cubicBezTo>
                <a:cubicBezTo>
                  <a:pt x="98" y="24"/>
                  <a:pt x="98" y="24"/>
                  <a:pt x="98" y="24"/>
                </a:cubicBezTo>
                <a:cubicBezTo>
                  <a:pt x="98" y="24"/>
                  <a:pt x="98" y="24"/>
                  <a:pt x="98" y="24"/>
                </a:cubicBezTo>
                <a:cubicBezTo>
                  <a:pt x="98" y="24"/>
                  <a:pt x="98" y="24"/>
                  <a:pt x="98" y="24"/>
                </a:cubicBezTo>
                <a:moveTo>
                  <a:pt x="98" y="24"/>
                </a:moveTo>
                <a:cubicBezTo>
                  <a:pt x="98" y="24"/>
                  <a:pt x="98" y="24"/>
                  <a:pt x="98" y="24"/>
                </a:cubicBezTo>
                <a:cubicBezTo>
                  <a:pt x="98" y="24"/>
                  <a:pt x="98" y="24"/>
                  <a:pt x="98" y="24"/>
                </a:cubicBezTo>
                <a:moveTo>
                  <a:pt x="98" y="24"/>
                </a:moveTo>
                <a:cubicBezTo>
                  <a:pt x="98" y="24"/>
                  <a:pt x="98" y="24"/>
                  <a:pt x="98" y="24"/>
                </a:cubicBezTo>
                <a:cubicBezTo>
                  <a:pt x="98" y="24"/>
                  <a:pt x="98" y="24"/>
                  <a:pt x="98" y="24"/>
                </a:cubicBezTo>
                <a:moveTo>
                  <a:pt x="97" y="24"/>
                </a:moveTo>
                <a:cubicBezTo>
                  <a:pt x="97" y="24"/>
                  <a:pt x="97" y="24"/>
                  <a:pt x="97" y="24"/>
                </a:cubicBezTo>
                <a:cubicBezTo>
                  <a:pt x="97" y="24"/>
                  <a:pt x="97" y="24"/>
                  <a:pt x="97" y="24"/>
                </a:cubicBezTo>
                <a:moveTo>
                  <a:pt x="99" y="24"/>
                </a:moveTo>
                <a:cubicBezTo>
                  <a:pt x="98" y="24"/>
                  <a:pt x="98" y="24"/>
                  <a:pt x="98" y="24"/>
                </a:cubicBezTo>
                <a:cubicBezTo>
                  <a:pt x="98" y="24"/>
                  <a:pt x="98" y="24"/>
                  <a:pt x="99" y="24"/>
                </a:cubicBezTo>
                <a:moveTo>
                  <a:pt x="97" y="24"/>
                </a:moveTo>
                <a:cubicBezTo>
                  <a:pt x="97" y="24"/>
                  <a:pt x="97" y="24"/>
                  <a:pt x="97" y="24"/>
                </a:cubicBezTo>
                <a:cubicBezTo>
                  <a:pt x="97" y="24"/>
                  <a:pt x="97" y="24"/>
                  <a:pt x="97" y="24"/>
                </a:cubicBezTo>
                <a:moveTo>
                  <a:pt x="99" y="24"/>
                </a:moveTo>
                <a:cubicBezTo>
                  <a:pt x="99" y="24"/>
                  <a:pt x="99" y="24"/>
                  <a:pt x="99" y="24"/>
                </a:cubicBezTo>
                <a:cubicBezTo>
                  <a:pt x="99" y="24"/>
                  <a:pt x="99" y="24"/>
                  <a:pt x="99" y="24"/>
                </a:cubicBezTo>
                <a:moveTo>
                  <a:pt x="97" y="24"/>
                </a:moveTo>
                <a:cubicBezTo>
                  <a:pt x="97" y="24"/>
                  <a:pt x="97" y="24"/>
                  <a:pt x="97" y="24"/>
                </a:cubicBezTo>
                <a:cubicBezTo>
                  <a:pt x="97" y="24"/>
                  <a:pt x="97" y="24"/>
                  <a:pt x="97" y="24"/>
                </a:cubicBezTo>
                <a:moveTo>
                  <a:pt x="99" y="24"/>
                </a:moveTo>
                <a:cubicBezTo>
                  <a:pt x="99" y="24"/>
                  <a:pt x="99" y="24"/>
                  <a:pt x="99" y="24"/>
                </a:cubicBezTo>
                <a:cubicBezTo>
                  <a:pt x="99" y="24"/>
                  <a:pt x="99" y="24"/>
                  <a:pt x="99" y="24"/>
                </a:cubicBezTo>
                <a:moveTo>
                  <a:pt x="99" y="24"/>
                </a:moveTo>
                <a:cubicBezTo>
                  <a:pt x="99" y="24"/>
                  <a:pt x="99" y="24"/>
                  <a:pt x="99" y="24"/>
                </a:cubicBezTo>
                <a:cubicBezTo>
                  <a:pt x="99" y="24"/>
                  <a:pt x="99" y="24"/>
                  <a:pt x="99" y="24"/>
                </a:cubicBezTo>
                <a:moveTo>
                  <a:pt x="97" y="24"/>
                </a:moveTo>
                <a:cubicBezTo>
                  <a:pt x="97" y="24"/>
                  <a:pt x="97" y="24"/>
                  <a:pt x="97" y="24"/>
                </a:cubicBezTo>
                <a:cubicBezTo>
                  <a:pt x="97" y="24"/>
                  <a:pt x="97" y="24"/>
                  <a:pt x="97" y="24"/>
                </a:cubicBezTo>
                <a:moveTo>
                  <a:pt x="99" y="24"/>
                </a:moveTo>
                <a:cubicBezTo>
                  <a:pt x="99" y="24"/>
                  <a:pt x="99" y="24"/>
                  <a:pt x="99" y="24"/>
                </a:cubicBezTo>
                <a:cubicBezTo>
                  <a:pt x="99" y="24"/>
                  <a:pt x="99" y="24"/>
                  <a:pt x="99" y="24"/>
                </a:cubicBezTo>
                <a:moveTo>
                  <a:pt x="96" y="24"/>
                </a:moveTo>
                <a:cubicBezTo>
                  <a:pt x="97" y="24"/>
                  <a:pt x="97" y="24"/>
                  <a:pt x="97" y="24"/>
                </a:cubicBezTo>
                <a:cubicBezTo>
                  <a:pt x="97" y="24"/>
                  <a:pt x="97" y="24"/>
                  <a:pt x="96" y="24"/>
                </a:cubicBezTo>
                <a:moveTo>
                  <a:pt x="100" y="24"/>
                </a:moveTo>
                <a:cubicBezTo>
                  <a:pt x="100" y="24"/>
                  <a:pt x="99" y="24"/>
                  <a:pt x="99" y="24"/>
                </a:cubicBezTo>
                <a:cubicBezTo>
                  <a:pt x="99" y="24"/>
                  <a:pt x="100" y="24"/>
                  <a:pt x="100" y="24"/>
                </a:cubicBezTo>
                <a:moveTo>
                  <a:pt x="100" y="24"/>
                </a:moveTo>
                <a:cubicBezTo>
                  <a:pt x="100" y="24"/>
                  <a:pt x="100" y="24"/>
                  <a:pt x="100" y="24"/>
                </a:cubicBezTo>
                <a:cubicBezTo>
                  <a:pt x="100" y="24"/>
                  <a:pt x="100" y="24"/>
                  <a:pt x="100" y="24"/>
                </a:cubicBezTo>
                <a:moveTo>
                  <a:pt x="96" y="24"/>
                </a:moveTo>
                <a:cubicBezTo>
                  <a:pt x="96" y="24"/>
                  <a:pt x="96" y="24"/>
                  <a:pt x="96" y="24"/>
                </a:cubicBezTo>
                <a:cubicBezTo>
                  <a:pt x="96" y="24"/>
                  <a:pt x="96" y="24"/>
                  <a:pt x="96" y="24"/>
                </a:cubicBezTo>
                <a:moveTo>
                  <a:pt x="100" y="24"/>
                </a:moveTo>
                <a:cubicBezTo>
                  <a:pt x="100" y="24"/>
                  <a:pt x="100" y="24"/>
                  <a:pt x="100" y="24"/>
                </a:cubicBezTo>
                <a:cubicBezTo>
                  <a:pt x="100" y="24"/>
                  <a:pt x="100" y="24"/>
                  <a:pt x="100" y="24"/>
                </a:cubicBezTo>
                <a:moveTo>
                  <a:pt x="96" y="24"/>
                </a:moveTo>
                <a:cubicBezTo>
                  <a:pt x="96" y="24"/>
                  <a:pt x="96" y="24"/>
                  <a:pt x="96" y="24"/>
                </a:cubicBezTo>
                <a:cubicBezTo>
                  <a:pt x="96" y="24"/>
                  <a:pt x="96" y="24"/>
                  <a:pt x="96" y="24"/>
                </a:cubicBezTo>
                <a:moveTo>
                  <a:pt x="100" y="24"/>
                </a:moveTo>
                <a:cubicBezTo>
                  <a:pt x="100" y="24"/>
                  <a:pt x="100" y="24"/>
                  <a:pt x="100" y="24"/>
                </a:cubicBezTo>
                <a:cubicBezTo>
                  <a:pt x="100" y="24"/>
                  <a:pt x="100" y="24"/>
                  <a:pt x="100" y="24"/>
                </a:cubicBezTo>
                <a:moveTo>
                  <a:pt x="101" y="24"/>
                </a:moveTo>
                <a:cubicBezTo>
                  <a:pt x="101" y="24"/>
                  <a:pt x="100" y="24"/>
                  <a:pt x="100" y="24"/>
                </a:cubicBezTo>
                <a:cubicBezTo>
                  <a:pt x="100" y="24"/>
                  <a:pt x="101" y="24"/>
                  <a:pt x="101" y="24"/>
                </a:cubicBezTo>
                <a:moveTo>
                  <a:pt x="195" y="0"/>
                </a:moveTo>
                <a:cubicBezTo>
                  <a:pt x="167" y="15"/>
                  <a:pt x="135" y="24"/>
                  <a:pt x="101" y="24"/>
                </a:cubicBezTo>
                <a:cubicBezTo>
                  <a:pt x="135" y="24"/>
                  <a:pt x="167" y="15"/>
                  <a:pt x="195" y="0"/>
                </a:cubicBezTo>
                <a:cubicBezTo>
                  <a:pt x="195" y="0"/>
                  <a:pt x="195" y="0"/>
                  <a:pt x="195" y="0"/>
                </a:cubicBezTo>
                <a:moveTo>
                  <a:pt x="0" y="0"/>
                </a:moveTo>
                <a:cubicBezTo>
                  <a:pt x="0" y="0"/>
                  <a:pt x="0" y="0"/>
                  <a:pt x="0" y="0"/>
                </a:cubicBezTo>
                <a:cubicBezTo>
                  <a:pt x="29" y="15"/>
                  <a:pt x="61" y="24"/>
                  <a:pt x="96" y="24"/>
                </a:cubicBezTo>
                <a:cubicBezTo>
                  <a:pt x="61" y="24"/>
                  <a:pt x="29" y="15"/>
                  <a:pt x="0"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Freeform 21"/>
          <p:cNvSpPr/>
          <p:nvPr/>
        </p:nvSpPr>
        <p:spPr bwMode="auto">
          <a:xfrm>
            <a:off x="2074862" y="1910556"/>
            <a:ext cx="696913" cy="1316038"/>
          </a:xfrm>
          <a:custGeom>
            <a:avLst/>
            <a:gdLst>
              <a:gd name="T0" fmla="*/ 122 w 125"/>
              <a:gd name="T1" fmla="*/ 0 h 236"/>
              <a:gd name="T2" fmla="*/ 110 w 125"/>
              <a:gd name="T3" fmla="*/ 5 h 236"/>
              <a:gd name="T4" fmla="*/ 111 w 125"/>
              <a:gd name="T5" fmla="*/ 24 h 236"/>
              <a:gd name="T6" fmla="*/ 111 w 125"/>
              <a:gd name="T7" fmla="*/ 24 h 236"/>
              <a:gd name="T8" fmla="*/ 111 w 125"/>
              <a:gd name="T9" fmla="*/ 25 h 236"/>
              <a:gd name="T10" fmla="*/ 111 w 125"/>
              <a:gd name="T11" fmla="*/ 25 h 236"/>
              <a:gd name="T12" fmla="*/ 111 w 125"/>
              <a:gd name="T13" fmla="*/ 25 h 236"/>
              <a:gd name="T14" fmla="*/ 111 w 125"/>
              <a:gd name="T15" fmla="*/ 25 h 236"/>
              <a:gd name="T16" fmla="*/ 111 w 125"/>
              <a:gd name="T17" fmla="*/ 25 h 236"/>
              <a:gd name="T18" fmla="*/ 111 w 125"/>
              <a:gd name="T19" fmla="*/ 25 h 236"/>
              <a:gd name="T20" fmla="*/ 111 w 125"/>
              <a:gd name="T21" fmla="*/ 25 h 236"/>
              <a:gd name="T22" fmla="*/ 111 w 125"/>
              <a:gd name="T23" fmla="*/ 25 h 236"/>
              <a:gd name="T24" fmla="*/ 111 w 125"/>
              <a:gd name="T25" fmla="*/ 25 h 236"/>
              <a:gd name="T26" fmla="*/ 111 w 125"/>
              <a:gd name="T27" fmla="*/ 25 h 236"/>
              <a:gd name="T28" fmla="*/ 111 w 125"/>
              <a:gd name="T29" fmla="*/ 25 h 236"/>
              <a:gd name="T30" fmla="*/ 111 w 125"/>
              <a:gd name="T31" fmla="*/ 26 h 236"/>
              <a:gd name="T32" fmla="*/ 111 w 125"/>
              <a:gd name="T33" fmla="*/ 26 h 236"/>
              <a:gd name="T34" fmla="*/ 111 w 125"/>
              <a:gd name="T35" fmla="*/ 26 h 236"/>
              <a:gd name="T36" fmla="*/ 111 w 125"/>
              <a:gd name="T37" fmla="*/ 26 h 236"/>
              <a:gd name="T38" fmla="*/ 111 w 125"/>
              <a:gd name="T39" fmla="*/ 26 h 236"/>
              <a:gd name="T40" fmla="*/ 111 w 125"/>
              <a:gd name="T41" fmla="*/ 26 h 236"/>
              <a:gd name="T42" fmla="*/ 111 w 125"/>
              <a:gd name="T43" fmla="*/ 26 h 236"/>
              <a:gd name="T44" fmla="*/ 111 w 125"/>
              <a:gd name="T45" fmla="*/ 26 h 236"/>
              <a:gd name="T46" fmla="*/ 111 w 125"/>
              <a:gd name="T47" fmla="*/ 26 h 236"/>
              <a:gd name="T48" fmla="*/ 111 w 125"/>
              <a:gd name="T49" fmla="*/ 27 h 236"/>
              <a:gd name="T50" fmla="*/ 111 w 125"/>
              <a:gd name="T51" fmla="*/ 27 h 236"/>
              <a:gd name="T52" fmla="*/ 111 w 125"/>
              <a:gd name="T53" fmla="*/ 27 h 236"/>
              <a:gd name="T54" fmla="*/ 111 w 125"/>
              <a:gd name="T55" fmla="*/ 27 h 236"/>
              <a:gd name="T56" fmla="*/ 111 w 125"/>
              <a:gd name="T57" fmla="*/ 27 h 236"/>
              <a:gd name="T58" fmla="*/ 111 w 125"/>
              <a:gd name="T59" fmla="*/ 27 h 236"/>
              <a:gd name="T60" fmla="*/ 111 w 125"/>
              <a:gd name="T61" fmla="*/ 27 h 236"/>
              <a:gd name="T62" fmla="*/ 111 w 125"/>
              <a:gd name="T63" fmla="*/ 27 h 236"/>
              <a:gd name="T64" fmla="*/ 111 w 125"/>
              <a:gd name="T65" fmla="*/ 28 h 236"/>
              <a:gd name="T66" fmla="*/ 111 w 125"/>
              <a:gd name="T67" fmla="*/ 28 h 236"/>
              <a:gd name="T68" fmla="*/ 111 w 125"/>
              <a:gd name="T69" fmla="*/ 28 h 236"/>
              <a:gd name="T70" fmla="*/ 111 w 125"/>
              <a:gd name="T71" fmla="*/ 28 h 236"/>
              <a:gd name="T72" fmla="*/ 111 w 125"/>
              <a:gd name="T73" fmla="*/ 28 h 236"/>
              <a:gd name="T74" fmla="*/ 111 w 125"/>
              <a:gd name="T75" fmla="*/ 28 h 236"/>
              <a:gd name="T76" fmla="*/ 111 w 125"/>
              <a:gd name="T77" fmla="*/ 28 h 236"/>
              <a:gd name="T78" fmla="*/ 111 w 125"/>
              <a:gd name="T79" fmla="*/ 28 h 236"/>
              <a:gd name="T80" fmla="*/ 111 w 125"/>
              <a:gd name="T81" fmla="*/ 29 h 236"/>
              <a:gd name="T82" fmla="*/ 111 w 125"/>
              <a:gd name="T83" fmla="*/ 29 h 236"/>
              <a:gd name="T84" fmla="*/ 111 w 125"/>
              <a:gd name="T85" fmla="*/ 29 h 236"/>
              <a:gd name="T86" fmla="*/ 111 w 125"/>
              <a:gd name="T87" fmla="*/ 29 h 236"/>
              <a:gd name="T88" fmla="*/ 111 w 125"/>
              <a:gd name="T89" fmla="*/ 29 h 236"/>
              <a:gd name="T90" fmla="*/ 111 w 125"/>
              <a:gd name="T91" fmla="*/ 29 h 236"/>
              <a:gd name="T92" fmla="*/ 111 w 125"/>
              <a:gd name="T93" fmla="*/ 29 h 236"/>
              <a:gd name="T94" fmla="*/ 111 w 125"/>
              <a:gd name="T95" fmla="*/ 29 h 236"/>
              <a:gd name="T96" fmla="*/ 111 w 125"/>
              <a:gd name="T97" fmla="*/ 30 h 236"/>
              <a:gd name="T98" fmla="*/ 111 w 125"/>
              <a:gd name="T99" fmla="*/ 30 h 236"/>
              <a:gd name="T100" fmla="*/ 111 w 125"/>
              <a:gd name="T101" fmla="*/ 31 h 236"/>
              <a:gd name="T102" fmla="*/ 111 w 125"/>
              <a:gd name="T103" fmla="*/ 31 h 236"/>
              <a:gd name="T104" fmla="*/ 111 w 125"/>
              <a:gd name="T105" fmla="*/ 31 h 236"/>
              <a:gd name="T106" fmla="*/ 111 w 125"/>
              <a:gd name="T107" fmla="*/ 31 h 236"/>
              <a:gd name="T108" fmla="*/ 111 w 125"/>
              <a:gd name="T109" fmla="*/ 32 h 236"/>
              <a:gd name="T110" fmla="*/ 111 w 125"/>
              <a:gd name="T111" fmla="*/ 32 h 236"/>
              <a:gd name="T112" fmla="*/ 0 w 125"/>
              <a:gd name="T113" fmla="*/ 217 h 236"/>
              <a:gd name="T114" fmla="*/ 4 w 125"/>
              <a:gd name="T115" fmla="*/ 236 h 236"/>
              <a:gd name="T116" fmla="*/ 125 w 125"/>
              <a:gd name="T117" fmla="*/ 39 h 236"/>
              <a:gd name="T118" fmla="*/ 122 w 125"/>
              <a:gd name="T119" fmla="*/ 0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25" h="236">
                <a:moveTo>
                  <a:pt x="122" y="0"/>
                </a:moveTo>
                <a:cubicBezTo>
                  <a:pt x="118" y="2"/>
                  <a:pt x="114" y="3"/>
                  <a:pt x="110" y="5"/>
                </a:cubicBezTo>
                <a:cubicBezTo>
                  <a:pt x="111" y="12"/>
                  <a:pt x="111" y="18"/>
                  <a:pt x="111" y="24"/>
                </a:cubicBezTo>
                <a:cubicBezTo>
                  <a:pt x="111" y="24"/>
                  <a:pt x="111" y="24"/>
                  <a:pt x="111" y="24"/>
                </a:cubicBezTo>
                <a:cubicBezTo>
                  <a:pt x="111" y="24"/>
                  <a:pt x="111" y="24"/>
                  <a:pt x="111" y="25"/>
                </a:cubicBezTo>
                <a:cubicBezTo>
                  <a:pt x="111" y="25"/>
                  <a:pt x="111" y="25"/>
                  <a:pt x="111" y="25"/>
                </a:cubicBezTo>
                <a:cubicBezTo>
                  <a:pt x="111" y="25"/>
                  <a:pt x="111" y="25"/>
                  <a:pt x="111" y="25"/>
                </a:cubicBezTo>
                <a:cubicBezTo>
                  <a:pt x="111" y="25"/>
                  <a:pt x="111" y="25"/>
                  <a:pt x="111" y="25"/>
                </a:cubicBezTo>
                <a:cubicBezTo>
                  <a:pt x="111" y="25"/>
                  <a:pt x="111" y="25"/>
                  <a:pt x="111" y="25"/>
                </a:cubicBezTo>
                <a:cubicBezTo>
                  <a:pt x="111" y="25"/>
                  <a:pt x="111" y="25"/>
                  <a:pt x="111" y="25"/>
                </a:cubicBezTo>
                <a:cubicBezTo>
                  <a:pt x="111" y="25"/>
                  <a:pt x="111" y="25"/>
                  <a:pt x="111" y="25"/>
                </a:cubicBezTo>
                <a:cubicBezTo>
                  <a:pt x="111" y="25"/>
                  <a:pt x="111" y="25"/>
                  <a:pt x="111" y="25"/>
                </a:cubicBezTo>
                <a:cubicBezTo>
                  <a:pt x="111" y="25"/>
                  <a:pt x="111" y="25"/>
                  <a:pt x="111" y="25"/>
                </a:cubicBezTo>
                <a:cubicBezTo>
                  <a:pt x="111" y="25"/>
                  <a:pt x="111" y="25"/>
                  <a:pt x="111" y="25"/>
                </a:cubicBezTo>
                <a:cubicBezTo>
                  <a:pt x="111" y="25"/>
                  <a:pt x="111" y="25"/>
                  <a:pt x="111" y="25"/>
                </a:cubicBezTo>
                <a:cubicBezTo>
                  <a:pt x="111" y="25"/>
                  <a:pt x="111" y="26"/>
                  <a:pt x="111" y="26"/>
                </a:cubicBezTo>
                <a:cubicBezTo>
                  <a:pt x="111" y="26"/>
                  <a:pt x="111" y="26"/>
                  <a:pt x="111" y="26"/>
                </a:cubicBezTo>
                <a:cubicBezTo>
                  <a:pt x="111" y="26"/>
                  <a:pt x="111" y="26"/>
                  <a:pt x="111" y="26"/>
                </a:cubicBezTo>
                <a:cubicBezTo>
                  <a:pt x="111" y="26"/>
                  <a:pt x="111" y="26"/>
                  <a:pt x="111" y="26"/>
                </a:cubicBezTo>
                <a:cubicBezTo>
                  <a:pt x="111" y="26"/>
                  <a:pt x="111" y="26"/>
                  <a:pt x="111" y="26"/>
                </a:cubicBezTo>
                <a:cubicBezTo>
                  <a:pt x="111" y="26"/>
                  <a:pt x="111" y="26"/>
                  <a:pt x="111" y="26"/>
                </a:cubicBezTo>
                <a:cubicBezTo>
                  <a:pt x="111" y="26"/>
                  <a:pt x="111" y="26"/>
                  <a:pt x="111" y="26"/>
                </a:cubicBezTo>
                <a:cubicBezTo>
                  <a:pt x="111" y="26"/>
                  <a:pt x="111" y="26"/>
                  <a:pt x="111" y="26"/>
                </a:cubicBezTo>
                <a:cubicBezTo>
                  <a:pt x="111" y="26"/>
                  <a:pt x="111" y="26"/>
                  <a:pt x="111" y="26"/>
                </a:cubicBezTo>
                <a:cubicBezTo>
                  <a:pt x="111" y="27"/>
                  <a:pt x="111" y="27"/>
                  <a:pt x="111" y="27"/>
                </a:cubicBezTo>
                <a:cubicBezTo>
                  <a:pt x="111" y="27"/>
                  <a:pt x="111" y="27"/>
                  <a:pt x="111" y="27"/>
                </a:cubicBezTo>
                <a:cubicBezTo>
                  <a:pt x="111" y="27"/>
                  <a:pt x="111" y="27"/>
                  <a:pt x="111" y="27"/>
                </a:cubicBezTo>
                <a:cubicBezTo>
                  <a:pt x="111" y="27"/>
                  <a:pt x="111" y="27"/>
                  <a:pt x="111" y="27"/>
                </a:cubicBezTo>
                <a:cubicBezTo>
                  <a:pt x="111" y="27"/>
                  <a:pt x="111" y="27"/>
                  <a:pt x="111" y="27"/>
                </a:cubicBezTo>
                <a:cubicBezTo>
                  <a:pt x="111" y="27"/>
                  <a:pt x="111" y="27"/>
                  <a:pt x="111" y="27"/>
                </a:cubicBezTo>
                <a:cubicBezTo>
                  <a:pt x="111" y="27"/>
                  <a:pt x="111" y="27"/>
                  <a:pt x="111" y="27"/>
                </a:cubicBezTo>
                <a:cubicBezTo>
                  <a:pt x="111" y="27"/>
                  <a:pt x="111" y="27"/>
                  <a:pt x="111" y="27"/>
                </a:cubicBezTo>
                <a:cubicBezTo>
                  <a:pt x="111" y="27"/>
                  <a:pt x="111" y="28"/>
                  <a:pt x="111" y="28"/>
                </a:cubicBezTo>
                <a:cubicBezTo>
                  <a:pt x="111" y="28"/>
                  <a:pt x="111" y="28"/>
                  <a:pt x="111" y="28"/>
                </a:cubicBezTo>
                <a:cubicBezTo>
                  <a:pt x="111" y="28"/>
                  <a:pt x="111" y="28"/>
                  <a:pt x="111" y="28"/>
                </a:cubicBezTo>
                <a:cubicBezTo>
                  <a:pt x="111" y="28"/>
                  <a:pt x="111" y="28"/>
                  <a:pt x="111" y="28"/>
                </a:cubicBezTo>
                <a:cubicBezTo>
                  <a:pt x="111" y="28"/>
                  <a:pt x="111" y="28"/>
                  <a:pt x="111" y="28"/>
                </a:cubicBezTo>
                <a:cubicBezTo>
                  <a:pt x="111" y="28"/>
                  <a:pt x="111" y="28"/>
                  <a:pt x="111" y="28"/>
                </a:cubicBezTo>
                <a:cubicBezTo>
                  <a:pt x="111" y="28"/>
                  <a:pt x="111" y="28"/>
                  <a:pt x="111" y="28"/>
                </a:cubicBezTo>
                <a:cubicBezTo>
                  <a:pt x="111" y="28"/>
                  <a:pt x="111" y="28"/>
                  <a:pt x="111" y="28"/>
                </a:cubicBezTo>
                <a:cubicBezTo>
                  <a:pt x="111" y="28"/>
                  <a:pt x="111" y="29"/>
                  <a:pt x="111" y="29"/>
                </a:cubicBezTo>
                <a:cubicBezTo>
                  <a:pt x="111" y="29"/>
                  <a:pt x="111" y="29"/>
                  <a:pt x="111" y="29"/>
                </a:cubicBezTo>
                <a:cubicBezTo>
                  <a:pt x="111" y="29"/>
                  <a:pt x="111" y="29"/>
                  <a:pt x="111" y="29"/>
                </a:cubicBezTo>
                <a:cubicBezTo>
                  <a:pt x="111" y="29"/>
                  <a:pt x="111" y="29"/>
                  <a:pt x="111" y="29"/>
                </a:cubicBezTo>
                <a:cubicBezTo>
                  <a:pt x="111" y="29"/>
                  <a:pt x="111" y="29"/>
                  <a:pt x="111" y="29"/>
                </a:cubicBezTo>
                <a:cubicBezTo>
                  <a:pt x="111" y="29"/>
                  <a:pt x="111" y="29"/>
                  <a:pt x="111" y="29"/>
                </a:cubicBezTo>
                <a:cubicBezTo>
                  <a:pt x="111" y="29"/>
                  <a:pt x="111" y="29"/>
                  <a:pt x="111" y="29"/>
                </a:cubicBezTo>
                <a:cubicBezTo>
                  <a:pt x="111" y="29"/>
                  <a:pt x="111" y="29"/>
                  <a:pt x="111" y="29"/>
                </a:cubicBezTo>
                <a:cubicBezTo>
                  <a:pt x="111" y="29"/>
                  <a:pt x="111" y="30"/>
                  <a:pt x="111" y="30"/>
                </a:cubicBezTo>
                <a:cubicBezTo>
                  <a:pt x="111" y="30"/>
                  <a:pt x="111" y="30"/>
                  <a:pt x="111" y="30"/>
                </a:cubicBezTo>
                <a:cubicBezTo>
                  <a:pt x="111" y="30"/>
                  <a:pt x="111" y="30"/>
                  <a:pt x="111" y="31"/>
                </a:cubicBezTo>
                <a:cubicBezTo>
                  <a:pt x="111" y="31"/>
                  <a:pt x="111" y="31"/>
                  <a:pt x="111" y="31"/>
                </a:cubicBezTo>
                <a:cubicBezTo>
                  <a:pt x="111" y="31"/>
                  <a:pt x="111" y="31"/>
                  <a:pt x="111" y="31"/>
                </a:cubicBezTo>
                <a:cubicBezTo>
                  <a:pt x="111" y="31"/>
                  <a:pt x="111" y="31"/>
                  <a:pt x="111" y="31"/>
                </a:cubicBezTo>
                <a:cubicBezTo>
                  <a:pt x="111" y="31"/>
                  <a:pt x="111" y="32"/>
                  <a:pt x="111" y="32"/>
                </a:cubicBezTo>
                <a:cubicBezTo>
                  <a:pt x="111" y="32"/>
                  <a:pt x="111" y="32"/>
                  <a:pt x="111" y="32"/>
                </a:cubicBezTo>
                <a:cubicBezTo>
                  <a:pt x="108" y="111"/>
                  <a:pt x="64" y="180"/>
                  <a:pt x="0" y="217"/>
                </a:cubicBezTo>
                <a:cubicBezTo>
                  <a:pt x="1" y="223"/>
                  <a:pt x="2" y="230"/>
                  <a:pt x="4" y="236"/>
                </a:cubicBezTo>
                <a:cubicBezTo>
                  <a:pt x="76" y="200"/>
                  <a:pt x="125" y="125"/>
                  <a:pt x="125" y="39"/>
                </a:cubicBezTo>
                <a:cubicBezTo>
                  <a:pt x="125" y="25"/>
                  <a:pt x="124" y="13"/>
                  <a:pt x="122"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 name="Freeform 22"/>
          <p:cNvSpPr>
            <a:spLocks noEditPoints="1"/>
          </p:cNvSpPr>
          <p:nvPr/>
        </p:nvSpPr>
        <p:spPr bwMode="auto">
          <a:xfrm>
            <a:off x="2074862" y="1937544"/>
            <a:ext cx="619125" cy="1184275"/>
          </a:xfrm>
          <a:custGeom>
            <a:avLst/>
            <a:gdLst>
              <a:gd name="T0" fmla="*/ 0 w 111"/>
              <a:gd name="T1" fmla="*/ 212 h 212"/>
              <a:gd name="T2" fmla="*/ 111 w 111"/>
              <a:gd name="T3" fmla="*/ 27 h 212"/>
              <a:gd name="T4" fmla="*/ 111 w 111"/>
              <a:gd name="T5" fmla="*/ 27 h 212"/>
              <a:gd name="T6" fmla="*/ 111 w 111"/>
              <a:gd name="T7" fmla="*/ 26 h 212"/>
              <a:gd name="T8" fmla="*/ 111 w 111"/>
              <a:gd name="T9" fmla="*/ 26 h 212"/>
              <a:gd name="T10" fmla="*/ 111 w 111"/>
              <a:gd name="T11" fmla="*/ 26 h 212"/>
              <a:gd name="T12" fmla="*/ 111 w 111"/>
              <a:gd name="T13" fmla="*/ 24 h 212"/>
              <a:gd name="T14" fmla="*/ 111 w 111"/>
              <a:gd name="T15" fmla="*/ 24 h 212"/>
              <a:gd name="T16" fmla="*/ 111 w 111"/>
              <a:gd name="T17" fmla="*/ 24 h 212"/>
              <a:gd name="T18" fmla="*/ 111 w 111"/>
              <a:gd name="T19" fmla="*/ 24 h 212"/>
              <a:gd name="T20" fmla="*/ 111 w 111"/>
              <a:gd name="T21" fmla="*/ 24 h 212"/>
              <a:gd name="T22" fmla="*/ 111 w 111"/>
              <a:gd name="T23" fmla="*/ 24 h 212"/>
              <a:gd name="T24" fmla="*/ 111 w 111"/>
              <a:gd name="T25" fmla="*/ 23 h 212"/>
              <a:gd name="T26" fmla="*/ 111 w 111"/>
              <a:gd name="T27" fmla="*/ 23 h 212"/>
              <a:gd name="T28" fmla="*/ 111 w 111"/>
              <a:gd name="T29" fmla="*/ 23 h 212"/>
              <a:gd name="T30" fmla="*/ 111 w 111"/>
              <a:gd name="T31" fmla="*/ 23 h 212"/>
              <a:gd name="T32" fmla="*/ 111 w 111"/>
              <a:gd name="T33" fmla="*/ 23 h 212"/>
              <a:gd name="T34" fmla="*/ 111 w 111"/>
              <a:gd name="T35" fmla="*/ 23 h 212"/>
              <a:gd name="T36" fmla="*/ 111 w 111"/>
              <a:gd name="T37" fmla="*/ 22 h 212"/>
              <a:gd name="T38" fmla="*/ 111 w 111"/>
              <a:gd name="T39" fmla="*/ 22 h 212"/>
              <a:gd name="T40" fmla="*/ 111 w 111"/>
              <a:gd name="T41" fmla="*/ 22 h 212"/>
              <a:gd name="T42" fmla="*/ 111 w 111"/>
              <a:gd name="T43" fmla="*/ 22 h 212"/>
              <a:gd name="T44" fmla="*/ 111 w 111"/>
              <a:gd name="T45" fmla="*/ 22 h 212"/>
              <a:gd name="T46" fmla="*/ 111 w 111"/>
              <a:gd name="T47" fmla="*/ 22 h 212"/>
              <a:gd name="T48" fmla="*/ 111 w 111"/>
              <a:gd name="T49" fmla="*/ 21 h 212"/>
              <a:gd name="T50" fmla="*/ 111 w 111"/>
              <a:gd name="T51" fmla="*/ 21 h 212"/>
              <a:gd name="T52" fmla="*/ 111 w 111"/>
              <a:gd name="T53" fmla="*/ 21 h 212"/>
              <a:gd name="T54" fmla="*/ 111 w 111"/>
              <a:gd name="T55" fmla="*/ 21 h 212"/>
              <a:gd name="T56" fmla="*/ 111 w 111"/>
              <a:gd name="T57" fmla="*/ 21 h 212"/>
              <a:gd name="T58" fmla="*/ 111 w 111"/>
              <a:gd name="T59" fmla="*/ 21 h 212"/>
              <a:gd name="T60" fmla="*/ 111 w 111"/>
              <a:gd name="T61" fmla="*/ 21 h 212"/>
              <a:gd name="T62" fmla="*/ 111 w 111"/>
              <a:gd name="T63" fmla="*/ 21 h 212"/>
              <a:gd name="T64" fmla="*/ 111 w 111"/>
              <a:gd name="T65" fmla="*/ 20 h 212"/>
              <a:gd name="T66" fmla="*/ 111 w 111"/>
              <a:gd name="T67" fmla="*/ 20 h 212"/>
              <a:gd name="T68" fmla="*/ 111 w 111"/>
              <a:gd name="T69" fmla="*/ 20 h 212"/>
              <a:gd name="T70" fmla="*/ 111 w 111"/>
              <a:gd name="T71" fmla="*/ 20 h 212"/>
              <a:gd name="T72" fmla="*/ 111 w 111"/>
              <a:gd name="T73" fmla="*/ 20 h 212"/>
              <a:gd name="T74" fmla="*/ 111 w 111"/>
              <a:gd name="T75" fmla="*/ 20 h 212"/>
              <a:gd name="T76" fmla="*/ 111 w 111"/>
              <a:gd name="T77" fmla="*/ 19 h 212"/>
              <a:gd name="T78" fmla="*/ 111 w 111"/>
              <a:gd name="T79" fmla="*/ 19 h 212"/>
              <a:gd name="T80" fmla="*/ 110 w 111"/>
              <a:gd name="T81" fmla="*/ 0 h 212"/>
              <a:gd name="T82" fmla="*/ 110 w 111"/>
              <a:gd name="T83" fmla="*/ 0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11" h="212">
                <a:moveTo>
                  <a:pt x="111" y="27"/>
                </a:moveTo>
                <a:cubicBezTo>
                  <a:pt x="108" y="106"/>
                  <a:pt x="64" y="175"/>
                  <a:pt x="0" y="212"/>
                </a:cubicBezTo>
                <a:cubicBezTo>
                  <a:pt x="0" y="212"/>
                  <a:pt x="0" y="212"/>
                  <a:pt x="0" y="212"/>
                </a:cubicBezTo>
                <a:cubicBezTo>
                  <a:pt x="64" y="175"/>
                  <a:pt x="108" y="106"/>
                  <a:pt x="111" y="27"/>
                </a:cubicBezTo>
                <a:moveTo>
                  <a:pt x="111" y="26"/>
                </a:moveTo>
                <a:cubicBezTo>
                  <a:pt x="111" y="26"/>
                  <a:pt x="111" y="27"/>
                  <a:pt x="111" y="27"/>
                </a:cubicBezTo>
                <a:cubicBezTo>
                  <a:pt x="111" y="27"/>
                  <a:pt x="111" y="26"/>
                  <a:pt x="111" y="26"/>
                </a:cubicBezTo>
                <a:moveTo>
                  <a:pt x="111" y="26"/>
                </a:moveTo>
                <a:cubicBezTo>
                  <a:pt x="111" y="26"/>
                  <a:pt x="111" y="26"/>
                  <a:pt x="111" y="26"/>
                </a:cubicBezTo>
                <a:cubicBezTo>
                  <a:pt x="111" y="26"/>
                  <a:pt x="111" y="26"/>
                  <a:pt x="111" y="26"/>
                </a:cubicBezTo>
                <a:moveTo>
                  <a:pt x="111" y="25"/>
                </a:moveTo>
                <a:cubicBezTo>
                  <a:pt x="111" y="25"/>
                  <a:pt x="111" y="25"/>
                  <a:pt x="111" y="26"/>
                </a:cubicBezTo>
                <a:cubicBezTo>
                  <a:pt x="111" y="25"/>
                  <a:pt x="111" y="25"/>
                  <a:pt x="111" y="25"/>
                </a:cubicBezTo>
                <a:moveTo>
                  <a:pt x="111" y="24"/>
                </a:moveTo>
                <a:cubicBezTo>
                  <a:pt x="111" y="24"/>
                  <a:pt x="111" y="25"/>
                  <a:pt x="111" y="25"/>
                </a:cubicBezTo>
                <a:cubicBezTo>
                  <a:pt x="111" y="25"/>
                  <a:pt x="111" y="24"/>
                  <a:pt x="111" y="24"/>
                </a:cubicBezTo>
                <a:moveTo>
                  <a:pt x="111" y="24"/>
                </a:moveTo>
                <a:cubicBezTo>
                  <a:pt x="111" y="24"/>
                  <a:pt x="111" y="24"/>
                  <a:pt x="111" y="24"/>
                </a:cubicBezTo>
                <a:cubicBezTo>
                  <a:pt x="111" y="24"/>
                  <a:pt x="111" y="24"/>
                  <a:pt x="111" y="24"/>
                </a:cubicBezTo>
                <a:moveTo>
                  <a:pt x="111" y="24"/>
                </a:moveTo>
                <a:cubicBezTo>
                  <a:pt x="111" y="24"/>
                  <a:pt x="111" y="24"/>
                  <a:pt x="111" y="24"/>
                </a:cubicBezTo>
                <a:cubicBezTo>
                  <a:pt x="111" y="24"/>
                  <a:pt x="111" y="24"/>
                  <a:pt x="111" y="24"/>
                </a:cubicBezTo>
                <a:moveTo>
                  <a:pt x="111" y="24"/>
                </a:moveTo>
                <a:cubicBezTo>
                  <a:pt x="111" y="24"/>
                  <a:pt x="111" y="24"/>
                  <a:pt x="111" y="24"/>
                </a:cubicBezTo>
                <a:cubicBezTo>
                  <a:pt x="111" y="24"/>
                  <a:pt x="111" y="24"/>
                  <a:pt x="111" y="24"/>
                </a:cubicBezTo>
                <a:moveTo>
                  <a:pt x="111" y="23"/>
                </a:moveTo>
                <a:cubicBezTo>
                  <a:pt x="111" y="23"/>
                  <a:pt x="111" y="24"/>
                  <a:pt x="111" y="24"/>
                </a:cubicBezTo>
                <a:cubicBezTo>
                  <a:pt x="111" y="24"/>
                  <a:pt x="111" y="23"/>
                  <a:pt x="111" y="23"/>
                </a:cubicBezTo>
                <a:moveTo>
                  <a:pt x="111" y="23"/>
                </a:moveTo>
                <a:cubicBezTo>
                  <a:pt x="111" y="23"/>
                  <a:pt x="111" y="23"/>
                  <a:pt x="111" y="23"/>
                </a:cubicBezTo>
                <a:cubicBezTo>
                  <a:pt x="111" y="23"/>
                  <a:pt x="111" y="23"/>
                  <a:pt x="111" y="23"/>
                </a:cubicBezTo>
                <a:moveTo>
                  <a:pt x="111" y="23"/>
                </a:moveTo>
                <a:cubicBezTo>
                  <a:pt x="111" y="23"/>
                  <a:pt x="111" y="23"/>
                  <a:pt x="111" y="23"/>
                </a:cubicBezTo>
                <a:cubicBezTo>
                  <a:pt x="111" y="23"/>
                  <a:pt x="111" y="23"/>
                  <a:pt x="111" y="23"/>
                </a:cubicBezTo>
                <a:moveTo>
                  <a:pt x="111" y="23"/>
                </a:moveTo>
                <a:cubicBezTo>
                  <a:pt x="111" y="23"/>
                  <a:pt x="111" y="23"/>
                  <a:pt x="111" y="23"/>
                </a:cubicBezTo>
                <a:cubicBezTo>
                  <a:pt x="111" y="23"/>
                  <a:pt x="111" y="23"/>
                  <a:pt x="111" y="23"/>
                </a:cubicBezTo>
                <a:moveTo>
                  <a:pt x="111" y="22"/>
                </a:moveTo>
                <a:cubicBezTo>
                  <a:pt x="111" y="22"/>
                  <a:pt x="111" y="23"/>
                  <a:pt x="111" y="23"/>
                </a:cubicBezTo>
                <a:cubicBezTo>
                  <a:pt x="111" y="23"/>
                  <a:pt x="111" y="22"/>
                  <a:pt x="111" y="22"/>
                </a:cubicBezTo>
                <a:moveTo>
                  <a:pt x="111" y="22"/>
                </a:moveTo>
                <a:cubicBezTo>
                  <a:pt x="111" y="22"/>
                  <a:pt x="111" y="22"/>
                  <a:pt x="111" y="22"/>
                </a:cubicBezTo>
                <a:cubicBezTo>
                  <a:pt x="111" y="22"/>
                  <a:pt x="111" y="22"/>
                  <a:pt x="111" y="22"/>
                </a:cubicBezTo>
                <a:moveTo>
                  <a:pt x="111" y="22"/>
                </a:moveTo>
                <a:cubicBezTo>
                  <a:pt x="111" y="22"/>
                  <a:pt x="111" y="22"/>
                  <a:pt x="111" y="22"/>
                </a:cubicBezTo>
                <a:cubicBezTo>
                  <a:pt x="111" y="22"/>
                  <a:pt x="111" y="22"/>
                  <a:pt x="111" y="22"/>
                </a:cubicBezTo>
                <a:moveTo>
                  <a:pt x="111" y="22"/>
                </a:moveTo>
                <a:cubicBezTo>
                  <a:pt x="111" y="22"/>
                  <a:pt x="111" y="22"/>
                  <a:pt x="111" y="22"/>
                </a:cubicBezTo>
                <a:cubicBezTo>
                  <a:pt x="111" y="22"/>
                  <a:pt x="111" y="22"/>
                  <a:pt x="111" y="22"/>
                </a:cubicBezTo>
                <a:moveTo>
                  <a:pt x="111" y="21"/>
                </a:moveTo>
                <a:cubicBezTo>
                  <a:pt x="111" y="22"/>
                  <a:pt x="111" y="22"/>
                  <a:pt x="111" y="22"/>
                </a:cubicBezTo>
                <a:cubicBezTo>
                  <a:pt x="111" y="22"/>
                  <a:pt x="111" y="22"/>
                  <a:pt x="111" y="21"/>
                </a:cubicBezTo>
                <a:moveTo>
                  <a:pt x="111" y="21"/>
                </a:moveTo>
                <a:cubicBezTo>
                  <a:pt x="111" y="21"/>
                  <a:pt x="111" y="21"/>
                  <a:pt x="111" y="21"/>
                </a:cubicBezTo>
                <a:cubicBezTo>
                  <a:pt x="111" y="21"/>
                  <a:pt x="111" y="21"/>
                  <a:pt x="111" y="21"/>
                </a:cubicBezTo>
                <a:moveTo>
                  <a:pt x="111" y="21"/>
                </a:moveTo>
                <a:cubicBezTo>
                  <a:pt x="111" y="21"/>
                  <a:pt x="111" y="21"/>
                  <a:pt x="111" y="21"/>
                </a:cubicBezTo>
                <a:cubicBezTo>
                  <a:pt x="111" y="21"/>
                  <a:pt x="111" y="21"/>
                  <a:pt x="111" y="21"/>
                </a:cubicBezTo>
                <a:moveTo>
                  <a:pt x="111" y="21"/>
                </a:moveTo>
                <a:cubicBezTo>
                  <a:pt x="111" y="21"/>
                  <a:pt x="111" y="21"/>
                  <a:pt x="111" y="21"/>
                </a:cubicBezTo>
                <a:cubicBezTo>
                  <a:pt x="111" y="21"/>
                  <a:pt x="111" y="21"/>
                  <a:pt x="111" y="21"/>
                </a:cubicBezTo>
                <a:moveTo>
                  <a:pt x="111" y="21"/>
                </a:moveTo>
                <a:cubicBezTo>
                  <a:pt x="111" y="21"/>
                  <a:pt x="111" y="21"/>
                  <a:pt x="111" y="21"/>
                </a:cubicBezTo>
                <a:cubicBezTo>
                  <a:pt x="111" y="21"/>
                  <a:pt x="111" y="21"/>
                  <a:pt x="111" y="21"/>
                </a:cubicBezTo>
                <a:moveTo>
                  <a:pt x="111" y="20"/>
                </a:moveTo>
                <a:cubicBezTo>
                  <a:pt x="111" y="20"/>
                  <a:pt x="111" y="20"/>
                  <a:pt x="111" y="20"/>
                </a:cubicBezTo>
                <a:cubicBezTo>
                  <a:pt x="111" y="20"/>
                  <a:pt x="111" y="20"/>
                  <a:pt x="111" y="20"/>
                </a:cubicBezTo>
                <a:moveTo>
                  <a:pt x="111" y="20"/>
                </a:moveTo>
                <a:cubicBezTo>
                  <a:pt x="111" y="20"/>
                  <a:pt x="111" y="20"/>
                  <a:pt x="111" y="20"/>
                </a:cubicBezTo>
                <a:cubicBezTo>
                  <a:pt x="111" y="20"/>
                  <a:pt x="111" y="20"/>
                  <a:pt x="111" y="20"/>
                </a:cubicBezTo>
                <a:moveTo>
                  <a:pt x="111" y="20"/>
                </a:moveTo>
                <a:cubicBezTo>
                  <a:pt x="111" y="20"/>
                  <a:pt x="111" y="20"/>
                  <a:pt x="111" y="20"/>
                </a:cubicBezTo>
                <a:cubicBezTo>
                  <a:pt x="111" y="20"/>
                  <a:pt x="111" y="20"/>
                  <a:pt x="111" y="20"/>
                </a:cubicBezTo>
                <a:moveTo>
                  <a:pt x="111" y="20"/>
                </a:moveTo>
                <a:cubicBezTo>
                  <a:pt x="111" y="20"/>
                  <a:pt x="111" y="20"/>
                  <a:pt x="111" y="20"/>
                </a:cubicBezTo>
                <a:cubicBezTo>
                  <a:pt x="111" y="20"/>
                  <a:pt x="111" y="20"/>
                  <a:pt x="111" y="20"/>
                </a:cubicBezTo>
                <a:cubicBezTo>
                  <a:pt x="111" y="20"/>
                  <a:pt x="111" y="20"/>
                  <a:pt x="111" y="20"/>
                </a:cubicBezTo>
                <a:moveTo>
                  <a:pt x="111" y="19"/>
                </a:moveTo>
                <a:cubicBezTo>
                  <a:pt x="111" y="19"/>
                  <a:pt x="111" y="19"/>
                  <a:pt x="111" y="20"/>
                </a:cubicBezTo>
                <a:cubicBezTo>
                  <a:pt x="111" y="19"/>
                  <a:pt x="111" y="19"/>
                  <a:pt x="111" y="19"/>
                </a:cubicBezTo>
                <a:moveTo>
                  <a:pt x="110" y="0"/>
                </a:moveTo>
                <a:cubicBezTo>
                  <a:pt x="110" y="0"/>
                  <a:pt x="110" y="0"/>
                  <a:pt x="110" y="0"/>
                </a:cubicBezTo>
                <a:cubicBezTo>
                  <a:pt x="111" y="7"/>
                  <a:pt x="111" y="13"/>
                  <a:pt x="111" y="19"/>
                </a:cubicBezTo>
                <a:cubicBezTo>
                  <a:pt x="111" y="13"/>
                  <a:pt x="111" y="7"/>
                  <a:pt x="110"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 name="Oval 26"/>
          <p:cNvSpPr>
            <a:spLocks noChangeArrowheads="1"/>
          </p:cNvSpPr>
          <p:nvPr/>
        </p:nvSpPr>
        <p:spPr bwMode="auto">
          <a:xfrm>
            <a:off x="2236787" y="788194"/>
            <a:ext cx="100013" cy="100013"/>
          </a:xfrm>
          <a:prstGeom prst="ellipse">
            <a:avLst/>
          </a:prstGeom>
          <a:solidFill>
            <a:srgbClr val="E6EAE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6" name="Oval 58"/>
          <p:cNvSpPr>
            <a:spLocks noChangeArrowheads="1"/>
          </p:cNvSpPr>
          <p:nvPr/>
        </p:nvSpPr>
        <p:spPr bwMode="auto">
          <a:xfrm>
            <a:off x="4565650" y="2624931"/>
            <a:ext cx="104775" cy="100013"/>
          </a:xfrm>
          <a:prstGeom prst="ellipse">
            <a:avLst/>
          </a:prstGeom>
          <a:solidFill>
            <a:srgbClr val="E6EAE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63"/>
          <p:cNvSpPr>
            <a:spLocks noEditPoints="1"/>
          </p:cNvSpPr>
          <p:nvPr/>
        </p:nvSpPr>
        <p:spPr bwMode="auto">
          <a:xfrm>
            <a:off x="1130300" y="1591469"/>
            <a:ext cx="738188" cy="904875"/>
          </a:xfrm>
          <a:custGeom>
            <a:avLst/>
            <a:gdLst>
              <a:gd name="T0" fmla="*/ 61 w 132"/>
              <a:gd name="T1" fmla="*/ 112 h 162"/>
              <a:gd name="T2" fmla="*/ 56 w 132"/>
              <a:gd name="T3" fmla="*/ 109 h 162"/>
              <a:gd name="T4" fmla="*/ 53 w 132"/>
              <a:gd name="T5" fmla="*/ 104 h 162"/>
              <a:gd name="T6" fmla="*/ 56 w 132"/>
              <a:gd name="T7" fmla="*/ 98 h 162"/>
              <a:gd name="T8" fmla="*/ 61 w 132"/>
              <a:gd name="T9" fmla="*/ 96 h 162"/>
              <a:gd name="T10" fmla="*/ 67 w 132"/>
              <a:gd name="T11" fmla="*/ 98 h 162"/>
              <a:gd name="T12" fmla="*/ 69 w 132"/>
              <a:gd name="T13" fmla="*/ 104 h 162"/>
              <a:gd name="T14" fmla="*/ 67 w 132"/>
              <a:gd name="T15" fmla="*/ 109 h 162"/>
              <a:gd name="T16" fmla="*/ 61 w 132"/>
              <a:gd name="T17" fmla="*/ 112 h 162"/>
              <a:gd name="T18" fmla="*/ 43 w 132"/>
              <a:gd name="T19" fmla="*/ 61 h 162"/>
              <a:gd name="T20" fmla="*/ 38 w 132"/>
              <a:gd name="T21" fmla="*/ 59 h 162"/>
              <a:gd name="T22" fmla="*/ 36 w 132"/>
              <a:gd name="T23" fmla="*/ 54 h 162"/>
              <a:gd name="T24" fmla="*/ 39 w 132"/>
              <a:gd name="T25" fmla="*/ 44 h 162"/>
              <a:gd name="T26" fmla="*/ 48 w 132"/>
              <a:gd name="T27" fmla="*/ 36 h 162"/>
              <a:gd name="T28" fmla="*/ 63 w 132"/>
              <a:gd name="T29" fmla="*/ 32 h 162"/>
              <a:gd name="T30" fmla="*/ 76 w 132"/>
              <a:gd name="T31" fmla="*/ 35 h 162"/>
              <a:gd name="T32" fmla="*/ 85 w 132"/>
              <a:gd name="T33" fmla="*/ 43 h 162"/>
              <a:gd name="T34" fmla="*/ 88 w 132"/>
              <a:gd name="T35" fmla="*/ 53 h 162"/>
              <a:gd name="T36" fmla="*/ 86 w 132"/>
              <a:gd name="T37" fmla="*/ 61 h 162"/>
              <a:gd name="T38" fmla="*/ 82 w 132"/>
              <a:gd name="T39" fmla="*/ 67 h 162"/>
              <a:gd name="T40" fmla="*/ 73 w 132"/>
              <a:gd name="T41" fmla="*/ 75 h 162"/>
              <a:gd name="T42" fmla="*/ 70 w 132"/>
              <a:gd name="T43" fmla="*/ 78 h 162"/>
              <a:gd name="T44" fmla="*/ 69 w 132"/>
              <a:gd name="T45" fmla="*/ 80 h 162"/>
              <a:gd name="T46" fmla="*/ 68 w 132"/>
              <a:gd name="T47" fmla="*/ 82 h 162"/>
              <a:gd name="T48" fmla="*/ 67 w 132"/>
              <a:gd name="T49" fmla="*/ 86 h 162"/>
              <a:gd name="T50" fmla="*/ 61 w 132"/>
              <a:gd name="T51" fmla="*/ 91 h 162"/>
              <a:gd name="T52" fmla="*/ 56 w 132"/>
              <a:gd name="T53" fmla="*/ 89 h 162"/>
              <a:gd name="T54" fmla="*/ 54 w 132"/>
              <a:gd name="T55" fmla="*/ 84 h 162"/>
              <a:gd name="T56" fmla="*/ 56 w 132"/>
              <a:gd name="T57" fmla="*/ 77 h 162"/>
              <a:gd name="T58" fmla="*/ 59 w 132"/>
              <a:gd name="T59" fmla="*/ 71 h 162"/>
              <a:gd name="T60" fmla="*/ 65 w 132"/>
              <a:gd name="T61" fmla="*/ 65 h 162"/>
              <a:gd name="T62" fmla="*/ 70 w 132"/>
              <a:gd name="T63" fmla="*/ 61 h 162"/>
              <a:gd name="T64" fmla="*/ 73 w 132"/>
              <a:gd name="T65" fmla="*/ 57 h 162"/>
              <a:gd name="T66" fmla="*/ 74 w 132"/>
              <a:gd name="T67" fmla="*/ 53 h 162"/>
              <a:gd name="T68" fmla="*/ 71 w 132"/>
              <a:gd name="T69" fmla="*/ 46 h 162"/>
              <a:gd name="T70" fmla="*/ 63 w 132"/>
              <a:gd name="T71" fmla="*/ 43 h 162"/>
              <a:gd name="T72" fmla="*/ 54 w 132"/>
              <a:gd name="T73" fmla="*/ 46 h 162"/>
              <a:gd name="T74" fmla="*/ 49 w 132"/>
              <a:gd name="T75" fmla="*/ 55 h 162"/>
              <a:gd name="T76" fmla="*/ 43 w 132"/>
              <a:gd name="T77" fmla="*/ 61 h 162"/>
              <a:gd name="T78" fmla="*/ 60 w 132"/>
              <a:gd name="T79" fmla="*/ 0 h 162"/>
              <a:gd name="T80" fmla="*/ 2 w 132"/>
              <a:gd name="T81" fmla="*/ 42 h 162"/>
              <a:gd name="T82" fmla="*/ 23 w 132"/>
              <a:gd name="T83" fmla="*/ 134 h 162"/>
              <a:gd name="T84" fmla="*/ 16 w 132"/>
              <a:gd name="T85" fmla="*/ 155 h 162"/>
              <a:gd name="T86" fmla="*/ 25 w 132"/>
              <a:gd name="T87" fmla="*/ 154 h 162"/>
              <a:gd name="T88" fmla="*/ 63 w 132"/>
              <a:gd name="T89" fmla="*/ 160 h 162"/>
              <a:gd name="T90" fmla="*/ 77 w 132"/>
              <a:gd name="T91" fmla="*/ 162 h 162"/>
              <a:gd name="T92" fmla="*/ 87 w 132"/>
              <a:gd name="T93" fmla="*/ 159 h 162"/>
              <a:gd name="T94" fmla="*/ 90 w 132"/>
              <a:gd name="T95" fmla="*/ 150 h 162"/>
              <a:gd name="T96" fmla="*/ 99 w 132"/>
              <a:gd name="T97" fmla="*/ 130 h 162"/>
              <a:gd name="T98" fmla="*/ 120 w 132"/>
              <a:gd name="T99" fmla="*/ 123 h 162"/>
              <a:gd name="T100" fmla="*/ 119 w 132"/>
              <a:gd name="T101" fmla="*/ 111 h 162"/>
              <a:gd name="T102" fmla="*/ 123 w 132"/>
              <a:gd name="T103" fmla="*/ 104 h 162"/>
              <a:gd name="T104" fmla="*/ 121 w 132"/>
              <a:gd name="T105" fmla="*/ 99 h 162"/>
              <a:gd name="T106" fmla="*/ 122 w 132"/>
              <a:gd name="T107" fmla="*/ 86 h 162"/>
              <a:gd name="T108" fmla="*/ 132 w 132"/>
              <a:gd name="T109" fmla="*/ 81 h 162"/>
              <a:gd name="T110" fmla="*/ 120 w 132"/>
              <a:gd name="T111" fmla="*/ 61 h 162"/>
              <a:gd name="T112" fmla="*/ 123 w 132"/>
              <a:gd name="T113" fmla="*/ 51 h 162"/>
              <a:gd name="T114" fmla="*/ 115 w 132"/>
              <a:gd name="T115" fmla="*/ 27 h 162"/>
              <a:gd name="T116" fmla="*/ 62 w 132"/>
              <a:gd name="T117" fmla="*/ 0 h 162"/>
              <a:gd name="T118" fmla="*/ 60 w 132"/>
              <a:gd name="T119" fmla="*/ 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32" h="162">
                <a:moveTo>
                  <a:pt x="61" y="112"/>
                </a:moveTo>
                <a:cubicBezTo>
                  <a:pt x="59" y="112"/>
                  <a:pt x="57" y="111"/>
                  <a:pt x="56" y="109"/>
                </a:cubicBezTo>
                <a:cubicBezTo>
                  <a:pt x="54" y="108"/>
                  <a:pt x="53" y="106"/>
                  <a:pt x="53" y="104"/>
                </a:cubicBezTo>
                <a:cubicBezTo>
                  <a:pt x="53" y="102"/>
                  <a:pt x="54" y="100"/>
                  <a:pt x="56" y="98"/>
                </a:cubicBezTo>
                <a:cubicBezTo>
                  <a:pt x="57" y="97"/>
                  <a:pt x="59" y="96"/>
                  <a:pt x="61" y="96"/>
                </a:cubicBezTo>
                <a:cubicBezTo>
                  <a:pt x="63" y="96"/>
                  <a:pt x="65" y="97"/>
                  <a:pt x="67" y="98"/>
                </a:cubicBezTo>
                <a:cubicBezTo>
                  <a:pt x="68" y="100"/>
                  <a:pt x="69" y="102"/>
                  <a:pt x="69" y="104"/>
                </a:cubicBezTo>
                <a:cubicBezTo>
                  <a:pt x="69" y="106"/>
                  <a:pt x="68" y="108"/>
                  <a:pt x="67" y="109"/>
                </a:cubicBezTo>
                <a:cubicBezTo>
                  <a:pt x="65" y="111"/>
                  <a:pt x="63" y="112"/>
                  <a:pt x="61" y="112"/>
                </a:cubicBezTo>
                <a:moveTo>
                  <a:pt x="43" y="61"/>
                </a:moveTo>
                <a:cubicBezTo>
                  <a:pt x="41" y="61"/>
                  <a:pt x="39" y="60"/>
                  <a:pt x="38" y="59"/>
                </a:cubicBezTo>
                <a:cubicBezTo>
                  <a:pt x="36" y="57"/>
                  <a:pt x="36" y="56"/>
                  <a:pt x="36" y="54"/>
                </a:cubicBezTo>
                <a:cubicBezTo>
                  <a:pt x="36" y="51"/>
                  <a:pt x="37" y="48"/>
                  <a:pt x="39" y="44"/>
                </a:cubicBezTo>
                <a:cubicBezTo>
                  <a:pt x="41" y="41"/>
                  <a:pt x="44" y="38"/>
                  <a:pt x="48" y="36"/>
                </a:cubicBezTo>
                <a:cubicBezTo>
                  <a:pt x="52" y="34"/>
                  <a:pt x="57" y="32"/>
                  <a:pt x="63" y="32"/>
                </a:cubicBezTo>
                <a:cubicBezTo>
                  <a:pt x="68" y="32"/>
                  <a:pt x="72" y="33"/>
                  <a:pt x="76" y="35"/>
                </a:cubicBezTo>
                <a:cubicBezTo>
                  <a:pt x="80" y="37"/>
                  <a:pt x="83" y="40"/>
                  <a:pt x="85" y="43"/>
                </a:cubicBezTo>
                <a:cubicBezTo>
                  <a:pt x="87" y="46"/>
                  <a:pt x="88" y="50"/>
                  <a:pt x="88" y="53"/>
                </a:cubicBezTo>
                <a:cubicBezTo>
                  <a:pt x="88" y="56"/>
                  <a:pt x="87" y="59"/>
                  <a:pt x="86" y="61"/>
                </a:cubicBezTo>
                <a:cubicBezTo>
                  <a:pt x="85" y="63"/>
                  <a:pt x="84" y="65"/>
                  <a:pt x="82" y="67"/>
                </a:cubicBezTo>
                <a:cubicBezTo>
                  <a:pt x="80" y="68"/>
                  <a:pt x="77" y="71"/>
                  <a:pt x="73" y="75"/>
                </a:cubicBezTo>
                <a:cubicBezTo>
                  <a:pt x="72" y="76"/>
                  <a:pt x="71" y="77"/>
                  <a:pt x="70" y="78"/>
                </a:cubicBezTo>
                <a:cubicBezTo>
                  <a:pt x="69" y="79"/>
                  <a:pt x="69" y="79"/>
                  <a:pt x="69" y="80"/>
                </a:cubicBezTo>
                <a:cubicBezTo>
                  <a:pt x="68" y="81"/>
                  <a:pt x="68" y="81"/>
                  <a:pt x="68" y="82"/>
                </a:cubicBezTo>
                <a:cubicBezTo>
                  <a:pt x="68" y="83"/>
                  <a:pt x="67" y="84"/>
                  <a:pt x="67" y="86"/>
                </a:cubicBezTo>
                <a:cubicBezTo>
                  <a:pt x="66" y="89"/>
                  <a:pt x="64" y="91"/>
                  <a:pt x="61" y="91"/>
                </a:cubicBezTo>
                <a:cubicBezTo>
                  <a:pt x="59" y="91"/>
                  <a:pt x="57" y="91"/>
                  <a:pt x="56" y="89"/>
                </a:cubicBezTo>
                <a:cubicBezTo>
                  <a:pt x="55" y="88"/>
                  <a:pt x="54" y="86"/>
                  <a:pt x="54" y="84"/>
                </a:cubicBezTo>
                <a:cubicBezTo>
                  <a:pt x="54" y="81"/>
                  <a:pt x="55" y="79"/>
                  <a:pt x="56" y="77"/>
                </a:cubicBezTo>
                <a:cubicBezTo>
                  <a:pt x="57" y="74"/>
                  <a:pt x="58" y="72"/>
                  <a:pt x="59" y="71"/>
                </a:cubicBezTo>
                <a:cubicBezTo>
                  <a:pt x="61" y="69"/>
                  <a:pt x="63" y="67"/>
                  <a:pt x="65" y="65"/>
                </a:cubicBezTo>
                <a:cubicBezTo>
                  <a:pt x="68" y="63"/>
                  <a:pt x="69" y="62"/>
                  <a:pt x="70" y="61"/>
                </a:cubicBezTo>
                <a:cubicBezTo>
                  <a:pt x="71" y="60"/>
                  <a:pt x="72" y="59"/>
                  <a:pt x="73" y="57"/>
                </a:cubicBezTo>
                <a:cubicBezTo>
                  <a:pt x="73" y="56"/>
                  <a:pt x="74" y="55"/>
                  <a:pt x="74" y="53"/>
                </a:cubicBezTo>
                <a:cubicBezTo>
                  <a:pt x="74" y="51"/>
                  <a:pt x="73" y="48"/>
                  <a:pt x="71" y="46"/>
                </a:cubicBezTo>
                <a:cubicBezTo>
                  <a:pt x="68" y="44"/>
                  <a:pt x="66" y="43"/>
                  <a:pt x="63" y="43"/>
                </a:cubicBezTo>
                <a:cubicBezTo>
                  <a:pt x="59" y="43"/>
                  <a:pt x="56" y="44"/>
                  <a:pt x="54" y="46"/>
                </a:cubicBezTo>
                <a:cubicBezTo>
                  <a:pt x="52" y="48"/>
                  <a:pt x="51" y="51"/>
                  <a:pt x="49" y="55"/>
                </a:cubicBezTo>
                <a:cubicBezTo>
                  <a:pt x="48" y="59"/>
                  <a:pt x="46" y="61"/>
                  <a:pt x="43" y="61"/>
                </a:cubicBezTo>
                <a:moveTo>
                  <a:pt x="60" y="0"/>
                </a:moveTo>
                <a:cubicBezTo>
                  <a:pt x="29" y="0"/>
                  <a:pt x="3" y="21"/>
                  <a:pt x="2" y="42"/>
                </a:cubicBezTo>
                <a:cubicBezTo>
                  <a:pt x="0" y="85"/>
                  <a:pt x="29" y="108"/>
                  <a:pt x="23" y="134"/>
                </a:cubicBezTo>
                <a:cubicBezTo>
                  <a:pt x="19" y="148"/>
                  <a:pt x="19" y="150"/>
                  <a:pt x="16" y="155"/>
                </a:cubicBezTo>
                <a:cubicBezTo>
                  <a:pt x="19" y="154"/>
                  <a:pt x="22" y="154"/>
                  <a:pt x="25" y="154"/>
                </a:cubicBezTo>
                <a:cubicBezTo>
                  <a:pt x="39" y="154"/>
                  <a:pt x="55" y="158"/>
                  <a:pt x="63" y="160"/>
                </a:cubicBezTo>
                <a:cubicBezTo>
                  <a:pt x="69" y="161"/>
                  <a:pt x="73" y="162"/>
                  <a:pt x="77" y="162"/>
                </a:cubicBezTo>
                <a:cubicBezTo>
                  <a:pt x="83" y="162"/>
                  <a:pt x="86" y="160"/>
                  <a:pt x="87" y="159"/>
                </a:cubicBezTo>
                <a:cubicBezTo>
                  <a:pt x="90" y="157"/>
                  <a:pt x="92" y="155"/>
                  <a:pt x="90" y="150"/>
                </a:cubicBezTo>
                <a:cubicBezTo>
                  <a:pt x="88" y="145"/>
                  <a:pt x="88" y="132"/>
                  <a:pt x="99" y="130"/>
                </a:cubicBezTo>
                <a:cubicBezTo>
                  <a:pt x="105" y="129"/>
                  <a:pt x="118" y="128"/>
                  <a:pt x="120" y="123"/>
                </a:cubicBezTo>
                <a:cubicBezTo>
                  <a:pt x="123" y="117"/>
                  <a:pt x="119" y="114"/>
                  <a:pt x="119" y="111"/>
                </a:cubicBezTo>
                <a:cubicBezTo>
                  <a:pt x="119" y="108"/>
                  <a:pt x="123" y="107"/>
                  <a:pt x="123" y="104"/>
                </a:cubicBezTo>
                <a:cubicBezTo>
                  <a:pt x="123" y="102"/>
                  <a:pt x="123" y="100"/>
                  <a:pt x="121" y="99"/>
                </a:cubicBezTo>
                <a:cubicBezTo>
                  <a:pt x="125" y="99"/>
                  <a:pt x="122" y="91"/>
                  <a:pt x="122" y="86"/>
                </a:cubicBezTo>
                <a:cubicBezTo>
                  <a:pt x="128" y="86"/>
                  <a:pt x="132" y="85"/>
                  <a:pt x="132" y="81"/>
                </a:cubicBezTo>
                <a:cubicBezTo>
                  <a:pt x="132" y="77"/>
                  <a:pt x="119" y="64"/>
                  <a:pt x="120" y="61"/>
                </a:cubicBezTo>
                <a:cubicBezTo>
                  <a:pt x="121" y="58"/>
                  <a:pt x="125" y="57"/>
                  <a:pt x="123" y="51"/>
                </a:cubicBezTo>
                <a:cubicBezTo>
                  <a:pt x="121" y="45"/>
                  <a:pt x="120" y="37"/>
                  <a:pt x="115" y="27"/>
                </a:cubicBezTo>
                <a:cubicBezTo>
                  <a:pt x="108" y="13"/>
                  <a:pt x="94" y="1"/>
                  <a:pt x="62" y="0"/>
                </a:cubicBezTo>
                <a:cubicBezTo>
                  <a:pt x="61" y="0"/>
                  <a:pt x="60" y="0"/>
                  <a:pt x="60" y="0"/>
                </a:cubicBezTo>
              </a:path>
            </a:pathLst>
          </a:custGeom>
          <a:solidFill>
            <a:srgbClr val="F49C19"/>
          </a:solidFill>
          <a:ln>
            <a:noFill/>
          </a:ln>
        </p:spPr>
        <p:txBody>
          <a:bodyPr vert="horz" wrap="square" lIns="91440" tIns="45720" rIns="91440" bIns="45720" numCol="1" anchor="t" anchorCtr="0" compatLnSpc="1"/>
          <a:lstStyle/>
          <a:p>
            <a:endParaRPr lang="zh-CN" altLang="en-US"/>
          </a:p>
        </p:txBody>
      </p:sp>
      <p:sp>
        <p:nvSpPr>
          <p:cNvPr id="107" name="Freeform 60"/>
          <p:cNvSpPr/>
          <p:nvPr/>
        </p:nvSpPr>
        <p:spPr bwMode="auto">
          <a:xfrm>
            <a:off x="11637057" y="6263966"/>
            <a:ext cx="554943" cy="596101"/>
          </a:xfrm>
          <a:custGeom>
            <a:avLst/>
            <a:gdLst>
              <a:gd name="T0" fmla="*/ 415 w 437"/>
              <a:gd name="T1" fmla="*/ 364 h 470"/>
              <a:gd name="T2" fmla="*/ 388 w 437"/>
              <a:gd name="T3" fmla="*/ 335 h 470"/>
              <a:gd name="T4" fmla="*/ 307 w 437"/>
              <a:gd name="T5" fmla="*/ 291 h 470"/>
              <a:gd name="T6" fmla="*/ 273 w 437"/>
              <a:gd name="T7" fmla="*/ 257 h 470"/>
              <a:gd name="T8" fmla="*/ 262 w 437"/>
              <a:gd name="T9" fmla="*/ 240 h 470"/>
              <a:gd name="T10" fmla="*/ 288 w 437"/>
              <a:gd name="T11" fmla="*/ 199 h 470"/>
              <a:gd name="T12" fmla="*/ 294 w 437"/>
              <a:gd name="T13" fmla="*/ 185 h 470"/>
              <a:gd name="T14" fmla="*/ 298 w 437"/>
              <a:gd name="T15" fmla="*/ 147 h 470"/>
              <a:gd name="T16" fmla="*/ 285 w 437"/>
              <a:gd name="T17" fmla="*/ 57 h 470"/>
              <a:gd name="T18" fmla="*/ 280 w 437"/>
              <a:gd name="T19" fmla="*/ 52 h 470"/>
              <a:gd name="T20" fmla="*/ 262 w 437"/>
              <a:gd name="T21" fmla="*/ 37 h 470"/>
              <a:gd name="T22" fmla="*/ 155 w 437"/>
              <a:gd name="T23" fmla="*/ 50 h 470"/>
              <a:gd name="T24" fmla="*/ 140 w 437"/>
              <a:gd name="T25" fmla="*/ 140 h 470"/>
              <a:gd name="T26" fmla="*/ 142 w 437"/>
              <a:gd name="T27" fmla="*/ 179 h 470"/>
              <a:gd name="T28" fmla="*/ 150 w 437"/>
              <a:gd name="T29" fmla="*/ 195 h 470"/>
              <a:gd name="T30" fmla="*/ 153 w 437"/>
              <a:gd name="T31" fmla="*/ 202 h 470"/>
              <a:gd name="T32" fmla="*/ 155 w 437"/>
              <a:gd name="T33" fmla="*/ 201 h 470"/>
              <a:gd name="T34" fmla="*/ 178 w 437"/>
              <a:gd name="T35" fmla="*/ 239 h 470"/>
              <a:gd name="T36" fmla="*/ 159 w 437"/>
              <a:gd name="T37" fmla="*/ 256 h 470"/>
              <a:gd name="T38" fmla="*/ 129 w 437"/>
              <a:gd name="T39" fmla="*/ 291 h 470"/>
              <a:gd name="T40" fmla="*/ 48 w 437"/>
              <a:gd name="T41" fmla="*/ 335 h 470"/>
              <a:gd name="T42" fmla="*/ 21 w 437"/>
              <a:gd name="T43" fmla="*/ 364 h 470"/>
              <a:gd name="T44" fmla="*/ 0 w 437"/>
              <a:gd name="T45" fmla="*/ 451 h 470"/>
              <a:gd name="T46" fmla="*/ 0 w 437"/>
              <a:gd name="T47" fmla="*/ 470 h 470"/>
              <a:gd name="T48" fmla="*/ 437 w 437"/>
              <a:gd name="T49" fmla="*/ 470 h 470"/>
              <a:gd name="T50" fmla="*/ 437 w 437"/>
              <a:gd name="T51" fmla="*/ 451 h 470"/>
              <a:gd name="T52" fmla="*/ 415 w 437"/>
              <a:gd name="T53" fmla="*/ 364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37" h="470">
                <a:moveTo>
                  <a:pt x="415" y="364"/>
                </a:moveTo>
                <a:cubicBezTo>
                  <a:pt x="415" y="364"/>
                  <a:pt x="422" y="351"/>
                  <a:pt x="388" y="335"/>
                </a:cubicBezTo>
                <a:cubicBezTo>
                  <a:pt x="307" y="291"/>
                  <a:pt x="307" y="291"/>
                  <a:pt x="307" y="291"/>
                </a:cubicBezTo>
                <a:cubicBezTo>
                  <a:pt x="273" y="257"/>
                  <a:pt x="273" y="257"/>
                  <a:pt x="273" y="257"/>
                </a:cubicBezTo>
                <a:cubicBezTo>
                  <a:pt x="256" y="248"/>
                  <a:pt x="246" y="251"/>
                  <a:pt x="262" y="240"/>
                </a:cubicBezTo>
                <a:cubicBezTo>
                  <a:pt x="274" y="230"/>
                  <a:pt x="282" y="216"/>
                  <a:pt x="288" y="199"/>
                </a:cubicBezTo>
                <a:cubicBezTo>
                  <a:pt x="289" y="198"/>
                  <a:pt x="292" y="194"/>
                  <a:pt x="294" y="185"/>
                </a:cubicBezTo>
                <a:cubicBezTo>
                  <a:pt x="294" y="185"/>
                  <a:pt x="325" y="148"/>
                  <a:pt x="298" y="147"/>
                </a:cubicBezTo>
                <a:cubicBezTo>
                  <a:pt x="298" y="147"/>
                  <a:pt x="326" y="96"/>
                  <a:pt x="285" y="57"/>
                </a:cubicBezTo>
                <a:cubicBezTo>
                  <a:pt x="285" y="57"/>
                  <a:pt x="283" y="55"/>
                  <a:pt x="280" y="52"/>
                </a:cubicBezTo>
                <a:cubicBezTo>
                  <a:pt x="271" y="42"/>
                  <a:pt x="262" y="37"/>
                  <a:pt x="262" y="37"/>
                </a:cubicBezTo>
                <a:cubicBezTo>
                  <a:pt x="203" y="0"/>
                  <a:pt x="155" y="50"/>
                  <a:pt x="155" y="50"/>
                </a:cubicBezTo>
                <a:cubicBezTo>
                  <a:pt x="113" y="88"/>
                  <a:pt x="140" y="140"/>
                  <a:pt x="140" y="140"/>
                </a:cubicBezTo>
                <a:cubicBezTo>
                  <a:pt x="112" y="140"/>
                  <a:pt x="142" y="179"/>
                  <a:pt x="142" y="179"/>
                </a:cubicBezTo>
                <a:cubicBezTo>
                  <a:pt x="146" y="197"/>
                  <a:pt x="150" y="195"/>
                  <a:pt x="150" y="195"/>
                </a:cubicBezTo>
                <a:cubicBezTo>
                  <a:pt x="152" y="195"/>
                  <a:pt x="152" y="198"/>
                  <a:pt x="153" y="202"/>
                </a:cubicBezTo>
                <a:cubicBezTo>
                  <a:pt x="154" y="201"/>
                  <a:pt x="154" y="201"/>
                  <a:pt x="155" y="201"/>
                </a:cubicBezTo>
                <a:cubicBezTo>
                  <a:pt x="160" y="216"/>
                  <a:pt x="168" y="229"/>
                  <a:pt x="178" y="239"/>
                </a:cubicBezTo>
                <a:cubicBezTo>
                  <a:pt x="187" y="251"/>
                  <a:pt x="163" y="251"/>
                  <a:pt x="159" y="256"/>
                </a:cubicBezTo>
                <a:cubicBezTo>
                  <a:pt x="157" y="259"/>
                  <a:pt x="129" y="291"/>
                  <a:pt x="129" y="291"/>
                </a:cubicBezTo>
                <a:cubicBezTo>
                  <a:pt x="48" y="335"/>
                  <a:pt x="48" y="335"/>
                  <a:pt x="48" y="335"/>
                </a:cubicBezTo>
                <a:cubicBezTo>
                  <a:pt x="15" y="351"/>
                  <a:pt x="21" y="364"/>
                  <a:pt x="21" y="364"/>
                </a:cubicBezTo>
                <a:cubicBezTo>
                  <a:pt x="0" y="451"/>
                  <a:pt x="0" y="451"/>
                  <a:pt x="0" y="451"/>
                </a:cubicBezTo>
                <a:cubicBezTo>
                  <a:pt x="0" y="470"/>
                  <a:pt x="0" y="470"/>
                  <a:pt x="0" y="470"/>
                </a:cubicBezTo>
                <a:cubicBezTo>
                  <a:pt x="437" y="470"/>
                  <a:pt x="437" y="470"/>
                  <a:pt x="437" y="470"/>
                </a:cubicBezTo>
                <a:cubicBezTo>
                  <a:pt x="437" y="451"/>
                  <a:pt x="437" y="451"/>
                  <a:pt x="437" y="451"/>
                </a:cubicBezTo>
                <a:lnTo>
                  <a:pt x="415" y="364"/>
                </a:lnTo>
                <a:close/>
              </a:path>
            </a:pathLst>
          </a:custGeom>
          <a:solidFill>
            <a:srgbClr val="3B444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8" name="文本框 219"/>
          <p:cNvSpPr txBox="1"/>
          <p:nvPr/>
        </p:nvSpPr>
        <p:spPr>
          <a:xfrm>
            <a:off x="5269496" y="1505257"/>
            <a:ext cx="5966659" cy="4893647"/>
          </a:xfrm>
          <a:prstGeom prst="rect">
            <a:avLst/>
          </a:prstGeom>
          <a:noFill/>
        </p:spPr>
        <p:txBody>
          <a:bodyPr wrap="square" rtlCol="0">
            <a:spAutoFit/>
          </a:bodyPr>
          <a:lstStyle/>
          <a:p>
            <a:pPr marL="285750" indent="-285750">
              <a:lnSpc>
                <a:spcPct val="120000"/>
              </a:lnSpc>
              <a:buFont typeface="Wingdings" panose="05000000000000000000" pitchFamily="2" charset="2"/>
              <a:buChar char="n"/>
            </a:pPr>
            <a:r>
              <a:rPr lang="en-US" altLang="zh-CN" sz="2000" dirty="0">
                <a:solidFill>
                  <a:schemeClr val="tx1">
                    <a:lumMod val="65000"/>
                    <a:lumOff val="35000"/>
                  </a:schemeClr>
                </a:solidFill>
                <a:latin typeface="微软雅黑" panose="020B0503020204020204" pitchFamily="34" charset="-122"/>
                <a:ea typeface="微软雅黑" panose="020B0503020204020204" pitchFamily="34" charset="-122"/>
              </a:rPr>
              <a:t>1</a:t>
            </a:r>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rPr>
              <a:t>、只有架子，即只有管理机构和管理人员</a:t>
            </a:r>
            <a:r>
              <a:rPr lang="zh-CN" altLang="en-US" sz="2000" dirty="0" smtClean="0">
                <a:solidFill>
                  <a:schemeClr val="tx1">
                    <a:lumMod val="65000"/>
                    <a:lumOff val="35000"/>
                  </a:schemeClr>
                </a:solidFill>
                <a:latin typeface="微软雅黑" panose="020B0503020204020204" pitchFamily="34" charset="-122"/>
                <a:ea typeface="微软雅黑" panose="020B0503020204020204" pitchFamily="34" charset="-122"/>
              </a:rPr>
              <a:t>。</a:t>
            </a:r>
            <a:endParaRPr lang="en-US" altLang="zh-CN" sz="2000"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marL="285750" indent="-285750">
              <a:lnSpc>
                <a:spcPct val="120000"/>
              </a:lnSpc>
              <a:buFont typeface="Wingdings" panose="05000000000000000000" pitchFamily="2" charset="2"/>
              <a:buChar char="n"/>
            </a:pPr>
            <a:endPar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endParaRPr>
          </a:p>
          <a:p>
            <a:pPr marL="285750" indent="-285750">
              <a:lnSpc>
                <a:spcPct val="120000"/>
              </a:lnSpc>
              <a:buFont typeface="Wingdings" panose="05000000000000000000" pitchFamily="2" charset="2"/>
              <a:buChar char="n"/>
            </a:pPr>
            <a:r>
              <a:rPr lang="en-US" altLang="zh-CN" sz="2000" dirty="0">
                <a:solidFill>
                  <a:schemeClr val="tx1">
                    <a:lumMod val="65000"/>
                    <a:lumOff val="35000"/>
                  </a:schemeClr>
                </a:solidFill>
                <a:latin typeface="微软雅黑" panose="020B0503020204020204" pitchFamily="34" charset="-122"/>
                <a:ea typeface="微软雅黑" panose="020B0503020204020204" pitchFamily="34" charset="-122"/>
              </a:rPr>
              <a:t>2</a:t>
            </a:r>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rPr>
              <a:t>、以分公司、项目部为纽带，项目无限扩张，量的追求</a:t>
            </a:r>
            <a:r>
              <a:rPr lang="zh-CN" altLang="en-US" sz="2000" dirty="0" smtClean="0">
                <a:solidFill>
                  <a:schemeClr val="tx1">
                    <a:lumMod val="65000"/>
                    <a:lumOff val="35000"/>
                  </a:schemeClr>
                </a:solidFill>
                <a:latin typeface="微软雅黑" panose="020B0503020204020204" pitchFamily="34" charset="-122"/>
                <a:ea typeface="微软雅黑" panose="020B0503020204020204" pitchFamily="34" charset="-122"/>
              </a:rPr>
              <a:t>。</a:t>
            </a:r>
            <a:endParaRPr lang="en-US" altLang="zh-CN" sz="2000"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marL="285750" indent="-285750">
              <a:lnSpc>
                <a:spcPct val="120000"/>
              </a:lnSpc>
              <a:buFont typeface="Wingdings" panose="05000000000000000000" pitchFamily="2" charset="2"/>
              <a:buChar char="n"/>
            </a:pPr>
            <a:endPar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endParaRPr>
          </a:p>
          <a:p>
            <a:pPr marL="285750" indent="-285750">
              <a:lnSpc>
                <a:spcPct val="120000"/>
              </a:lnSpc>
              <a:buFont typeface="Wingdings" panose="05000000000000000000" pitchFamily="2" charset="2"/>
              <a:buChar char="n"/>
            </a:pPr>
            <a:r>
              <a:rPr lang="en-US" altLang="zh-CN" sz="2000" dirty="0">
                <a:solidFill>
                  <a:schemeClr val="tx1">
                    <a:lumMod val="65000"/>
                    <a:lumOff val="35000"/>
                  </a:schemeClr>
                </a:solidFill>
                <a:latin typeface="微软雅黑" panose="020B0503020204020204" pitchFamily="34" charset="-122"/>
                <a:ea typeface="微软雅黑" panose="020B0503020204020204" pitchFamily="34" charset="-122"/>
              </a:rPr>
              <a:t>3</a:t>
            </a:r>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rPr>
              <a:t>、低水准、指导型、事后管理</a:t>
            </a:r>
            <a:r>
              <a:rPr lang="zh-CN" altLang="en-US" sz="2000" dirty="0" smtClean="0">
                <a:solidFill>
                  <a:schemeClr val="tx1">
                    <a:lumMod val="65000"/>
                    <a:lumOff val="35000"/>
                  </a:schemeClr>
                </a:solidFill>
                <a:latin typeface="微软雅黑" panose="020B0503020204020204" pitchFamily="34" charset="-122"/>
                <a:ea typeface="微软雅黑" panose="020B0503020204020204" pitchFamily="34" charset="-122"/>
              </a:rPr>
              <a:t>。</a:t>
            </a:r>
            <a:endParaRPr lang="en-US" altLang="zh-CN" sz="2000"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marL="285750" indent="-285750">
              <a:lnSpc>
                <a:spcPct val="120000"/>
              </a:lnSpc>
              <a:buFont typeface="Wingdings" panose="05000000000000000000" pitchFamily="2" charset="2"/>
              <a:buChar char="n"/>
            </a:pPr>
            <a:endPar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endParaRPr>
          </a:p>
          <a:p>
            <a:pPr marL="285750" indent="-285750">
              <a:lnSpc>
                <a:spcPct val="120000"/>
              </a:lnSpc>
              <a:buFont typeface="Wingdings" panose="05000000000000000000" pitchFamily="2" charset="2"/>
              <a:buChar char="n"/>
            </a:pPr>
            <a:r>
              <a:rPr lang="en-US" altLang="zh-CN" sz="2000" dirty="0">
                <a:solidFill>
                  <a:schemeClr val="tx1">
                    <a:lumMod val="65000"/>
                    <a:lumOff val="35000"/>
                  </a:schemeClr>
                </a:solidFill>
                <a:latin typeface="微软雅黑" panose="020B0503020204020204" pitchFamily="34" charset="-122"/>
                <a:ea typeface="微软雅黑" panose="020B0503020204020204" pitchFamily="34" charset="-122"/>
              </a:rPr>
              <a:t>4</a:t>
            </a:r>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rPr>
              <a:t>、没有直接的经济关联，只收管理费和代交税金</a:t>
            </a:r>
            <a:r>
              <a:rPr lang="zh-CN" altLang="en-US" sz="2000" dirty="0" smtClean="0">
                <a:solidFill>
                  <a:schemeClr val="tx1">
                    <a:lumMod val="65000"/>
                    <a:lumOff val="35000"/>
                  </a:schemeClr>
                </a:solidFill>
                <a:latin typeface="微软雅黑" panose="020B0503020204020204" pitchFamily="34" charset="-122"/>
                <a:ea typeface="微软雅黑" panose="020B0503020204020204" pitchFamily="34" charset="-122"/>
              </a:rPr>
              <a:t>。</a:t>
            </a:r>
            <a:endParaRPr lang="en-US" altLang="zh-CN" sz="2000"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marL="285750" indent="-285750">
              <a:lnSpc>
                <a:spcPct val="120000"/>
              </a:lnSpc>
              <a:buFont typeface="Wingdings" panose="05000000000000000000" pitchFamily="2" charset="2"/>
              <a:buChar char="n"/>
            </a:pPr>
            <a:endPar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endParaRPr>
          </a:p>
          <a:p>
            <a:pPr marL="285750" indent="-285750">
              <a:lnSpc>
                <a:spcPct val="120000"/>
              </a:lnSpc>
              <a:buFont typeface="Wingdings" panose="05000000000000000000" pitchFamily="2" charset="2"/>
              <a:buChar char="n"/>
            </a:pPr>
            <a:r>
              <a:rPr lang="en-US" altLang="zh-CN" sz="2000" dirty="0">
                <a:solidFill>
                  <a:schemeClr val="tx1">
                    <a:lumMod val="65000"/>
                    <a:lumOff val="35000"/>
                  </a:schemeClr>
                </a:solidFill>
                <a:latin typeface="微软雅黑" panose="020B0503020204020204" pitchFamily="34" charset="-122"/>
                <a:ea typeface="微软雅黑" panose="020B0503020204020204" pitchFamily="34" charset="-122"/>
              </a:rPr>
              <a:t>5</a:t>
            </a:r>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rPr>
              <a:t>、以“包工头”为组织形式的项目管理</a:t>
            </a:r>
            <a:r>
              <a:rPr lang="zh-CN" altLang="en-US" sz="2000" dirty="0" smtClean="0">
                <a:solidFill>
                  <a:schemeClr val="tx1">
                    <a:lumMod val="65000"/>
                    <a:lumOff val="35000"/>
                  </a:schemeClr>
                </a:solidFill>
                <a:latin typeface="微软雅黑" panose="020B0503020204020204" pitchFamily="34" charset="-122"/>
                <a:ea typeface="微软雅黑" panose="020B0503020204020204" pitchFamily="34" charset="-122"/>
              </a:rPr>
              <a:t>。</a:t>
            </a:r>
            <a:endParaRPr lang="en-US" altLang="zh-CN" sz="2000"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marL="285750" indent="-285750">
              <a:lnSpc>
                <a:spcPct val="120000"/>
              </a:lnSpc>
              <a:buFont typeface="Wingdings" panose="05000000000000000000" pitchFamily="2" charset="2"/>
              <a:buChar char="n"/>
            </a:pPr>
            <a:endPar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endParaRPr>
          </a:p>
          <a:p>
            <a:pPr marL="285750" indent="-285750">
              <a:lnSpc>
                <a:spcPct val="120000"/>
              </a:lnSpc>
              <a:buFont typeface="Wingdings" panose="05000000000000000000" pitchFamily="2" charset="2"/>
              <a:buChar char="n"/>
            </a:pPr>
            <a:r>
              <a:rPr lang="en-US" altLang="zh-CN" sz="2000" dirty="0">
                <a:solidFill>
                  <a:schemeClr val="tx1">
                    <a:lumMod val="65000"/>
                    <a:lumOff val="35000"/>
                  </a:schemeClr>
                </a:solidFill>
                <a:latin typeface="微软雅黑" panose="020B0503020204020204" pitchFamily="34" charset="-122"/>
                <a:ea typeface="微软雅黑" panose="020B0503020204020204" pitchFamily="34" charset="-122"/>
              </a:rPr>
              <a:t>6</a:t>
            </a:r>
            <a:r>
              <a:rPr lang="zh-CN" altLang="en-US" sz="2000" dirty="0">
                <a:solidFill>
                  <a:schemeClr val="tx1">
                    <a:lumMod val="65000"/>
                    <a:lumOff val="35000"/>
                  </a:schemeClr>
                </a:solidFill>
                <a:latin typeface="微软雅黑" panose="020B0503020204020204" pitchFamily="34" charset="-122"/>
                <a:ea typeface="微软雅黑" panose="020B0503020204020204" pitchFamily="34" charset="-122"/>
              </a:rPr>
              <a:t>、对承包经营的分公司、项目部没有系统的管理模式</a:t>
            </a: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rPr>
              <a:t>。</a:t>
            </a:r>
            <a:endParaRPr lang="zh-CN" altLang="en-US"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89" name="文本框 107"/>
          <p:cNvSpPr txBox="1"/>
          <p:nvPr/>
        </p:nvSpPr>
        <p:spPr>
          <a:xfrm>
            <a:off x="2130425" y="16442"/>
            <a:ext cx="9917946" cy="1274195"/>
          </a:xfrm>
          <a:prstGeom prst="rect">
            <a:avLst/>
          </a:prstGeom>
          <a:noFill/>
        </p:spPr>
        <p:txBody>
          <a:bodyPr wrap="square" rtlCol="0">
            <a:spAutoFit/>
          </a:bodyPr>
          <a:lstStyle/>
          <a:p>
            <a:pPr>
              <a:lnSpc>
                <a:spcPct val="120000"/>
              </a:lnSpc>
            </a:pPr>
            <a:r>
              <a:rPr lang="zh-CN" altLang="en-US" sz="3200" b="1" dirty="0" smtClean="0">
                <a:solidFill>
                  <a:schemeClr val="tx1">
                    <a:lumMod val="65000"/>
                    <a:lumOff val="35000"/>
                  </a:schemeClr>
                </a:solidFill>
                <a:latin typeface="微软雅黑" panose="020B0503020204020204" pitchFamily="34" charset="-122"/>
                <a:ea typeface="微软雅黑" panose="020B0503020204020204" pitchFamily="34" charset="-122"/>
              </a:rPr>
              <a:t>    为什么</a:t>
            </a:r>
            <a:endParaRPr lang="en-US" altLang="zh-CN" sz="3200" b="1"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a:lnSpc>
                <a:spcPct val="120000"/>
              </a:lnSpc>
            </a:pPr>
            <a:r>
              <a:rPr lang="en-US" altLang="zh-CN" sz="3200" b="1" dirty="0">
                <a:solidFill>
                  <a:schemeClr val="tx1">
                    <a:lumMod val="65000"/>
                    <a:lumOff val="35000"/>
                  </a:schemeClr>
                </a:solidFill>
                <a:latin typeface="微软雅黑" panose="020B0503020204020204" pitchFamily="34" charset="-122"/>
                <a:ea typeface="微软雅黑" panose="020B0503020204020204" pitchFamily="34" charset="-122"/>
              </a:rPr>
              <a:t> </a:t>
            </a:r>
            <a:r>
              <a:rPr lang="en-US" altLang="zh-CN" sz="3200" b="1" dirty="0" smtClean="0">
                <a:solidFill>
                  <a:schemeClr val="tx1">
                    <a:lumMod val="65000"/>
                    <a:lumOff val="35000"/>
                  </a:schemeClr>
                </a:solidFill>
                <a:latin typeface="微软雅黑" panose="020B0503020204020204" pitchFamily="34" charset="-122"/>
                <a:ea typeface="微软雅黑" panose="020B0503020204020204" pitchFamily="34" charset="-122"/>
              </a:rPr>
              <a:t>        </a:t>
            </a:r>
            <a:r>
              <a:rPr lang="zh-CN" altLang="en-US" sz="3200" b="1" dirty="0" smtClean="0">
                <a:solidFill>
                  <a:schemeClr val="tx1">
                    <a:lumMod val="65000"/>
                    <a:lumOff val="35000"/>
                  </a:schemeClr>
                </a:solidFill>
                <a:latin typeface="微软雅黑" panose="020B0503020204020204" pitchFamily="34" charset="-122"/>
                <a:ea typeface="微软雅黑" panose="020B0503020204020204" pitchFamily="34" charset="-122"/>
              </a:rPr>
              <a:t>来自</a:t>
            </a:r>
            <a:r>
              <a:rPr lang="zh-CN" altLang="en-US" sz="3200" b="1" dirty="0">
                <a:solidFill>
                  <a:schemeClr val="tx1">
                    <a:lumMod val="65000"/>
                    <a:lumOff val="35000"/>
                  </a:schemeClr>
                </a:solidFill>
                <a:latin typeface="微软雅黑" panose="020B0503020204020204" pitchFamily="34" charset="-122"/>
                <a:ea typeface="微软雅黑" panose="020B0503020204020204" pitchFamily="34" charset="-122"/>
              </a:rPr>
              <a:t>承包经营的分公司、项目部的风险会这么大？</a:t>
            </a:r>
            <a:endParaRPr lang="en-US" altLang="zh-CN" sz="3200" b="1" dirty="0" smtClean="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121" name="Oval 13"/>
          <p:cNvSpPr>
            <a:spLocks noChangeArrowheads="1"/>
          </p:cNvSpPr>
          <p:nvPr/>
        </p:nvSpPr>
        <p:spPr bwMode="auto">
          <a:xfrm>
            <a:off x="2526505" y="2254249"/>
            <a:ext cx="1408113" cy="1400175"/>
          </a:xfrm>
          <a:prstGeom prst="ellipse">
            <a:avLst/>
          </a:prstGeom>
          <a:solidFill>
            <a:srgbClr val="E5E8E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2" name="Freeform 63"/>
          <p:cNvSpPr>
            <a:spLocks noEditPoints="1"/>
          </p:cNvSpPr>
          <p:nvPr/>
        </p:nvSpPr>
        <p:spPr bwMode="auto">
          <a:xfrm>
            <a:off x="2905918" y="2498724"/>
            <a:ext cx="738188" cy="904875"/>
          </a:xfrm>
          <a:custGeom>
            <a:avLst/>
            <a:gdLst>
              <a:gd name="T0" fmla="*/ 61 w 132"/>
              <a:gd name="T1" fmla="*/ 112 h 162"/>
              <a:gd name="T2" fmla="*/ 56 w 132"/>
              <a:gd name="T3" fmla="*/ 109 h 162"/>
              <a:gd name="T4" fmla="*/ 53 w 132"/>
              <a:gd name="T5" fmla="*/ 104 h 162"/>
              <a:gd name="T6" fmla="*/ 56 w 132"/>
              <a:gd name="T7" fmla="*/ 98 h 162"/>
              <a:gd name="T8" fmla="*/ 61 w 132"/>
              <a:gd name="T9" fmla="*/ 96 h 162"/>
              <a:gd name="T10" fmla="*/ 67 w 132"/>
              <a:gd name="T11" fmla="*/ 98 h 162"/>
              <a:gd name="T12" fmla="*/ 69 w 132"/>
              <a:gd name="T13" fmla="*/ 104 h 162"/>
              <a:gd name="T14" fmla="*/ 67 w 132"/>
              <a:gd name="T15" fmla="*/ 109 h 162"/>
              <a:gd name="T16" fmla="*/ 61 w 132"/>
              <a:gd name="T17" fmla="*/ 112 h 162"/>
              <a:gd name="T18" fmla="*/ 43 w 132"/>
              <a:gd name="T19" fmla="*/ 61 h 162"/>
              <a:gd name="T20" fmla="*/ 38 w 132"/>
              <a:gd name="T21" fmla="*/ 59 h 162"/>
              <a:gd name="T22" fmla="*/ 36 w 132"/>
              <a:gd name="T23" fmla="*/ 54 h 162"/>
              <a:gd name="T24" fmla="*/ 39 w 132"/>
              <a:gd name="T25" fmla="*/ 44 h 162"/>
              <a:gd name="T26" fmla="*/ 48 w 132"/>
              <a:gd name="T27" fmla="*/ 36 h 162"/>
              <a:gd name="T28" fmla="*/ 63 w 132"/>
              <a:gd name="T29" fmla="*/ 32 h 162"/>
              <a:gd name="T30" fmla="*/ 76 w 132"/>
              <a:gd name="T31" fmla="*/ 35 h 162"/>
              <a:gd name="T32" fmla="*/ 85 w 132"/>
              <a:gd name="T33" fmla="*/ 43 h 162"/>
              <a:gd name="T34" fmla="*/ 88 w 132"/>
              <a:gd name="T35" fmla="*/ 53 h 162"/>
              <a:gd name="T36" fmla="*/ 86 w 132"/>
              <a:gd name="T37" fmla="*/ 61 h 162"/>
              <a:gd name="T38" fmla="*/ 82 w 132"/>
              <a:gd name="T39" fmla="*/ 67 h 162"/>
              <a:gd name="T40" fmla="*/ 73 w 132"/>
              <a:gd name="T41" fmla="*/ 75 h 162"/>
              <a:gd name="T42" fmla="*/ 70 w 132"/>
              <a:gd name="T43" fmla="*/ 78 h 162"/>
              <a:gd name="T44" fmla="*/ 69 w 132"/>
              <a:gd name="T45" fmla="*/ 80 h 162"/>
              <a:gd name="T46" fmla="*/ 68 w 132"/>
              <a:gd name="T47" fmla="*/ 82 h 162"/>
              <a:gd name="T48" fmla="*/ 67 w 132"/>
              <a:gd name="T49" fmla="*/ 86 h 162"/>
              <a:gd name="T50" fmla="*/ 61 w 132"/>
              <a:gd name="T51" fmla="*/ 91 h 162"/>
              <a:gd name="T52" fmla="*/ 56 w 132"/>
              <a:gd name="T53" fmla="*/ 89 h 162"/>
              <a:gd name="T54" fmla="*/ 54 w 132"/>
              <a:gd name="T55" fmla="*/ 84 h 162"/>
              <a:gd name="T56" fmla="*/ 56 w 132"/>
              <a:gd name="T57" fmla="*/ 77 h 162"/>
              <a:gd name="T58" fmla="*/ 59 w 132"/>
              <a:gd name="T59" fmla="*/ 71 h 162"/>
              <a:gd name="T60" fmla="*/ 65 w 132"/>
              <a:gd name="T61" fmla="*/ 65 h 162"/>
              <a:gd name="T62" fmla="*/ 70 w 132"/>
              <a:gd name="T63" fmla="*/ 61 h 162"/>
              <a:gd name="T64" fmla="*/ 73 w 132"/>
              <a:gd name="T65" fmla="*/ 57 h 162"/>
              <a:gd name="T66" fmla="*/ 74 w 132"/>
              <a:gd name="T67" fmla="*/ 53 h 162"/>
              <a:gd name="T68" fmla="*/ 71 w 132"/>
              <a:gd name="T69" fmla="*/ 46 h 162"/>
              <a:gd name="T70" fmla="*/ 63 w 132"/>
              <a:gd name="T71" fmla="*/ 43 h 162"/>
              <a:gd name="T72" fmla="*/ 54 w 132"/>
              <a:gd name="T73" fmla="*/ 46 h 162"/>
              <a:gd name="T74" fmla="*/ 49 w 132"/>
              <a:gd name="T75" fmla="*/ 55 h 162"/>
              <a:gd name="T76" fmla="*/ 43 w 132"/>
              <a:gd name="T77" fmla="*/ 61 h 162"/>
              <a:gd name="T78" fmla="*/ 60 w 132"/>
              <a:gd name="T79" fmla="*/ 0 h 162"/>
              <a:gd name="T80" fmla="*/ 2 w 132"/>
              <a:gd name="T81" fmla="*/ 42 h 162"/>
              <a:gd name="T82" fmla="*/ 23 w 132"/>
              <a:gd name="T83" fmla="*/ 134 h 162"/>
              <a:gd name="T84" fmla="*/ 16 w 132"/>
              <a:gd name="T85" fmla="*/ 155 h 162"/>
              <a:gd name="T86" fmla="*/ 25 w 132"/>
              <a:gd name="T87" fmla="*/ 154 h 162"/>
              <a:gd name="T88" fmla="*/ 63 w 132"/>
              <a:gd name="T89" fmla="*/ 160 h 162"/>
              <a:gd name="T90" fmla="*/ 77 w 132"/>
              <a:gd name="T91" fmla="*/ 162 h 162"/>
              <a:gd name="T92" fmla="*/ 87 w 132"/>
              <a:gd name="T93" fmla="*/ 159 h 162"/>
              <a:gd name="T94" fmla="*/ 90 w 132"/>
              <a:gd name="T95" fmla="*/ 150 h 162"/>
              <a:gd name="T96" fmla="*/ 99 w 132"/>
              <a:gd name="T97" fmla="*/ 130 h 162"/>
              <a:gd name="T98" fmla="*/ 120 w 132"/>
              <a:gd name="T99" fmla="*/ 123 h 162"/>
              <a:gd name="T100" fmla="*/ 119 w 132"/>
              <a:gd name="T101" fmla="*/ 111 h 162"/>
              <a:gd name="T102" fmla="*/ 123 w 132"/>
              <a:gd name="T103" fmla="*/ 104 h 162"/>
              <a:gd name="T104" fmla="*/ 121 w 132"/>
              <a:gd name="T105" fmla="*/ 99 h 162"/>
              <a:gd name="T106" fmla="*/ 122 w 132"/>
              <a:gd name="T107" fmla="*/ 86 h 162"/>
              <a:gd name="T108" fmla="*/ 132 w 132"/>
              <a:gd name="T109" fmla="*/ 81 h 162"/>
              <a:gd name="T110" fmla="*/ 120 w 132"/>
              <a:gd name="T111" fmla="*/ 61 h 162"/>
              <a:gd name="T112" fmla="*/ 123 w 132"/>
              <a:gd name="T113" fmla="*/ 51 h 162"/>
              <a:gd name="T114" fmla="*/ 115 w 132"/>
              <a:gd name="T115" fmla="*/ 27 h 162"/>
              <a:gd name="T116" fmla="*/ 62 w 132"/>
              <a:gd name="T117" fmla="*/ 0 h 162"/>
              <a:gd name="T118" fmla="*/ 60 w 132"/>
              <a:gd name="T119" fmla="*/ 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32" h="162">
                <a:moveTo>
                  <a:pt x="61" y="112"/>
                </a:moveTo>
                <a:cubicBezTo>
                  <a:pt x="59" y="112"/>
                  <a:pt x="57" y="111"/>
                  <a:pt x="56" y="109"/>
                </a:cubicBezTo>
                <a:cubicBezTo>
                  <a:pt x="54" y="108"/>
                  <a:pt x="53" y="106"/>
                  <a:pt x="53" y="104"/>
                </a:cubicBezTo>
                <a:cubicBezTo>
                  <a:pt x="53" y="102"/>
                  <a:pt x="54" y="100"/>
                  <a:pt x="56" y="98"/>
                </a:cubicBezTo>
                <a:cubicBezTo>
                  <a:pt x="57" y="97"/>
                  <a:pt x="59" y="96"/>
                  <a:pt x="61" y="96"/>
                </a:cubicBezTo>
                <a:cubicBezTo>
                  <a:pt x="63" y="96"/>
                  <a:pt x="65" y="97"/>
                  <a:pt x="67" y="98"/>
                </a:cubicBezTo>
                <a:cubicBezTo>
                  <a:pt x="68" y="100"/>
                  <a:pt x="69" y="102"/>
                  <a:pt x="69" y="104"/>
                </a:cubicBezTo>
                <a:cubicBezTo>
                  <a:pt x="69" y="106"/>
                  <a:pt x="68" y="108"/>
                  <a:pt x="67" y="109"/>
                </a:cubicBezTo>
                <a:cubicBezTo>
                  <a:pt x="65" y="111"/>
                  <a:pt x="63" y="112"/>
                  <a:pt x="61" y="112"/>
                </a:cubicBezTo>
                <a:moveTo>
                  <a:pt x="43" y="61"/>
                </a:moveTo>
                <a:cubicBezTo>
                  <a:pt x="41" y="61"/>
                  <a:pt x="39" y="60"/>
                  <a:pt x="38" y="59"/>
                </a:cubicBezTo>
                <a:cubicBezTo>
                  <a:pt x="36" y="57"/>
                  <a:pt x="36" y="56"/>
                  <a:pt x="36" y="54"/>
                </a:cubicBezTo>
                <a:cubicBezTo>
                  <a:pt x="36" y="51"/>
                  <a:pt x="37" y="48"/>
                  <a:pt x="39" y="44"/>
                </a:cubicBezTo>
                <a:cubicBezTo>
                  <a:pt x="41" y="41"/>
                  <a:pt x="44" y="38"/>
                  <a:pt x="48" y="36"/>
                </a:cubicBezTo>
                <a:cubicBezTo>
                  <a:pt x="52" y="34"/>
                  <a:pt x="57" y="32"/>
                  <a:pt x="63" y="32"/>
                </a:cubicBezTo>
                <a:cubicBezTo>
                  <a:pt x="68" y="32"/>
                  <a:pt x="72" y="33"/>
                  <a:pt x="76" y="35"/>
                </a:cubicBezTo>
                <a:cubicBezTo>
                  <a:pt x="80" y="37"/>
                  <a:pt x="83" y="40"/>
                  <a:pt x="85" y="43"/>
                </a:cubicBezTo>
                <a:cubicBezTo>
                  <a:pt x="87" y="46"/>
                  <a:pt x="88" y="50"/>
                  <a:pt x="88" y="53"/>
                </a:cubicBezTo>
                <a:cubicBezTo>
                  <a:pt x="88" y="56"/>
                  <a:pt x="87" y="59"/>
                  <a:pt x="86" y="61"/>
                </a:cubicBezTo>
                <a:cubicBezTo>
                  <a:pt x="85" y="63"/>
                  <a:pt x="84" y="65"/>
                  <a:pt x="82" y="67"/>
                </a:cubicBezTo>
                <a:cubicBezTo>
                  <a:pt x="80" y="68"/>
                  <a:pt x="77" y="71"/>
                  <a:pt x="73" y="75"/>
                </a:cubicBezTo>
                <a:cubicBezTo>
                  <a:pt x="72" y="76"/>
                  <a:pt x="71" y="77"/>
                  <a:pt x="70" y="78"/>
                </a:cubicBezTo>
                <a:cubicBezTo>
                  <a:pt x="69" y="79"/>
                  <a:pt x="69" y="79"/>
                  <a:pt x="69" y="80"/>
                </a:cubicBezTo>
                <a:cubicBezTo>
                  <a:pt x="68" y="81"/>
                  <a:pt x="68" y="81"/>
                  <a:pt x="68" y="82"/>
                </a:cubicBezTo>
                <a:cubicBezTo>
                  <a:pt x="68" y="83"/>
                  <a:pt x="67" y="84"/>
                  <a:pt x="67" y="86"/>
                </a:cubicBezTo>
                <a:cubicBezTo>
                  <a:pt x="66" y="89"/>
                  <a:pt x="64" y="91"/>
                  <a:pt x="61" y="91"/>
                </a:cubicBezTo>
                <a:cubicBezTo>
                  <a:pt x="59" y="91"/>
                  <a:pt x="57" y="91"/>
                  <a:pt x="56" y="89"/>
                </a:cubicBezTo>
                <a:cubicBezTo>
                  <a:pt x="55" y="88"/>
                  <a:pt x="54" y="86"/>
                  <a:pt x="54" y="84"/>
                </a:cubicBezTo>
                <a:cubicBezTo>
                  <a:pt x="54" y="81"/>
                  <a:pt x="55" y="79"/>
                  <a:pt x="56" y="77"/>
                </a:cubicBezTo>
                <a:cubicBezTo>
                  <a:pt x="57" y="74"/>
                  <a:pt x="58" y="72"/>
                  <a:pt x="59" y="71"/>
                </a:cubicBezTo>
                <a:cubicBezTo>
                  <a:pt x="61" y="69"/>
                  <a:pt x="63" y="67"/>
                  <a:pt x="65" y="65"/>
                </a:cubicBezTo>
                <a:cubicBezTo>
                  <a:pt x="68" y="63"/>
                  <a:pt x="69" y="62"/>
                  <a:pt x="70" y="61"/>
                </a:cubicBezTo>
                <a:cubicBezTo>
                  <a:pt x="71" y="60"/>
                  <a:pt x="72" y="59"/>
                  <a:pt x="73" y="57"/>
                </a:cubicBezTo>
                <a:cubicBezTo>
                  <a:pt x="73" y="56"/>
                  <a:pt x="74" y="55"/>
                  <a:pt x="74" y="53"/>
                </a:cubicBezTo>
                <a:cubicBezTo>
                  <a:pt x="74" y="51"/>
                  <a:pt x="73" y="48"/>
                  <a:pt x="71" y="46"/>
                </a:cubicBezTo>
                <a:cubicBezTo>
                  <a:pt x="68" y="44"/>
                  <a:pt x="66" y="43"/>
                  <a:pt x="63" y="43"/>
                </a:cubicBezTo>
                <a:cubicBezTo>
                  <a:pt x="59" y="43"/>
                  <a:pt x="56" y="44"/>
                  <a:pt x="54" y="46"/>
                </a:cubicBezTo>
                <a:cubicBezTo>
                  <a:pt x="52" y="48"/>
                  <a:pt x="51" y="51"/>
                  <a:pt x="49" y="55"/>
                </a:cubicBezTo>
                <a:cubicBezTo>
                  <a:pt x="48" y="59"/>
                  <a:pt x="46" y="61"/>
                  <a:pt x="43" y="61"/>
                </a:cubicBezTo>
                <a:moveTo>
                  <a:pt x="60" y="0"/>
                </a:moveTo>
                <a:cubicBezTo>
                  <a:pt x="29" y="0"/>
                  <a:pt x="3" y="21"/>
                  <a:pt x="2" y="42"/>
                </a:cubicBezTo>
                <a:cubicBezTo>
                  <a:pt x="0" y="85"/>
                  <a:pt x="29" y="108"/>
                  <a:pt x="23" y="134"/>
                </a:cubicBezTo>
                <a:cubicBezTo>
                  <a:pt x="19" y="148"/>
                  <a:pt x="19" y="150"/>
                  <a:pt x="16" y="155"/>
                </a:cubicBezTo>
                <a:cubicBezTo>
                  <a:pt x="19" y="154"/>
                  <a:pt x="22" y="154"/>
                  <a:pt x="25" y="154"/>
                </a:cubicBezTo>
                <a:cubicBezTo>
                  <a:pt x="39" y="154"/>
                  <a:pt x="55" y="158"/>
                  <a:pt x="63" y="160"/>
                </a:cubicBezTo>
                <a:cubicBezTo>
                  <a:pt x="69" y="161"/>
                  <a:pt x="73" y="162"/>
                  <a:pt x="77" y="162"/>
                </a:cubicBezTo>
                <a:cubicBezTo>
                  <a:pt x="83" y="162"/>
                  <a:pt x="86" y="160"/>
                  <a:pt x="87" y="159"/>
                </a:cubicBezTo>
                <a:cubicBezTo>
                  <a:pt x="90" y="157"/>
                  <a:pt x="92" y="155"/>
                  <a:pt x="90" y="150"/>
                </a:cubicBezTo>
                <a:cubicBezTo>
                  <a:pt x="88" y="145"/>
                  <a:pt x="88" y="132"/>
                  <a:pt x="99" y="130"/>
                </a:cubicBezTo>
                <a:cubicBezTo>
                  <a:pt x="105" y="129"/>
                  <a:pt x="118" y="128"/>
                  <a:pt x="120" y="123"/>
                </a:cubicBezTo>
                <a:cubicBezTo>
                  <a:pt x="123" y="117"/>
                  <a:pt x="119" y="114"/>
                  <a:pt x="119" y="111"/>
                </a:cubicBezTo>
                <a:cubicBezTo>
                  <a:pt x="119" y="108"/>
                  <a:pt x="123" y="107"/>
                  <a:pt x="123" y="104"/>
                </a:cubicBezTo>
                <a:cubicBezTo>
                  <a:pt x="123" y="102"/>
                  <a:pt x="123" y="100"/>
                  <a:pt x="121" y="99"/>
                </a:cubicBezTo>
                <a:cubicBezTo>
                  <a:pt x="125" y="99"/>
                  <a:pt x="122" y="91"/>
                  <a:pt x="122" y="86"/>
                </a:cubicBezTo>
                <a:cubicBezTo>
                  <a:pt x="128" y="86"/>
                  <a:pt x="132" y="85"/>
                  <a:pt x="132" y="81"/>
                </a:cubicBezTo>
                <a:cubicBezTo>
                  <a:pt x="132" y="77"/>
                  <a:pt x="119" y="64"/>
                  <a:pt x="120" y="61"/>
                </a:cubicBezTo>
                <a:cubicBezTo>
                  <a:pt x="121" y="58"/>
                  <a:pt x="125" y="57"/>
                  <a:pt x="123" y="51"/>
                </a:cubicBezTo>
                <a:cubicBezTo>
                  <a:pt x="121" y="45"/>
                  <a:pt x="120" y="37"/>
                  <a:pt x="115" y="27"/>
                </a:cubicBezTo>
                <a:cubicBezTo>
                  <a:pt x="108" y="13"/>
                  <a:pt x="94" y="1"/>
                  <a:pt x="62" y="0"/>
                </a:cubicBezTo>
                <a:cubicBezTo>
                  <a:pt x="61" y="0"/>
                  <a:pt x="60" y="0"/>
                  <a:pt x="60" y="0"/>
                </a:cubicBezTo>
              </a:path>
            </a:pathLst>
          </a:custGeom>
          <a:solidFill>
            <a:srgbClr val="F49C19"/>
          </a:solidFill>
          <a:ln>
            <a:noFill/>
          </a:ln>
        </p:spPr>
        <p:txBody>
          <a:bodyPr vert="horz" wrap="square" lIns="91440" tIns="45720" rIns="91440" bIns="45720" numCol="1" anchor="t" anchorCtr="0" compatLnSpc="1"/>
          <a:lstStyle/>
          <a:p>
            <a:endParaRPr lang="zh-CN" altLang="en-US"/>
          </a:p>
        </p:txBody>
      </p:sp>
      <p:sp>
        <p:nvSpPr>
          <p:cNvPr id="123" name="Oval 13"/>
          <p:cNvSpPr>
            <a:spLocks noChangeArrowheads="1"/>
          </p:cNvSpPr>
          <p:nvPr/>
        </p:nvSpPr>
        <p:spPr bwMode="auto">
          <a:xfrm>
            <a:off x="2492374" y="4015580"/>
            <a:ext cx="1408113" cy="1400175"/>
          </a:xfrm>
          <a:prstGeom prst="ellipse">
            <a:avLst/>
          </a:prstGeom>
          <a:solidFill>
            <a:srgbClr val="E5E8E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4" name="Freeform 63"/>
          <p:cNvSpPr>
            <a:spLocks noEditPoints="1"/>
          </p:cNvSpPr>
          <p:nvPr/>
        </p:nvSpPr>
        <p:spPr bwMode="auto">
          <a:xfrm>
            <a:off x="2871787" y="4260055"/>
            <a:ext cx="738188" cy="904875"/>
          </a:xfrm>
          <a:custGeom>
            <a:avLst/>
            <a:gdLst>
              <a:gd name="T0" fmla="*/ 61 w 132"/>
              <a:gd name="T1" fmla="*/ 112 h 162"/>
              <a:gd name="T2" fmla="*/ 56 w 132"/>
              <a:gd name="T3" fmla="*/ 109 h 162"/>
              <a:gd name="T4" fmla="*/ 53 w 132"/>
              <a:gd name="T5" fmla="*/ 104 h 162"/>
              <a:gd name="T6" fmla="*/ 56 w 132"/>
              <a:gd name="T7" fmla="*/ 98 h 162"/>
              <a:gd name="T8" fmla="*/ 61 w 132"/>
              <a:gd name="T9" fmla="*/ 96 h 162"/>
              <a:gd name="T10" fmla="*/ 67 w 132"/>
              <a:gd name="T11" fmla="*/ 98 h 162"/>
              <a:gd name="T12" fmla="*/ 69 w 132"/>
              <a:gd name="T13" fmla="*/ 104 h 162"/>
              <a:gd name="T14" fmla="*/ 67 w 132"/>
              <a:gd name="T15" fmla="*/ 109 h 162"/>
              <a:gd name="T16" fmla="*/ 61 w 132"/>
              <a:gd name="T17" fmla="*/ 112 h 162"/>
              <a:gd name="T18" fmla="*/ 43 w 132"/>
              <a:gd name="T19" fmla="*/ 61 h 162"/>
              <a:gd name="T20" fmla="*/ 38 w 132"/>
              <a:gd name="T21" fmla="*/ 59 h 162"/>
              <a:gd name="T22" fmla="*/ 36 w 132"/>
              <a:gd name="T23" fmla="*/ 54 h 162"/>
              <a:gd name="T24" fmla="*/ 39 w 132"/>
              <a:gd name="T25" fmla="*/ 44 h 162"/>
              <a:gd name="T26" fmla="*/ 48 w 132"/>
              <a:gd name="T27" fmla="*/ 36 h 162"/>
              <a:gd name="T28" fmla="*/ 63 w 132"/>
              <a:gd name="T29" fmla="*/ 32 h 162"/>
              <a:gd name="T30" fmla="*/ 76 w 132"/>
              <a:gd name="T31" fmla="*/ 35 h 162"/>
              <a:gd name="T32" fmla="*/ 85 w 132"/>
              <a:gd name="T33" fmla="*/ 43 h 162"/>
              <a:gd name="T34" fmla="*/ 88 w 132"/>
              <a:gd name="T35" fmla="*/ 53 h 162"/>
              <a:gd name="T36" fmla="*/ 86 w 132"/>
              <a:gd name="T37" fmla="*/ 61 h 162"/>
              <a:gd name="T38" fmla="*/ 82 w 132"/>
              <a:gd name="T39" fmla="*/ 67 h 162"/>
              <a:gd name="T40" fmla="*/ 73 w 132"/>
              <a:gd name="T41" fmla="*/ 75 h 162"/>
              <a:gd name="T42" fmla="*/ 70 w 132"/>
              <a:gd name="T43" fmla="*/ 78 h 162"/>
              <a:gd name="T44" fmla="*/ 69 w 132"/>
              <a:gd name="T45" fmla="*/ 80 h 162"/>
              <a:gd name="T46" fmla="*/ 68 w 132"/>
              <a:gd name="T47" fmla="*/ 82 h 162"/>
              <a:gd name="T48" fmla="*/ 67 w 132"/>
              <a:gd name="T49" fmla="*/ 86 h 162"/>
              <a:gd name="T50" fmla="*/ 61 w 132"/>
              <a:gd name="T51" fmla="*/ 91 h 162"/>
              <a:gd name="T52" fmla="*/ 56 w 132"/>
              <a:gd name="T53" fmla="*/ 89 h 162"/>
              <a:gd name="T54" fmla="*/ 54 w 132"/>
              <a:gd name="T55" fmla="*/ 84 h 162"/>
              <a:gd name="T56" fmla="*/ 56 w 132"/>
              <a:gd name="T57" fmla="*/ 77 h 162"/>
              <a:gd name="T58" fmla="*/ 59 w 132"/>
              <a:gd name="T59" fmla="*/ 71 h 162"/>
              <a:gd name="T60" fmla="*/ 65 w 132"/>
              <a:gd name="T61" fmla="*/ 65 h 162"/>
              <a:gd name="T62" fmla="*/ 70 w 132"/>
              <a:gd name="T63" fmla="*/ 61 h 162"/>
              <a:gd name="T64" fmla="*/ 73 w 132"/>
              <a:gd name="T65" fmla="*/ 57 h 162"/>
              <a:gd name="T66" fmla="*/ 74 w 132"/>
              <a:gd name="T67" fmla="*/ 53 h 162"/>
              <a:gd name="T68" fmla="*/ 71 w 132"/>
              <a:gd name="T69" fmla="*/ 46 h 162"/>
              <a:gd name="T70" fmla="*/ 63 w 132"/>
              <a:gd name="T71" fmla="*/ 43 h 162"/>
              <a:gd name="T72" fmla="*/ 54 w 132"/>
              <a:gd name="T73" fmla="*/ 46 h 162"/>
              <a:gd name="T74" fmla="*/ 49 w 132"/>
              <a:gd name="T75" fmla="*/ 55 h 162"/>
              <a:gd name="T76" fmla="*/ 43 w 132"/>
              <a:gd name="T77" fmla="*/ 61 h 162"/>
              <a:gd name="T78" fmla="*/ 60 w 132"/>
              <a:gd name="T79" fmla="*/ 0 h 162"/>
              <a:gd name="T80" fmla="*/ 2 w 132"/>
              <a:gd name="T81" fmla="*/ 42 h 162"/>
              <a:gd name="T82" fmla="*/ 23 w 132"/>
              <a:gd name="T83" fmla="*/ 134 h 162"/>
              <a:gd name="T84" fmla="*/ 16 w 132"/>
              <a:gd name="T85" fmla="*/ 155 h 162"/>
              <a:gd name="T86" fmla="*/ 25 w 132"/>
              <a:gd name="T87" fmla="*/ 154 h 162"/>
              <a:gd name="T88" fmla="*/ 63 w 132"/>
              <a:gd name="T89" fmla="*/ 160 h 162"/>
              <a:gd name="T90" fmla="*/ 77 w 132"/>
              <a:gd name="T91" fmla="*/ 162 h 162"/>
              <a:gd name="T92" fmla="*/ 87 w 132"/>
              <a:gd name="T93" fmla="*/ 159 h 162"/>
              <a:gd name="T94" fmla="*/ 90 w 132"/>
              <a:gd name="T95" fmla="*/ 150 h 162"/>
              <a:gd name="T96" fmla="*/ 99 w 132"/>
              <a:gd name="T97" fmla="*/ 130 h 162"/>
              <a:gd name="T98" fmla="*/ 120 w 132"/>
              <a:gd name="T99" fmla="*/ 123 h 162"/>
              <a:gd name="T100" fmla="*/ 119 w 132"/>
              <a:gd name="T101" fmla="*/ 111 h 162"/>
              <a:gd name="T102" fmla="*/ 123 w 132"/>
              <a:gd name="T103" fmla="*/ 104 h 162"/>
              <a:gd name="T104" fmla="*/ 121 w 132"/>
              <a:gd name="T105" fmla="*/ 99 h 162"/>
              <a:gd name="T106" fmla="*/ 122 w 132"/>
              <a:gd name="T107" fmla="*/ 86 h 162"/>
              <a:gd name="T108" fmla="*/ 132 w 132"/>
              <a:gd name="T109" fmla="*/ 81 h 162"/>
              <a:gd name="T110" fmla="*/ 120 w 132"/>
              <a:gd name="T111" fmla="*/ 61 h 162"/>
              <a:gd name="T112" fmla="*/ 123 w 132"/>
              <a:gd name="T113" fmla="*/ 51 h 162"/>
              <a:gd name="T114" fmla="*/ 115 w 132"/>
              <a:gd name="T115" fmla="*/ 27 h 162"/>
              <a:gd name="T116" fmla="*/ 62 w 132"/>
              <a:gd name="T117" fmla="*/ 0 h 162"/>
              <a:gd name="T118" fmla="*/ 60 w 132"/>
              <a:gd name="T119" fmla="*/ 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32" h="162">
                <a:moveTo>
                  <a:pt x="61" y="112"/>
                </a:moveTo>
                <a:cubicBezTo>
                  <a:pt x="59" y="112"/>
                  <a:pt x="57" y="111"/>
                  <a:pt x="56" y="109"/>
                </a:cubicBezTo>
                <a:cubicBezTo>
                  <a:pt x="54" y="108"/>
                  <a:pt x="53" y="106"/>
                  <a:pt x="53" y="104"/>
                </a:cubicBezTo>
                <a:cubicBezTo>
                  <a:pt x="53" y="102"/>
                  <a:pt x="54" y="100"/>
                  <a:pt x="56" y="98"/>
                </a:cubicBezTo>
                <a:cubicBezTo>
                  <a:pt x="57" y="97"/>
                  <a:pt x="59" y="96"/>
                  <a:pt x="61" y="96"/>
                </a:cubicBezTo>
                <a:cubicBezTo>
                  <a:pt x="63" y="96"/>
                  <a:pt x="65" y="97"/>
                  <a:pt x="67" y="98"/>
                </a:cubicBezTo>
                <a:cubicBezTo>
                  <a:pt x="68" y="100"/>
                  <a:pt x="69" y="102"/>
                  <a:pt x="69" y="104"/>
                </a:cubicBezTo>
                <a:cubicBezTo>
                  <a:pt x="69" y="106"/>
                  <a:pt x="68" y="108"/>
                  <a:pt x="67" y="109"/>
                </a:cubicBezTo>
                <a:cubicBezTo>
                  <a:pt x="65" y="111"/>
                  <a:pt x="63" y="112"/>
                  <a:pt x="61" y="112"/>
                </a:cubicBezTo>
                <a:moveTo>
                  <a:pt x="43" y="61"/>
                </a:moveTo>
                <a:cubicBezTo>
                  <a:pt x="41" y="61"/>
                  <a:pt x="39" y="60"/>
                  <a:pt x="38" y="59"/>
                </a:cubicBezTo>
                <a:cubicBezTo>
                  <a:pt x="36" y="57"/>
                  <a:pt x="36" y="56"/>
                  <a:pt x="36" y="54"/>
                </a:cubicBezTo>
                <a:cubicBezTo>
                  <a:pt x="36" y="51"/>
                  <a:pt x="37" y="48"/>
                  <a:pt x="39" y="44"/>
                </a:cubicBezTo>
                <a:cubicBezTo>
                  <a:pt x="41" y="41"/>
                  <a:pt x="44" y="38"/>
                  <a:pt x="48" y="36"/>
                </a:cubicBezTo>
                <a:cubicBezTo>
                  <a:pt x="52" y="34"/>
                  <a:pt x="57" y="32"/>
                  <a:pt x="63" y="32"/>
                </a:cubicBezTo>
                <a:cubicBezTo>
                  <a:pt x="68" y="32"/>
                  <a:pt x="72" y="33"/>
                  <a:pt x="76" y="35"/>
                </a:cubicBezTo>
                <a:cubicBezTo>
                  <a:pt x="80" y="37"/>
                  <a:pt x="83" y="40"/>
                  <a:pt x="85" y="43"/>
                </a:cubicBezTo>
                <a:cubicBezTo>
                  <a:pt x="87" y="46"/>
                  <a:pt x="88" y="50"/>
                  <a:pt x="88" y="53"/>
                </a:cubicBezTo>
                <a:cubicBezTo>
                  <a:pt x="88" y="56"/>
                  <a:pt x="87" y="59"/>
                  <a:pt x="86" y="61"/>
                </a:cubicBezTo>
                <a:cubicBezTo>
                  <a:pt x="85" y="63"/>
                  <a:pt x="84" y="65"/>
                  <a:pt x="82" y="67"/>
                </a:cubicBezTo>
                <a:cubicBezTo>
                  <a:pt x="80" y="68"/>
                  <a:pt x="77" y="71"/>
                  <a:pt x="73" y="75"/>
                </a:cubicBezTo>
                <a:cubicBezTo>
                  <a:pt x="72" y="76"/>
                  <a:pt x="71" y="77"/>
                  <a:pt x="70" y="78"/>
                </a:cubicBezTo>
                <a:cubicBezTo>
                  <a:pt x="69" y="79"/>
                  <a:pt x="69" y="79"/>
                  <a:pt x="69" y="80"/>
                </a:cubicBezTo>
                <a:cubicBezTo>
                  <a:pt x="68" y="81"/>
                  <a:pt x="68" y="81"/>
                  <a:pt x="68" y="82"/>
                </a:cubicBezTo>
                <a:cubicBezTo>
                  <a:pt x="68" y="83"/>
                  <a:pt x="67" y="84"/>
                  <a:pt x="67" y="86"/>
                </a:cubicBezTo>
                <a:cubicBezTo>
                  <a:pt x="66" y="89"/>
                  <a:pt x="64" y="91"/>
                  <a:pt x="61" y="91"/>
                </a:cubicBezTo>
                <a:cubicBezTo>
                  <a:pt x="59" y="91"/>
                  <a:pt x="57" y="91"/>
                  <a:pt x="56" y="89"/>
                </a:cubicBezTo>
                <a:cubicBezTo>
                  <a:pt x="55" y="88"/>
                  <a:pt x="54" y="86"/>
                  <a:pt x="54" y="84"/>
                </a:cubicBezTo>
                <a:cubicBezTo>
                  <a:pt x="54" y="81"/>
                  <a:pt x="55" y="79"/>
                  <a:pt x="56" y="77"/>
                </a:cubicBezTo>
                <a:cubicBezTo>
                  <a:pt x="57" y="74"/>
                  <a:pt x="58" y="72"/>
                  <a:pt x="59" y="71"/>
                </a:cubicBezTo>
                <a:cubicBezTo>
                  <a:pt x="61" y="69"/>
                  <a:pt x="63" y="67"/>
                  <a:pt x="65" y="65"/>
                </a:cubicBezTo>
                <a:cubicBezTo>
                  <a:pt x="68" y="63"/>
                  <a:pt x="69" y="62"/>
                  <a:pt x="70" y="61"/>
                </a:cubicBezTo>
                <a:cubicBezTo>
                  <a:pt x="71" y="60"/>
                  <a:pt x="72" y="59"/>
                  <a:pt x="73" y="57"/>
                </a:cubicBezTo>
                <a:cubicBezTo>
                  <a:pt x="73" y="56"/>
                  <a:pt x="74" y="55"/>
                  <a:pt x="74" y="53"/>
                </a:cubicBezTo>
                <a:cubicBezTo>
                  <a:pt x="74" y="51"/>
                  <a:pt x="73" y="48"/>
                  <a:pt x="71" y="46"/>
                </a:cubicBezTo>
                <a:cubicBezTo>
                  <a:pt x="68" y="44"/>
                  <a:pt x="66" y="43"/>
                  <a:pt x="63" y="43"/>
                </a:cubicBezTo>
                <a:cubicBezTo>
                  <a:pt x="59" y="43"/>
                  <a:pt x="56" y="44"/>
                  <a:pt x="54" y="46"/>
                </a:cubicBezTo>
                <a:cubicBezTo>
                  <a:pt x="52" y="48"/>
                  <a:pt x="51" y="51"/>
                  <a:pt x="49" y="55"/>
                </a:cubicBezTo>
                <a:cubicBezTo>
                  <a:pt x="48" y="59"/>
                  <a:pt x="46" y="61"/>
                  <a:pt x="43" y="61"/>
                </a:cubicBezTo>
                <a:moveTo>
                  <a:pt x="60" y="0"/>
                </a:moveTo>
                <a:cubicBezTo>
                  <a:pt x="29" y="0"/>
                  <a:pt x="3" y="21"/>
                  <a:pt x="2" y="42"/>
                </a:cubicBezTo>
                <a:cubicBezTo>
                  <a:pt x="0" y="85"/>
                  <a:pt x="29" y="108"/>
                  <a:pt x="23" y="134"/>
                </a:cubicBezTo>
                <a:cubicBezTo>
                  <a:pt x="19" y="148"/>
                  <a:pt x="19" y="150"/>
                  <a:pt x="16" y="155"/>
                </a:cubicBezTo>
                <a:cubicBezTo>
                  <a:pt x="19" y="154"/>
                  <a:pt x="22" y="154"/>
                  <a:pt x="25" y="154"/>
                </a:cubicBezTo>
                <a:cubicBezTo>
                  <a:pt x="39" y="154"/>
                  <a:pt x="55" y="158"/>
                  <a:pt x="63" y="160"/>
                </a:cubicBezTo>
                <a:cubicBezTo>
                  <a:pt x="69" y="161"/>
                  <a:pt x="73" y="162"/>
                  <a:pt x="77" y="162"/>
                </a:cubicBezTo>
                <a:cubicBezTo>
                  <a:pt x="83" y="162"/>
                  <a:pt x="86" y="160"/>
                  <a:pt x="87" y="159"/>
                </a:cubicBezTo>
                <a:cubicBezTo>
                  <a:pt x="90" y="157"/>
                  <a:pt x="92" y="155"/>
                  <a:pt x="90" y="150"/>
                </a:cubicBezTo>
                <a:cubicBezTo>
                  <a:pt x="88" y="145"/>
                  <a:pt x="88" y="132"/>
                  <a:pt x="99" y="130"/>
                </a:cubicBezTo>
                <a:cubicBezTo>
                  <a:pt x="105" y="129"/>
                  <a:pt x="118" y="128"/>
                  <a:pt x="120" y="123"/>
                </a:cubicBezTo>
                <a:cubicBezTo>
                  <a:pt x="123" y="117"/>
                  <a:pt x="119" y="114"/>
                  <a:pt x="119" y="111"/>
                </a:cubicBezTo>
                <a:cubicBezTo>
                  <a:pt x="119" y="108"/>
                  <a:pt x="123" y="107"/>
                  <a:pt x="123" y="104"/>
                </a:cubicBezTo>
                <a:cubicBezTo>
                  <a:pt x="123" y="102"/>
                  <a:pt x="123" y="100"/>
                  <a:pt x="121" y="99"/>
                </a:cubicBezTo>
                <a:cubicBezTo>
                  <a:pt x="125" y="99"/>
                  <a:pt x="122" y="91"/>
                  <a:pt x="122" y="86"/>
                </a:cubicBezTo>
                <a:cubicBezTo>
                  <a:pt x="128" y="86"/>
                  <a:pt x="132" y="85"/>
                  <a:pt x="132" y="81"/>
                </a:cubicBezTo>
                <a:cubicBezTo>
                  <a:pt x="132" y="77"/>
                  <a:pt x="119" y="64"/>
                  <a:pt x="120" y="61"/>
                </a:cubicBezTo>
                <a:cubicBezTo>
                  <a:pt x="121" y="58"/>
                  <a:pt x="125" y="57"/>
                  <a:pt x="123" y="51"/>
                </a:cubicBezTo>
                <a:cubicBezTo>
                  <a:pt x="121" y="45"/>
                  <a:pt x="120" y="37"/>
                  <a:pt x="115" y="27"/>
                </a:cubicBezTo>
                <a:cubicBezTo>
                  <a:pt x="108" y="13"/>
                  <a:pt x="94" y="1"/>
                  <a:pt x="62" y="0"/>
                </a:cubicBezTo>
                <a:cubicBezTo>
                  <a:pt x="61" y="0"/>
                  <a:pt x="60" y="0"/>
                  <a:pt x="60" y="0"/>
                </a:cubicBezTo>
              </a:path>
            </a:pathLst>
          </a:custGeom>
          <a:solidFill>
            <a:srgbClr val="F49C19"/>
          </a:solidFill>
          <a:ln>
            <a:noFill/>
          </a:ln>
        </p:spPr>
        <p:txBody>
          <a:bodyPr vert="horz" wrap="square" lIns="91440" tIns="45720" rIns="91440" bIns="45720" numCol="1" anchor="t" anchorCtr="0" compatLnSpc="1"/>
          <a:lstStyle/>
          <a:p>
            <a:endParaRPr lang="zh-CN" altLang="en-US"/>
          </a:p>
        </p:txBody>
      </p:sp>
      <p:sp>
        <p:nvSpPr>
          <p:cNvPr id="125" name="Oval 13"/>
          <p:cNvSpPr>
            <a:spLocks noChangeArrowheads="1"/>
          </p:cNvSpPr>
          <p:nvPr/>
        </p:nvSpPr>
        <p:spPr bwMode="auto">
          <a:xfrm>
            <a:off x="903287" y="1499394"/>
            <a:ext cx="1408113" cy="1400175"/>
          </a:xfrm>
          <a:prstGeom prst="ellipse">
            <a:avLst/>
          </a:prstGeom>
          <a:solidFill>
            <a:srgbClr val="E5E8E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6" name="Freeform 63"/>
          <p:cNvSpPr>
            <a:spLocks noEditPoints="1"/>
          </p:cNvSpPr>
          <p:nvPr/>
        </p:nvSpPr>
        <p:spPr bwMode="auto">
          <a:xfrm>
            <a:off x="1282700" y="1743869"/>
            <a:ext cx="738188" cy="904875"/>
          </a:xfrm>
          <a:custGeom>
            <a:avLst/>
            <a:gdLst>
              <a:gd name="T0" fmla="*/ 61 w 132"/>
              <a:gd name="T1" fmla="*/ 112 h 162"/>
              <a:gd name="T2" fmla="*/ 56 w 132"/>
              <a:gd name="T3" fmla="*/ 109 h 162"/>
              <a:gd name="T4" fmla="*/ 53 w 132"/>
              <a:gd name="T5" fmla="*/ 104 h 162"/>
              <a:gd name="T6" fmla="*/ 56 w 132"/>
              <a:gd name="T7" fmla="*/ 98 h 162"/>
              <a:gd name="T8" fmla="*/ 61 w 132"/>
              <a:gd name="T9" fmla="*/ 96 h 162"/>
              <a:gd name="T10" fmla="*/ 67 w 132"/>
              <a:gd name="T11" fmla="*/ 98 h 162"/>
              <a:gd name="T12" fmla="*/ 69 w 132"/>
              <a:gd name="T13" fmla="*/ 104 h 162"/>
              <a:gd name="T14" fmla="*/ 67 w 132"/>
              <a:gd name="T15" fmla="*/ 109 h 162"/>
              <a:gd name="T16" fmla="*/ 61 w 132"/>
              <a:gd name="T17" fmla="*/ 112 h 162"/>
              <a:gd name="T18" fmla="*/ 43 w 132"/>
              <a:gd name="T19" fmla="*/ 61 h 162"/>
              <a:gd name="T20" fmla="*/ 38 w 132"/>
              <a:gd name="T21" fmla="*/ 59 h 162"/>
              <a:gd name="T22" fmla="*/ 36 w 132"/>
              <a:gd name="T23" fmla="*/ 54 h 162"/>
              <a:gd name="T24" fmla="*/ 39 w 132"/>
              <a:gd name="T25" fmla="*/ 44 h 162"/>
              <a:gd name="T26" fmla="*/ 48 w 132"/>
              <a:gd name="T27" fmla="*/ 36 h 162"/>
              <a:gd name="T28" fmla="*/ 63 w 132"/>
              <a:gd name="T29" fmla="*/ 32 h 162"/>
              <a:gd name="T30" fmla="*/ 76 w 132"/>
              <a:gd name="T31" fmla="*/ 35 h 162"/>
              <a:gd name="T32" fmla="*/ 85 w 132"/>
              <a:gd name="T33" fmla="*/ 43 h 162"/>
              <a:gd name="T34" fmla="*/ 88 w 132"/>
              <a:gd name="T35" fmla="*/ 53 h 162"/>
              <a:gd name="T36" fmla="*/ 86 w 132"/>
              <a:gd name="T37" fmla="*/ 61 h 162"/>
              <a:gd name="T38" fmla="*/ 82 w 132"/>
              <a:gd name="T39" fmla="*/ 67 h 162"/>
              <a:gd name="T40" fmla="*/ 73 w 132"/>
              <a:gd name="T41" fmla="*/ 75 h 162"/>
              <a:gd name="T42" fmla="*/ 70 w 132"/>
              <a:gd name="T43" fmla="*/ 78 h 162"/>
              <a:gd name="T44" fmla="*/ 69 w 132"/>
              <a:gd name="T45" fmla="*/ 80 h 162"/>
              <a:gd name="T46" fmla="*/ 68 w 132"/>
              <a:gd name="T47" fmla="*/ 82 h 162"/>
              <a:gd name="T48" fmla="*/ 67 w 132"/>
              <a:gd name="T49" fmla="*/ 86 h 162"/>
              <a:gd name="T50" fmla="*/ 61 w 132"/>
              <a:gd name="T51" fmla="*/ 91 h 162"/>
              <a:gd name="T52" fmla="*/ 56 w 132"/>
              <a:gd name="T53" fmla="*/ 89 h 162"/>
              <a:gd name="T54" fmla="*/ 54 w 132"/>
              <a:gd name="T55" fmla="*/ 84 h 162"/>
              <a:gd name="T56" fmla="*/ 56 w 132"/>
              <a:gd name="T57" fmla="*/ 77 h 162"/>
              <a:gd name="T58" fmla="*/ 59 w 132"/>
              <a:gd name="T59" fmla="*/ 71 h 162"/>
              <a:gd name="T60" fmla="*/ 65 w 132"/>
              <a:gd name="T61" fmla="*/ 65 h 162"/>
              <a:gd name="T62" fmla="*/ 70 w 132"/>
              <a:gd name="T63" fmla="*/ 61 h 162"/>
              <a:gd name="T64" fmla="*/ 73 w 132"/>
              <a:gd name="T65" fmla="*/ 57 h 162"/>
              <a:gd name="T66" fmla="*/ 74 w 132"/>
              <a:gd name="T67" fmla="*/ 53 h 162"/>
              <a:gd name="T68" fmla="*/ 71 w 132"/>
              <a:gd name="T69" fmla="*/ 46 h 162"/>
              <a:gd name="T70" fmla="*/ 63 w 132"/>
              <a:gd name="T71" fmla="*/ 43 h 162"/>
              <a:gd name="T72" fmla="*/ 54 w 132"/>
              <a:gd name="T73" fmla="*/ 46 h 162"/>
              <a:gd name="T74" fmla="*/ 49 w 132"/>
              <a:gd name="T75" fmla="*/ 55 h 162"/>
              <a:gd name="T76" fmla="*/ 43 w 132"/>
              <a:gd name="T77" fmla="*/ 61 h 162"/>
              <a:gd name="T78" fmla="*/ 60 w 132"/>
              <a:gd name="T79" fmla="*/ 0 h 162"/>
              <a:gd name="T80" fmla="*/ 2 w 132"/>
              <a:gd name="T81" fmla="*/ 42 h 162"/>
              <a:gd name="T82" fmla="*/ 23 w 132"/>
              <a:gd name="T83" fmla="*/ 134 h 162"/>
              <a:gd name="T84" fmla="*/ 16 w 132"/>
              <a:gd name="T85" fmla="*/ 155 h 162"/>
              <a:gd name="T86" fmla="*/ 25 w 132"/>
              <a:gd name="T87" fmla="*/ 154 h 162"/>
              <a:gd name="T88" fmla="*/ 63 w 132"/>
              <a:gd name="T89" fmla="*/ 160 h 162"/>
              <a:gd name="T90" fmla="*/ 77 w 132"/>
              <a:gd name="T91" fmla="*/ 162 h 162"/>
              <a:gd name="T92" fmla="*/ 87 w 132"/>
              <a:gd name="T93" fmla="*/ 159 h 162"/>
              <a:gd name="T94" fmla="*/ 90 w 132"/>
              <a:gd name="T95" fmla="*/ 150 h 162"/>
              <a:gd name="T96" fmla="*/ 99 w 132"/>
              <a:gd name="T97" fmla="*/ 130 h 162"/>
              <a:gd name="T98" fmla="*/ 120 w 132"/>
              <a:gd name="T99" fmla="*/ 123 h 162"/>
              <a:gd name="T100" fmla="*/ 119 w 132"/>
              <a:gd name="T101" fmla="*/ 111 h 162"/>
              <a:gd name="T102" fmla="*/ 123 w 132"/>
              <a:gd name="T103" fmla="*/ 104 h 162"/>
              <a:gd name="T104" fmla="*/ 121 w 132"/>
              <a:gd name="T105" fmla="*/ 99 h 162"/>
              <a:gd name="T106" fmla="*/ 122 w 132"/>
              <a:gd name="T107" fmla="*/ 86 h 162"/>
              <a:gd name="T108" fmla="*/ 132 w 132"/>
              <a:gd name="T109" fmla="*/ 81 h 162"/>
              <a:gd name="T110" fmla="*/ 120 w 132"/>
              <a:gd name="T111" fmla="*/ 61 h 162"/>
              <a:gd name="T112" fmla="*/ 123 w 132"/>
              <a:gd name="T113" fmla="*/ 51 h 162"/>
              <a:gd name="T114" fmla="*/ 115 w 132"/>
              <a:gd name="T115" fmla="*/ 27 h 162"/>
              <a:gd name="T116" fmla="*/ 62 w 132"/>
              <a:gd name="T117" fmla="*/ 0 h 162"/>
              <a:gd name="T118" fmla="*/ 60 w 132"/>
              <a:gd name="T119" fmla="*/ 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32" h="162">
                <a:moveTo>
                  <a:pt x="61" y="112"/>
                </a:moveTo>
                <a:cubicBezTo>
                  <a:pt x="59" y="112"/>
                  <a:pt x="57" y="111"/>
                  <a:pt x="56" y="109"/>
                </a:cubicBezTo>
                <a:cubicBezTo>
                  <a:pt x="54" y="108"/>
                  <a:pt x="53" y="106"/>
                  <a:pt x="53" y="104"/>
                </a:cubicBezTo>
                <a:cubicBezTo>
                  <a:pt x="53" y="102"/>
                  <a:pt x="54" y="100"/>
                  <a:pt x="56" y="98"/>
                </a:cubicBezTo>
                <a:cubicBezTo>
                  <a:pt x="57" y="97"/>
                  <a:pt x="59" y="96"/>
                  <a:pt x="61" y="96"/>
                </a:cubicBezTo>
                <a:cubicBezTo>
                  <a:pt x="63" y="96"/>
                  <a:pt x="65" y="97"/>
                  <a:pt x="67" y="98"/>
                </a:cubicBezTo>
                <a:cubicBezTo>
                  <a:pt x="68" y="100"/>
                  <a:pt x="69" y="102"/>
                  <a:pt x="69" y="104"/>
                </a:cubicBezTo>
                <a:cubicBezTo>
                  <a:pt x="69" y="106"/>
                  <a:pt x="68" y="108"/>
                  <a:pt x="67" y="109"/>
                </a:cubicBezTo>
                <a:cubicBezTo>
                  <a:pt x="65" y="111"/>
                  <a:pt x="63" y="112"/>
                  <a:pt x="61" y="112"/>
                </a:cubicBezTo>
                <a:moveTo>
                  <a:pt x="43" y="61"/>
                </a:moveTo>
                <a:cubicBezTo>
                  <a:pt x="41" y="61"/>
                  <a:pt x="39" y="60"/>
                  <a:pt x="38" y="59"/>
                </a:cubicBezTo>
                <a:cubicBezTo>
                  <a:pt x="36" y="57"/>
                  <a:pt x="36" y="56"/>
                  <a:pt x="36" y="54"/>
                </a:cubicBezTo>
                <a:cubicBezTo>
                  <a:pt x="36" y="51"/>
                  <a:pt x="37" y="48"/>
                  <a:pt x="39" y="44"/>
                </a:cubicBezTo>
                <a:cubicBezTo>
                  <a:pt x="41" y="41"/>
                  <a:pt x="44" y="38"/>
                  <a:pt x="48" y="36"/>
                </a:cubicBezTo>
                <a:cubicBezTo>
                  <a:pt x="52" y="34"/>
                  <a:pt x="57" y="32"/>
                  <a:pt x="63" y="32"/>
                </a:cubicBezTo>
                <a:cubicBezTo>
                  <a:pt x="68" y="32"/>
                  <a:pt x="72" y="33"/>
                  <a:pt x="76" y="35"/>
                </a:cubicBezTo>
                <a:cubicBezTo>
                  <a:pt x="80" y="37"/>
                  <a:pt x="83" y="40"/>
                  <a:pt x="85" y="43"/>
                </a:cubicBezTo>
                <a:cubicBezTo>
                  <a:pt x="87" y="46"/>
                  <a:pt x="88" y="50"/>
                  <a:pt x="88" y="53"/>
                </a:cubicBezTo>
                <a:cubicBezTo>
                  <a:pt x="88" y="56"/>
                  <a:pt x="87" y="59"/>
                  <a:pt x="86" y="61"/>
                </a:cubicBezTo>
                <a:cubicBezTo>
                  <a:pt x="85" y="63"/>
                  <a:pt x="84" y="65"/>
                  <a:pt x="82" y="67"/>
                </a:cubicBezTo>
                <a:cubicBezTo>
                  <a:pt x="80" y="68"/>
                  <a:pt x="77" y="71"/>
                  <a:pt x="73" y="75"/>
                </a:cubicBezTo>
                <a:cubicBezTo>
                  <a:pt x="72" y="76"/>
                  <a:pt x="71" y="77"/>
                  <a:pt x="70" y="78"/>
                </a:cubicBezTo>
                <a:cubicBezTo>
                  <a:pt x="69" y="79"/>
                  <a:pt x="69" y="79"/>
                  <a:pt x="69" y="80"/>
                </a:cubicBezTo>
                <a:cubicBezTo>
                  <a:pt x="68" y="81"/>
                  <a:pt x="68" y="81"/>
                  <a:pt x="68" y="82"/>
                </a:cubicBezTo>
                <a:cubicBezTo>
                  <a:pt x="68" y="83"/>
                  <a:pt x="67" y="84"/>
                  <a:pt x="67" y="86"/>
                </a:cubicBezTo>
                <a:cubicBezTo>
                  <a:pt x="66" y="89"/>
                  <a:pt x="64" y="91"/>
                  <a:pt x="61" y="91"/>
                </a:cubicBezTo>
                <a:cubicBezTo>
                  <a:pt x="59" y="91"/>
                  <a:pt x="57" y="91"/>
                  <a:pt x="56" y="89"/>
                </a:cubicBezTo>
                <a:cubicBezTo>
                  <a:pt x="55" y="88"/>
                  <a:pt x="54" y="86"/>
                  <a:pt x="54" y="84"/>
                </a:cubicBezTo>
                <a:cubicBezTo>
                  <a:pt x="54" y="81"/>
                  <a:pt x="55" y="79"/>
                  <a:pt x="56" y="77"/>
                </a:cubicBezTo>
                <a:cubicBezTo>
                  <a:pt x="57" y="74"/>
                  <a:pt x="58" y="72"/>
                  <a:pt x="59" y="71"/>
                </a:cubicBezTo>
                <a:cubicBezTo>
                  <a:pt x="61" y="69"/>
                  <a:pt x="63" y="67"/>
                  <a:pt x="65" y="65"/>
                </a:cubicBezTo>
                <a:cubicBezTo>
                  <a:pt x="68" y="63"/>
                  <a:pt x="69" y="62"/>
                  <a:pt x="70" y="61"/>
                </a:cubicBezTo>
                <a:cubicBezTo>
                  <a:pt x="71" y="60"/>
                  <a:pt x="72" y="59"/>
                  <a:pt x="73" y="57"/>
                </a:cubicBezTo>
                <a:cubicBezTo>
                  <a:pt x="73" y="56"/>
                  <a:pt x="74" y="55"/>
                  <a:pt x="74" y="53"/>
                </a:cubicBezTo>
                <a:cubicBezTo>
                  <a:pt x="74" y="51"/>
                  <a:pt x="73" y="48"/>
                  <a:pt x="71" y="46"/>
                </a:cubicBezTo>
                <a:cubicBezTo>
                  <a:pt x="68" y="44"/>
                  <a:pt x="66" y="43"/>
                  <a:pt x="63" y="43"/>
                </a:cubicBezTo>
                <a:cubicBezTo>
                  <a:pt x="59" y="43"/>
                  <a:pt x="56" y="44"/>
                  <a:pt x="54" y="46"/>
                </a:cubicBezTo>
                <a:cubicBezTo>
                  <a:pt x="52" y="48"/>
                  <a:pt x="51" y="51"/>
                  <a:pt x="49" y="55"/>
                </a:cubicBezTo>
                <a:cubicBezTo>
                  <a:pt x="48" y="59"/>
                  <a:pt x="46" y="61"/>
                  <a:pt x="43" y="61"/>
                </a:cubicBezTo>
                <a:moveTo>
                  <a:pt x="60" y="0"/>
                </a:moveTo>
                <a:cubicBezTo>
                  <a:pt x="29" y="0"/>
                  <a:pt x="3" y="21"/>
                  <a:pt x="2" y="42"/>
                </a:cubicBezTo>
                <a:cubicBezTo>
                  <a:pt x="0" y="85"/>
                  <a:pt x="29" y="108"/>
                  <a:pt x="23" y="134"/>
                </a:cubicBezTo>
                <a:cubicBezTo>
                  <a:pt x="19" y="148"/>
                  <a:pt x="19" y="150"/>
                  <a:pt x="16" y="155"/>
                </a:cubicBezTo>
                <a:cubicBezTo>
                  <a:pt x="19" y="154"/>
                  <a:pt x="22" y="154"/>
                  <a:pt x="25" y="154"/>
                </a:cubicBezTo>
                <a:cubicBezTo>
                  <a:pt x="39" y="154"/>
                  <a:pt x="55" y="158"/>
                  <a:pt x="63" y="160"/>
                </a:cubicBezTo>
                <a:cubicBezTo>
                  <a:pt x="69" y="161"/>
                  <a:pt x="73" y="162"/>
                  <a:pt x="77" y="162"/>
                </a:cubicBezTo>
                <a:cubicBezTo>
                  <a:pt x="83" y="162"/>
                  <a:pt x="86" y="160"/>
                  <a:pt x="87" y="159"/>
                </a:cubicBezTo>
                <a:cubicBezTo>
                  <a:pt x="90" y="157"/>
                  <a:pt x="92" y="155"/>
                  <a:pt x="90" y="150"/>
                </a:cubicBezTo>
                <a:cubicBezTo>
                  <a:pt x="88" y="145"/>
                  <a:pt x="88" y="132"/>
                  <a:pt x="99" y="130"/>
                </a:cubicBezTo>
                <a:cubicBezTo>
                  <a:pt x="105" y="129"/>
                  <a:pt x="118" y="128"/>
                  <a:pt x="120" y="123"/>
                </a:cubicBezTo>
                <a:cubicBezTo>
                  <a:pt x="123" y="117"/>
                  <a:pt x="119" y="114"/>
                  <a:pt x="119" y="111"/>
                </a:cubicBezTo>
                <a:cubicBezTo>
                  <a:pt x="119" y="108"/>
                  <a:pt x="123" y="107"/>
                  <a:pt x="123" y="104"/>
                </a:cubicBezTo>
                <a:cubicBezTo>
                  <a:pt x="123" y="102"/>
                  <a:pt x="123" y="100"/>
                  <a:pt x="121" y="99"/>
                </a:cubicBezTo>
                <a:cubicBezTo>
                  <a:pt x="125" y="99"/>
                  <a:pt x="122" y="91"/>
                  <a:pt x="122" y="86"/>
                </a:cubicBezTo>
                <a:cubicBezTo>
                  <a:pt x="128" y="86"/>
                  <a:pt x="132" y="85"/>
                  <a:pt x="132" y="81"/>
                </a:cubicBezTo>
                <a:cubicBezTo>
                  <a:pt x="132" y="77"/>
                  <a:pt x="119" y="64"/>
                  <a:pt x="120" y="61"/>
                </a:cubicBezTo>
                <a:cubicBezTo>
                  <a:pt x="121" y="58"/>
                  <a:pt x="125" y="57"/>
                  <a:pt x="123" y="51"/>
                </a:cubicBezTo>
                <a:cubicBezTo>
                  <a:pt x="121" y="45"/>
                  <a:pt x="120" y="37"/>
                  <a:pt x="115" y="27"/>
                </a:cubicBezTo>
                <a:cubicBezTo>
                  <a:pt x="108" y="13"/>
                  <a:pt x="94" y="1"/>
                  <a:pt x="62" y="0"/>
                </a:cubicBezTo>
                <a:cubicBezTo>
                  <a:pt x="61" y="0"/>
                  <a:pt x="60" y="0"/>
                  <a:pt x="60" y="0"/>
                </a:cubicBezTo>
              </a:path>
            </a:pathLst>
          </a:custGeom>
          <a:solidFill>
            <a:srgbClr val="F49C19"/>
          </a:solidFill>
          <a:ln>
            <a:noFill/>
          </a:ln>
        </p:spPr>
        <p:txBody>
          <a:bodyPr vert="horz" wrap="square" lIns="91440" tIns="45720" rIns="91440" bIns="45720" numCol="1" anchor="t" anchorCtr="0" compatLnSpc="1"/>
          <a:lstStyle/>
          <a:p>
            <a:endParaRPr lang="zh-CN" altLang="en-US"/>
          </a:p>
        </p:txBody>
      </p:sp>
      <p:sp>
        <p:nvSpPr>
          <p:cNvPr id="129" name="文本框 90"/>
          <p:cNvSpPr txBox="1"/>
          <p:nvPr/>
        </p:nvSpPr>
        <p:spPr>
          <a:xfrm>
            <a:off x="510907" y="382740"/>
            <a:ext cx="1800493" cy="369332"/>
          </a:xfrm>
          <a:prstGeom prst="rect">
            <a:avLst/>
          </a:prstGeom>
          <a:noFill/>
        </p:spPr>
        <p:txBody>
          <a:bodyPr wrap="none" rtlCol="0">
            <a:spAutoFit/>
          </a:bodyPr>
          <a:lstStyle/>
          <a:p>
            <a:r>
              <a:rPr lang="zh-CN" altLang="en-US" b="1" dirty="0" smtClean="0">
                <a:solidFill>
                  <a:srgbClr val="C00000"/>
                </a:solidFill>
                <a:effectLst>
                  <a:outerShdw blurRad="38100" dist="38100" dir="2700000" algn="tl">
                    <a:srgbClr val="000000">
                      <a:alpha val="43137"/>
                    </a:srgbClr>
                  </a:outerShdw>
                </a:effectLst>
              </a:rPr>
              <a:t>红船律师事务所</a:t>
            </a:r>
            <a:endParaRPr lang="zh-CN" altLang="en-US" b="1" dirty="0">
              <a:solidFill>
                <a:srgbClr val="C00000"/>
              </a:solidFill>
              <a:effectLst>
                <a:outerShdw blurRad="38100" dist="38100" dir="2700000" algn="tl">
                  <a:srgbClr val="000000">
                    <a:alpha val="43137"/>
                  </a:srgbClr>
                </a:outerShdw>
              </a:effectLst>
            </a:endParaRPr>
          </a:p>
        </p:txBody>
      </p:sp>
      <p:sp>
        <p:nvSpPr>
          <p:cNvPr id="130" name="Freeform 60"/>
          <p:cNvSpPr/>
          <p:nvPr/>
        </p:nvSpPr>
        <p:spPr bwMode="auto">
          <a:xfrm>
            <a:off x="0" y="93267"/>
            <a:ext cx="554943" cy="596101"/>
          </a:xfrm>
          <a:custGeom>
            <a:avLst/>
            <a:gdLst>
              <a:gd name="T0" fmla="*/ 415 w 437"/>
              <a:gd name="T1" fmla="*/ 364 h 470"/>
              <a:gd name="T2" fmla="*/ 388 w 437"/>
              <a:gd name="T3" fmla="*/ 335 h 470"/>
              <a:gd name="T4" fmla="*/ 307 w 437"/>
              <a:gd name="T5" fmla="*/ 291 h 470"/>
              <a:gd name="T6" fmla="*/ 273 w 437"/>
              <a:gd name="T7" fmla="*/ 257 h 470"/>
              <a:gd name="T8" fmla="*/ 262 w 437"/>
              <a:gd name="T9" fmla="*/ 240 h 470"/>
              <a:gd name="T10" fmla="*/ 288 w 437"/>
              <a:gd name="T11" fmla="*/ 199 h 470"/>
              <a:gd name="T12" fmla="*/ 294 w 437"/>
              <a:gd name="T13" fmla="*/ 185 h 470"/>
              <a:gd name="T14" fmla="*/ 298 w 437"/>
              <a:gd name="T15" fmla="*/ 147 h 470"/>
              <a:gd name="T16" fmla="*/ 285 w 437"/>
              <a:gd name="T17" fmla="*/ 57 h 470"/>
              <a:gd name="T18" fmla="*/ 280 w 437"/>
              <a:gd name="T19" fmla="*/ 52 h 470"/>
              <a:gd name="T20" fmla="*/ 262 w 437"/>
              <a:gd name="T21" fmla="*/ 37 h 470"/>
              <a:gd name="T22" fmla="*/ 155 w 437"/>
              <a:gd name="T23" fmla="*/ 50 h 470"/>
              <a:gd name="T24" fmla="*/ 140 w 437"/>
              <a:gd name="T25" fmla="*/ 140 h 470"/>
              <a:gd name="T26" fmla="*/ 142 w 437"/>
              <a:gd name="T27" fmla="*/ 179 h 470"/>
              <a:gd name="T28" fmla="*/ 150 w 437"/>
              <a:gd name="T29" fmla="*/ 195 h 470"/>
              <a:gd name="T30" fmla="*/ 153 w 437"/>
              <a:gd name="T31" fmla="*/ 202 h 470"/>
              <a:gd name="T32" fmla="*/ 155 w 437"/>
              <a:gd name="T33" fmla="*/ 201 h 470"/>
              <a:gd name="T34" fmla="*/ 178 w 437"/>
              <a:gd name="T35" fmla="*/ 239 h 470"/>
              <a:gd name="T36" fmla="*/ 159 w 437"/>
              <a:gd name="T37" fmla="*/ 256 h 470"/>
              <a:gd name="T38" fmla="*/ 129 w 437"/>
              <a:gd name="T39" fmla="*/ 291 h 470"/>
              <a:gd name="T40" fmla="*/ 48 w 437"/>
              <a:gd name="T41" fmla="*/ 335 h 470"/>
              <a:gd name="T42" fmla="*/ 21 w 437"/>
              <a:gd name="T43" fmla="*/ 364 h 470"/>
              <a:gd name="T44" fmla="*/ 0 w 437"/>
              <a:gd name="T45" fmla="*/ 451 h 470"/>
              <a:gd name="T46" fmla="*/ 0 w 437"/>
              <a:gd name="T47" fmla="*/ 470 h 470"/>
              <a:gd name="T48" fmla="*/ 437 w 437"/>
              <a:gd name="T49" fmla="*/ 470 h 470"/>
              <a:gd name="T50" fmla="*/ 437 w 437"/>
              <a:gd name="T51" fmla="*/ 451 h 470"/>
              <a:gd name="T52" fmla="*/ 415 w 437"/>
              <a:gd name="T53" fmla="*/ 364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37" h="470">
                <a:moveTo>
                  <a:pt x="415" y="364"/>
                </a:moveTo>
                <a:cubicBezTo>
                  <a:pt x="415" y="364"/>
                  <a:pt x="422" y="351"/>
                  <a:pt x="388" y="335"/>
                </a:cubicBezTo>
                <a:cubicBezTo>
                  <a:pt x="307" y="291"/>
                  <a:pt x="307" y="291"/>
                  <a:pt x="307" y="291"/>
                </a:cubicBezTo>
                <a:cubicBezTo>
                  <a:pt x="273" y="257"/>
                  <a:pt x="273" y="257"/>
                  <a:pt x="273" y="257"/>
                </a:cubicBezTo>
                <a:cubicBezTo>
                  <a:pt x="256" y="248"/>
                  <a:pt x="246" y="251"/>
                  <a:pt x="262" y="240"/>
                </a:cubicBezTo>
                <a:cubicBezTo>
                  <a:pt x="274" y="230"/>
                  <a:pt x="282" y="216"/>
                  <a:pt x="288" y="199"/>
                </a:cubicBezTo>
                <a:cubicBezTo>
                  <a:pt x="289" y="198"/>
                  <a:pt x="292" y="194"/>
                  <a:pt x="294" y="185"/>
                </a:cubicBezTo>
                <a:cubicBezTo>
                  <a:pt x="294" y="185"/>
                  <a:pt x="325" y="148"/>
                  <a:pt x="298" y="147"/>
                </a:cubicBezTo>
                <a:cubicBezTo>
                  <a:pt x="298" y="147"/>
                  <a:pt x="326" y="96"/>
                  <a:pt x="285" y="57"/>
                </a:cubicBezTo>
                <a:cubicBezTo>
                  <a:pt x="285" y="57"/>
                  <a:pt x="283" y="55"/>
                  <a:pt x="280" y="52"/>
                </a:cubicBezTo>
                <a:cubicBezTo>
                  <a:pt x="271" y="42"/>
                  <a:pt x="262" y="37"/>
                  <a:pt x="262" y="37"/>
                </a:cubicBezTo>
                <a:cubicBezTo>
                  <a:pt x="203" y="0"/>
                  <a:pt x="155" y="50"/>
                  <a:pt x="155" y="50"/>
                </a:cubicBezTo>
                <a:cubicBezTo>
                  <a:pt x="113" y="88"/>
                  <a:pt x="140" y="140"/>
                  <a:pt x="140" y="140"/>
                </a:cubicBezTo>
                <a:cubicBezTo>
                  <a:pt x="112" y="140"/>
                  <a:pt x="142" y="179"/>
                  <a:pt x="142" y="179"/>
                </a:cubicBezTo>
                <a:cubicBezTo>
                  <a:pt x="146" y="197"/>
                  <a:pt x="150" y="195"/>
                  <a:pt x="150" y="195"/>
                </a:cubicBezTo>
                <a:cubicBezTo>
                  <a:pt x="152" y="195"/>
                  <a:pt x="152" y="198"/>
                  <a:pt x="153" y="202"/>
                </a:cubicBezTo>
                <a:cubicBezTo>
                  <a:pt x="154" y="201"/>
                  <a:pt x="154" y="201"/>
                  <a:pt x="155" y="201"/>
                </a:cubicBezTo>
                <a:cubicBezTo>
                  <a:pt x="160" y="216"/>
                  <a:pt x="168" y="229"/>
                  <a:pt x="178" y="239"/>
                </a:cubicBezTo>
                <a:cubicBezTo>
                  <a:pt x="187" y="251"/>
                  <a:pt x="163" y="251"/>
                  <a:pt x="159" y="256"/>
                </a:cubicBezTo>
                <a:cubicBezTo>
                  <a:pt x="157" y="259"/>
                  <a:pt x="129" y="291"/>
                  <a:pt x="129" y="291"/>
                </a:cubicBezTo>
                <a:cubicBezTo>
                  <a:pt x="48" y="335"/>
                  <a:pt x="48" y="335"/>
                  <a:pt x="48" y="335"/>
                </a:cubicBezTo>
                <a:cubicBezTo>
                  <a:pt x="15" y="351"/>
                  <a:pt x="21" y="364"/>
                  <a:pt x="21" y="364"/>
                </a:cubicBezTo>
                <a:cubicBezTo>
                  <a:pt x="0" y="451"/>
                  <a:pt x="0" y="451"/>
                  <a:pt x="0" y="451"/>
                </a:cubicBezTo>
                <a:cubicBezTo>
                  <a:pt x="0" y="470"/>
                  <a:pt x="0" y="470"/>
                  <a:pt x="0" y="470"/>
                </a:cubicBezTo>
                <a:cubicBezTo>
                  <a:pt x="437" y="470"/>
                  <a:pt x="437" y="470"/>
                  <a:pt x="437" y="470"/>
                </a:cubicBezTo>
                <a:cubicBezTo>
                  <a:pt x="437" y="451"/>
                  <a:pt x="437" y="451"/>
                  <a:pt x="437" y="451"/>
                </a:cubicBezTo>
                <a:lnTo>
                  <a:pt x="415" y="364"/>
                </a:lnTo>
                <a:close/>
              </a:path>
            </a:pathLst>
          </a:custGeom>
          <a:solidFill>
            <a:srgbClr val="3B444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Tree>
  </p:cSld>
  <p:clrMapOvr>
    <a:masterClrMapping/>
  </p:clrMapOvr>
  <p:transition>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文本框 86"/>
          <p:cNvSpPr txBox="1"/>
          <p:nvPr/>
        </p:nvSpPr>
        <p:spPr>
          <a:xfrm>
            <a:off x="1515752" y="1501812"/>
            <a:ext cx="8043864" cy="4745915"/>
          </a:xfrm>
          <a:prstGeom prst="rect">
            <a:avLst/>
          </a:prstGeom>
          <a:noFill/>
        </p:spPr>
        <p:txBody>
          <a:bodyPr wrap="square" rtlCol="0">
            <a:spAutoFit/>
          </a:bodyPr>
          <a:lstStyle/>
          <a:p>
            <a:pPr marL="285750" indent="-285750">
              <a:lnSpc>
                <a:spcPct val="120000"/>
              </a:lnSpc>
              <a:buFont typeface="Wingdings" panose="05000000000000000000" pitchFamily="2" charset="2"/>
              <a:buChar char="n"/>
            </a:pP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rPr>
              <a:t>（</a:t>
            </a:r>
            <a:r>
              <a:rPr lang="en-US" altLang="zh-CN" dirty="0">
                <a:solidFill>
                  <a:schemeClr val="tx1">
                    <a:lumMod val="65000"/>
                    <a:lumOff val="35000"/>
                  </a:schemeClr>
                </a:solidFill>
                <a:latin typeface="微软雅黑" panose="020B0503020204020204" pitchFamily="34" charset="-122"/>
                <a:ea typeface="微软雅黑" panose="020B0503020204020204" pitchFamily="34" charset="-122"/>
              </a:rPr>
              <a:t>1</a:t>
            </a: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rPr>
              <a:t>）慎审设立承包经营的分公司。</a:t>
            </a:r>
            <a:endParaRPr lang="zh-CN" altLang="en-US" dirty="0">
              <a:solidFill>
                <a:schemeClr val="tx1">
                  <a:lumMod val="65000"/>
                  <a:lumOff val="35000"/>
                </a:schemeClr>
              </a:solidFill>
              <a:latin typeface="微软雅黑" panose="020B0503020204020204" pitchFamily="34" charset="-122"/>
              <a:ea typeface="微软雅黑" panose="020B0503020204020204" pitchFamily="34" charset="-122"/>
            </a:endParaRPr>
          </a:p>
          <a:p>
            <a:pPr marL="285750" indent="-285750">
              <a:lnSpc>
                <a:spcPct val="120000"/>
              </a:lnSpc>
              <a:buFont typeface="Wingdings" panose="05000000000000000000" pitchFamily="2" charset="2"/>
              <a:buChar char="n"/>
            </a:pP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rPr>
              <a:t>（</a:t>
            </a:r>
            <a:r>
              <a:rPr lang="en-US" altLang="zh-CN" dirty="0">
                <a:solidFill>
                  <a:schemeClr val="tx1">
                    <a:lumMod val="65000"/>
                    <a:lumOff val="35000"/>
                  </a:schemeClr>
                </a:solidFill>
                <a:latin typeface="微软雅黑" panose="020B0503020204020204" pitchFamily="34" charset="-122"/>
                <a:ea typeface="微软雅黑" panose="020B0503020204020204" pitchFamily="34" charset="-122"/>
              </a:rPr>
              <a:t>2</a:t>
            </a: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rPr>
              <a:t>）建筑企业要建立以承包经营的分公司及项目负责人任职资格审核为前提、项目可行性评审为前奏、与承包经营的分公司、项目部的合同管理为中心、资金管制为手段的建筑企业对承包经营的分公司、项目部的风险管理体系。</a:t>
            </a:r>
            <a:endParaRPr lang="zh-CN" altLang="en-US" dirty="0">
              <a:solidFill>
                <a:schemeClr val="tx1">
                  <a:lumMod val="65000"/>
                  <a:lumOff val="35000"/>
                </a:schemeClr>
              </a:solidFill>
              <a:latin typeface="微软雅黑" panose="020B0503020204020204" pitchFamily="34" charset="-122"/>
              <a:ea typeface="微软雅黑" panose="020B0503020204020204" pitchFamily="34" charset="-122"/>
            </a:endParaRPr>
          </a:p>
          <a:p>
            <a:pPr marL="285750" indent="-285750">
              <a:lnSpc>
                <a:spcPct val="120000"/>
              </a:lnSpc>
              <a:buFont typeface="Wingdings" panose="05000000000000000000" pitchFamily="2" charset="2"/>
              <a:buChar char="n"/>
            </a:pP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rPr>
              <a:t>①做好拟任承包经营的分公司、项目负责人的背景调查。</a:t>
            </a:r>
            <a:endParaRPr lang="zh-CN" altLang="en-US" dirty="0">
              <a:solidFill>
                <a:schemeClr val="tx1">
                  <a:lumMod val="65000"/>
                  <a:lumOff val="35000"/>
                </a:schemeClr>
              </a:solidFill>
              <a:latin typeface="微软雅黑" panose="020B0503020204020204" pitchFamily="34" charset="-122"/>
              <a:ea typeface="微软雅黑" panose="020B0503020204020204" pitchFamily="34" charset="-122"/>
            </a:endParaRPr>
          </a:p>
          <a:p>
            <a:pPr marL="285750" indent="-285750">
              <a:lnSpc>
                <a:spcPct val="120000"/>
              </a:lnSpc>
              <a:buFont typeface="Wingdings" panose="05000000000000000000" pitchFamily="2" charset="2"/>
              <a:buChar char="n"/>
            </a:pP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rPr>
              <a:t>②做好项目可行性评审。</a:t>
            </a:r>
            <a:endParaRPr lang="zh-CN" altLang="en-US" dirty="0">
              <a:solidFill>
                <a:schemeClr val="tx1">
                  <a:lumMod val="65000"/>
                  <a:lumOff val="35000"/>
                </a:schemeClr>
              </a:solidFill>
              <a:latin typeface="微软雅黑" panose="020B0503020204020204" pitchFamily="34" charset="-122"/>
              <a:ea typeface="微软雅黑" panose="020B0503020204020204" pitchFamily="34" charset="-122"/>
            </a:endParaRPr>
          </a:p>
          <a:p>
            <a:pPr marL="285750" indent="-285750">
              <a:lnSpc>
                <a:spcPct val="120000"/>
              </a:lnSpc>
              <a:buFont typeface="Wingdings" panose="05000000000000000000" pitchFamily="2" charset="2"/>
              <a:buChar char="n"/>
            </a:pP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rPr>
              <a:t>③签好与项目部的合同并进行严格的管理。</a:t>
            </a:r>
            <a:endParaRPr lang="zh-CN" altLang="en-US" dirty="0">
              <a:solidFill>
                <a:schemeClr val="tx1">
                  <a:lumMod val="65000"/>
                  <a:lumOff val="35000"/>
                </a:schemeClr>
              </a:solidFill>
              <a:latin typeface="微软雅黑" panose="020B0503020204020204" pitchFamily="34" charset="-122"/>
              <a:ea typeface="微软雅黑" panose="020B0503020204020204" pitchFamily="34" charset="-122"/>
            </a:endParaRPr>
          </a:p>
          <a:p>
            <a:pPr marL="285750" indent="-285750">
              <a:lnSpc>
                <a:spcPct val="120000"/>
              </a:lnSpc>
              <a:buFont typeface="Wingdings" panose="05000000000000000000" pitchFamily="2" charset="2"/>
              <a:buChar char="n"/>
            </a:pP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rPr>
              <a:t>④协助做好工程款收支管理制度。</a:t>
            </a:r>
            <a:endParaRPr lang="zh-CN" altLang="en-US" dirty="0">
              <a:solidFill>
                <a:schemeClr val="tx1">
                  <a:lumMod val="65000"/>
                  <a:lumOff val="35000"/>
                </a:schemeClr>
              </a:solidFill>
              <a:latin typeface="微软雅黑" panose="020B0503020204020204" pitchFamily="34" charset="-122"/>
              <a:ea typeface="微软雅黑" panose="020B0503020204020204" pitchFamily="34" charset="-122"/>
            </a:endParaRPr>
          </a:p>
          <a:p>
            <a:pPr marL="285750" indent="-285750">
              <a:lnSpc>
                <a:spcPct val="120000"/>
              </a:lnSpc>
              <a:buFont typeface="Wingdings" panose="05000000000000000000" pitchFamily="2" charset="2"/>
              <a:buChar char="n"/>
            </a:pP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rPr>
              <a:t>⑤不要轻易授权。</a:t>
            </a:r>
            <a:endParaRPr lang="zh-CN" altLang="en-US" dirty="0">
              <a:solidFill>
                <a:schemeClr val="tx1">
                  <a:lumMod val="65000"/>
                  <a:lumOff val="35000"/>
                </a:schemeClr>
              </a:solidFill>
              <a:latin typeface="微软雅黑" panose="020B0503020204020204" pitchFamily="34" charset="-122"/>
              <a:ea typeface="微软雅黑" panose="020B0503020204020204" pitchFamily="34" charset="-122"/>
            </a:endParaRPr>
          </a:p>
          <a:p>
            <a:pPr marL="285750" indent="-285750">
              <a:lnSpc>
                <a:spcPct val="120000"/>
              </a:lnSpc>
              <a:buFont typeface="Wingdings" panose="05000000000000000000" pitchFamily="2" charset="2"/>
              <a:buChar char="n"/>
            </a:pP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rPr>
              <a:t>⑥在无严格管理体制的前提下，不要轻易刻制项目部公章。</a:t>
            </a:r>
            <a:endParaRPr lang="zh-CN" altLang="en-US" dirty="0">
              <a:solidFill>
                <a:schemeClr val="tx1">
                  <a:lumMod val="65000"/>
                  <a:lumOff val="35000"/>
                </a:schemeClr>
              </a:solidFill>
              <a:latin typeface="微软雅黑" panose="020B0503020204020204" pitchFamily="34" charset="-122"/>
              <a:ea typeface="微软雅黑" panose="020B0503020204020204" pitchFamily="34" charset="-122"/>
            </a:endParaRPr>
          </a:p>
          <a:p>
            <a:pPr marL="285750" indent="-285750">
              <a:lnSpc>
                <a:spcPct val="120000"/>
              </a:lnSpc>
              <a:buFont typeface="Wingdings" panose="05000000000000000000" pitchFamily="2" charset="2"/>
              <a:buChar char="n"/>
            </a:pP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rPr>
              <a:t>⑦对外合同管理。</a:t>
            </a:r>
            <a:endParaRPr lang="zh-CN" altLang="en-US" dirty="0">
              <a:solidFill>
                <a:schemeClr val="tx1">
                  <a:lumMod val="65000"/>
                  <a:lumOff val="35000"/>
                </a:schemeClr>
              </a:solidFill>
              <a:latin typeface="微软雅黑" panose="020B0503020204020204" pitchFamily="34" charset="-122"/>
              <a:ea typeface="微软雅黑" panose="020B0503020204020204" pitchFamily="34" charset="-122"/>
            </a:endParaRPr>
          </a:p>
          <a:p>
            <a:pPr marL="285750" indent="-285750">
              <a:lnSpc>
                <a:spcPct val="120000"/>
              </a:lnSpc>
              <a:buFont typeface="Wingdings" panose="05000000000000000000" pitchFamily="2" charset="2"/>
              <a:buChar char="n"/>
            </a:pP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rPr>
              <a:t>⑧民工工资发放管理。</a:t>
            </a:r>
            <a:endParaRPr lang="zh-CN" altLang="en-US" dirty="0">
              <a:solidFill>
                <a:schemeClr val="tx1">
                  <a:lumMod val="65000"/>
                  <a:lumOff val="35000"/>
                </a:schemeClr>
              </a:solidFill>
              <a:latin typeface="微软雅黑" panose="020B0503020204020204" pitchFamily="34" charset="-122"/>
              <a:ea typeface="微软雅黑" panose="020B0503020204020204" pitchFamily="34" charset="-122"/>
            </a:endParaRPr>
          </a:p>
          <a:p>
            <a:pPr marL="285750" indent="-285750">
              <a:lnSpc>
                <a:spcPct val="120000"/>
              </a:lnSpc>
              <a:buFont typeface="Wingdings" panose="05000000000000000000" pitchFamily="2" charset="2"/>
              <a:buChar char="n"/>
            </a:pP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rPr>
              <a:t>⑨签好与甲方的</a:t>
            </a:r>
            <a:r>
              <a:rPr lang="en-US" altLang="zh-CN" dirty="0">
                <a:solidFill>
                  <a:schemeClr val="tx1">
                    <a:lumMod val="65000"/>
                    <a:lumOff val="35000"/>
                  </a:schemeClr>
                </a:solidFill>
                <a:latin typeface="微软雅黑" panose="020B0503020204020204" pitchFamily="34" charset="-122"/>
                <a:ea typeface="微软雅黑" panose="020B0503020204020204" pitchFamily="34" charset="-122"/>
              </a:rPr>
              <a:t>《</a:t>
            </a: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rPr>
              <a:t>建设工程施工合同</a:t>
            </a:r>
            <a:r>
              <a:rPr lang="en-US" altLang="zh-CN" dirty="0">
                <a:solidFill>
                  <a:schemeClr val="tx1">
                    <a:lumMod val="65000"/>
                    <a:lumOff val="35000"/>
                  </a:schemeClr>
                </a:solidFill>
                <a:latin typeface="微软雅黑" panose="020B0503020204020204" pitchFamily="34" charset="-122"/>
                <a:ea typeface="微软雅黑" panose="020B0503020204020204" pitchFamily="34" charset="-122"/>
              </a:rPr>
              <a:t>》</a:t>
            </a:r>
            <a:r>
              <a:rPr lang="zh-CN" altLang="en-US" dirty="0">
                <a:solidFill>
                  <a:schemeClr val="tx1">
                    <a:lumMod val="65000"/>
                    <a:lumOff val="35000"/>
                  </a:schemeClr>
                </a:solidFill>
                <a:latin typeface="微软雅黑" panose="020B0503020204020204" pitchFamily="34" charset="-122"/>
                <a:ea typeface="微软雅黑" panose="020B0503020204020204" pitchFamily="34" charset="-122"/>
              </a:rPr>
              <a:t>。</a:t>
            </a:r>
            <a:endParaRPr lang="zh-CN" altLang="en-US" dirty="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7" name="Freeform 7"/>
          <p:cNvSpPr/>
          <p:nvPr/>
        </p:nvSpPr>
        <p:spPr bwMode="auto">
          <a:xfrm>
            <a:off x="9753291" y="228636"/>
            <a:ext cx="1933575" cy="1684338"/>
          </a:xfrm>
          <a:custGeom>
            <a:avLst/>
            <a:gdLst>
              <a:gd name="T0" fmla="*/ 469 w 560"/>
              <a:gd name="T1" fmla="*/ 488 h 488"/>
              <a:gd name="T2" fmla="*/ 560 w 560"/>
              <a:gd name="T3" fmla="*/ 280 h 488"/>
              <a:gd name="T4" fmla="*/ 280 w 560"/>
              <a:gd name="T5" fmla="*/ 0 h 488"/>
              <a:gd name="T6" fmla="*/ 0 w 560"/>
              <a:gd name="T7" fmla="*/ 280 h 488"/>
              <a:gd name="T8" fmla="*/ 92 w 560"/>
              <a:gd name="T9" fmla="*/ 488 h 488"/>
              <a:gd name="T10" fmla="*/ 280 w 560"/>
              <a:gd name="T11" fmla="*/ 415 h 488"/>
              <a:gd name="T12" fmla="*/ 469 w 560"/>
              <a:gd name="T13" fmla="*/ 488 h 488"/>
            </a:gdLst>
            <a:ahLst/>
            <a:cxnLst>
              <a:cxn ang="0">
                <a:pos x="T0" y="T1"/>
              </a:cxn>
              <a:cxn ang="0">
                <a:pos x="T2" y="T3"/>
              </a:cxn>
              <a:cxn ang="0">
                <a:pos x="T4" y="T5"/>
              </a:cxn>
              <a:cxn ang="0">
                <a:pos x="T6" y="T7"/>
              </a:cxn>
              <a:cxn ang="0">
                <a:pos x="T8" y="T9"/>
              </a:cxn>
              <a:cxn ang="0">
                <a:pos x="T10" y="T11"/>
              </a:cxn>
              <a:cxn ang="0">
                <a:pos x="T12" y="T13"/>
              </a:cxn>
            </a:cxnLst>
            <a:rect l="0" t="0" r="r" b="b"/>
            <a:pathLst>
              <a:path w="560" h="488">
                <a:moveTo>
                  <a:pt x="469" y="488"/>
                </a:moveTo>
                <a:cubicBezTo>
                  <a:pt x="525" y="436"/>
                  <a:pt x="560" y="363"/>
                  <a:pt x="560" y="280"/>
                </a:cubicBezTo>
                <a:cubicBezTo>
                  <a:pt x="560" y="126"/>
                  <a:pt x="435" y="0"/>
                  <a:pt x="280" y="0"/>
                </a:cubicBezTo>
                <a:cubicBezTo>
                  <a:pt x="126" y="0"/>
                  <a:pt x="0" y="126"/>
                  <a:pt x="0" y="280"/>
                </a:cubicBezTo>
                <a:cubicBezTo>
                  <a:pt x="0" y="363"/>
                  <a:pt x="36" y="436"/>
                  <a:pt x="92" y="488"/>
                </a:cubicBezTo>
                <a:cubicBezTo>
                  <a:pt x="142" y="443"/>
                  <a:pt x="208" y="415"/>
                  <a:pt x="280" y="415"/>
                </a:cubicBezTo>
                <a:cubicBezTo>
                  <a:pt x="353" y="415"/>
                  <a:pt x="419" y="443"/>
                  <a:pt x="469" y="488"/>
                </a:cubicBezTo>
              </a:path>
            </a:pathLst>
          </a:custGeom>
          <a:solidFill>
            <a:srgbClr val="F6F5F5"/>
          </a:solidFill>
          <a:ln>
            <a:noFill/>
          </a:ln>
        </p:spPr>
        <p:txBody>
          <a:bodyPr vert="horz" wrap="square" lIns="91440" tIns="45720" rIns="91440" bIns="45720" numCol="1" anchor="t" anchorCtr="0" compatLnSpc="1"/>
          <a:lstStyle/>
          <a:p>
            <a:endParaRPr lang="zh-CN" altLang="en-US"/>
          </a:p>
        </p:txBody>
      </p:sp>
      <p:sp>
        <p:nvSpPr>
          <p:cNvPr id="8" name="Freeform 8"/>
          <p:cNvSpPr/>
          <p:nvPr/>
        </p:nvSpPr>
        <p:spPr bwMode="auto">
          <a:xfrm>
            <a:off x="9753291" y="1912974"/>
            <a:ext cx="1933575" cy="1430338"/>
          </a:xfrm>
          <a:custGeom>
            <a:avLst/>
            <a:gdLst>
              <a:gd name="T0" fmla="*/ 560 w 560"/>
              <a:gd name="T1" fmla="*/ 207 h 414"/>
              <a:gd name="T2" fmla="*/ 469 w 560"/>
              <a:gd name="T3" fmla="*/ 0 h 414"/>
              <a:gd name="T4" fmla="*/ 280 w 560"/>
              <a:gd name="T5" fmla="*/ 72 h 414"/>
              <a:gd name="T6" fmla="*/ 92 w 560"/>
              <a:gd name="T7" fmla="*/ 0 h 414"/>
              <a:gd name="T8" fmla="*/ 0 w 560"/>
              <a:gd name="T9" fmla="*/ 207 h 414"/>
              <a:gd name="T10" fmla="*/ 92 w 560"/>
              <a:gd name="T11" fmla="*/ 414 h 414"/>
              <a:gd name="T12" fmla="*/ 280 w 560"/>
              <a:gd name="T13" fmla="*/ 341 h 414"/>
              <a:gd name="T14" fmla="*/ 469 w 560"/>
              <a:gd name="T15" fmla="*/ 414 h 414"/>
              <a:gd name="T16" fmla="*/ 560 w 560"/>
              <a:gd name="T17" fmla="*/ 207 h 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0" h="414">
                <a:moveTo>
                  <a:pt x="560" y="207"/>
                </a:moveTo>
                <a:cubicBezTo>
                  <a:pt x="560" y="125"/>
                  <a:pt x="525" y="51"/>
                  <a:pt x="469" y="0"/>
                </a:cubicBezTo>
                <a:cubicBezTo>
                  <a:pt x="419" y="45"/>
                  <a:pt x="353" y="72"/>
                  <a:pt x="280" y="72"/>
                </a:cubicBezTo>
                <a:cubicBezTo>
                  <a:pt x="208" y="72"/>
                  <a:pt x="142" y="45"/>
                  <a:pt x="92" y="0"/>
                </a:cubicBezTo>
                <a:cubicBezTo>
                  <a:pt x="36" y="51"/>
                  <a:pt x="0" y="125"/>
                  <a:pt x="0" y="207"/>
                </a:cubicBezTo>
                <a:cubicBezTo>
                  <a:pt x="0" y="289"/>
                  <a:pt x="36" y="363"/>
                  <a:pt x="92" y="414"/>
                </a:cubicBezTo>
                <a:cubicBezTo>
                  <a:pt x="142" y="369"/>
                  <a:pt x="208" y="341"/>
                  <a:pt x="280" y="341"/>
                </a:cubicBezTo>
                <a:cubicBezTo>
                  <a:pt x="353" y="341"/>
                  <a:pt x="419" y="369"/>
                  <a:pt x="469" y="414"/>
                </a:cubicBezTo>
                <a:cubicBezTo>
                  <a:pt x="525" y="363"/>
                  <a:pt x="560" y="289"/>
                  <a:pt x="560" y="207"/>
                </a:cubicBezTo>
              </a:path>
            </a:pathLst>
          </a:custGeom>
          <a:solidFill>
            <a:srgbClr val="F6F5F5"/>
          </a:solidFill>
          <a:ln>
            <a:noFill/>
          </a:ln>
        </p:spPr>
        <p:txBody>
          <a:bodyPr vert="horz" wrap="square" lIns="91440" tIns="45720" rIns="91440" bIns="45720" numCol="1" anchor="t" anchorCtr="0" compatLnSpc="1"/>
          <a:lstStyle/>
          <a:p>
            <a:endParaRPr lang="zh-CN" altLang="en-US"/>
          </a:p>
        </p:txBody>
      </p:sp>
      <p:sp>
        <p:nvSpPr>
          <p:cNvPr id="9" name="Freeform 9"/>
          <p:cNvSpPr/>
          <p:nvPr/>
        </p:nvSpPr>
        <p:spPr bwMode="auto">
          <a:xfrm>
            <a:off x="10070791" y="1660561"/>
            <a:ext cx="1301750" cy="501650"/>
          </a:xfrm>
          <a:custGeom>
            <a:avLst/>
            <a:gdLst>
              <a:gd name="T0" fmla="*/ 377 w 377"/>
              <a:gd name="T1" fmla="*/ 73 h 145"/>
              <a:gd name="T2" fmla="*/ 188 w 377"/>
              <a:gd name="T3" fmla="*/ 0 h 145"/>
              <a:gd name="T4" fmla="*/ 0 w 377"/>
              <a:gd name="T5" fmla="*/ 73 h 145"/>
              <a:gd name="T6" fmla="*/ 188 w 377"/>
              <a:gd name="T7" fmla="*/ 145 h 145"/>
              <a:gd name="T8" fmla="*/ 377 w 377"/>
              <a:gd name="T9" fmla="*/ 73 h 145"/>
            </a:gdLst>
            <a:ahLst/>
            <a:cxnLst>
              <a:cxn ang="0">
                <a:pos x="T0" y="T1"/>
              </a:cxn>
              <a:cxn ang="0">
                <a:pos x="T2" y="T3"/>
              </a:cxn>
              <a:cxn ang="0">
                <a:pos x="T4" y="T5"/>
              </a:cxn>
              <a:cxn ang="0">
                <a:pos x="T6" y="T7"/>
              </a:cxn>
              <a:cxn ang="0">
                <a:pos x="T8" y="T9"/>
              </a:cxn>
            </a:cxnLst>
            <a:rect l="0" t="0" r="r" b="b"/>
            <a:pathLst>
              <a:path w="377" h="145">
                <a:moveTo>
                  <a:pt x="377" y="73"/>
                </a:moveTo>
                <a:cubicBezTo>
                  <a:pt x="327" y="28"/>
                  <a:pt x="261" y="0"/>
                  <a:pt x="188" y="0"/>
                </a:cubicBezTo>
                <a:cubicBezTo>
                  <a:pt x="116" y="0"/>
                  <a:pt x="50" y="28"/>
                  <a:pt x="0" y="73"/>
                </a:cubicBezTo>
                <a:cubicBezTo>
                  <a:pt x="50" y="118"/>
                  <a:pt x="116" y="145"/>
                  <a:pt x="188" y="145"/>
                </a:cubicBezTo>
                <a:cubicBezTo>
                  <a:pt x="261" y="145"/>
                  <a:pt x="327" y="118"/>
                  <a:pt x="377" y="73"/>
                </a:cubicBezTo>
              </a:path>
            </a:pathLst>
          </a:custGeom>
          <a:solidFill>
            <a:srgbClr val="F49C19"/>
          </a:solidFill>
          <a:ln>
            <a:noFill/>
          </a:ln>
        </p:spPr>
        <p:txBody>
          <a:bodyPr vert="horz" wrap="square" lIns="91440" tIns="45720" rIns="91440" bIns="45720" numCol="1" anchor="t" anchorCtr="0" compatLnSpc="1"/>
          <a:lstStyle/>
          <a:p>
            <a:endParaRPr lang="zh-CN" altLang="en-US"/>
          </a:p>
        </p:txBody>
      </p:sp>
      <p:sp>
        <p:nvSpPr>
          <p:cNvPr id="10" name="Freeform 10"/>
          <p:cNvSpPr/>
          <p:nvPr/>
        </p:nvSpPr>
        <p:spPr bwMode="auto">
          <a:xfrm>
            <a:off x="9753291" y="3343311"/>
            <a:ext cx="1933575" cy="1431925"/>
          </a:xfrm>
          <a:custGeom>
            <a:avLst/>
            <a:gdLst>
              <a:gd name="T0" fmla="*/ 92 w 560"/>
              <a:gd name="T1" fmla="*/ 0 h 415"/>
              <a:gd name="T2" fmla="*/ 0 w 560"/>
              <a:gd name="T3" fmla="*/ 207 h 415"/>
              <a:gd name="T4" fmla="*/ 92 w 560"/>
              <a:gd name="T5" fmla="*/ 415 h 415"/>
              <a:gd name="T6" fmla="*/ 280 w 560"/>
              <a:gd name="T7" fmla="*/ 342 h 415"/>
              <a:gd name="T8" fmla="*/ 469 w 560"/>
              <a:gd name="T9" fmla="*/ 415 h 415"/>
              <a:gd name="T10" fmla="*/ 560 w 560"/>
              <a:gd name="T11" fmla="*/ 207 h 415"/>
              <a:gd name="T12" fmla="*/ 469 w 560"/>
              <a:gd name="T13" fmla="*/ 0 h 415"/>
              <a:gd name="T14" fmla="*/ 280 w 560"/>
              <a:gd name="T15" fmla="*/ 73 h 415"/>
              <a:gd name="T16" fmla="*/ 92 w 560"/>
              <a:gd name="T17" fmla="*/ 0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0" h="415">
                <a:moveTo>
                  <a:pt x="92" y="0"/>
                </a:moveTo>
                <a:cubicBezTo>
                  <a:pt x="36" y="51"/>
                  <a:pt x="0" y="125"/>
                  <a:pt x="0" y="207"/>
                </a:cubicBezTo>
                <a:cubicBezTo>
                  <a:pt x="0" y="290"/>
                  <a:pt x="36" y="364"/>
                  <a:pt x="92" y="415"/>
                </a:cubicBezTo>
                <a:cubicBezTo>
                  <a:pt x="142" y="370"/>
                  <a:pt x="208" y="342"/>
                  <a:pt x="280" y="342"/>
                </a:cubicBezTo>
                <a:cubicBezTo>
                  <a:pt x="353" y="342"/>
                  <a:pt x="419" y="370"/>
                  <a:pt x="469" y="415"/>
                </a:cubicBezTo>
                <a:cubicBezTo>
                  <a:pt x="525" y="364"/>
                  <a:pt x="560" y="290"/>
                  <a:pt x="560" y="207"/>
                </a:cubicBezTo>
                <a:cubicBezTo>
                  <a:pt x="560" y="125"/>
                  <a:pt x="525" y="51"/>
                  <a:pt x="469" y="0"/>
                </a:cubicBezTo>
                <a:cubicBezTo>
                  <a:pt x="419" y="45"/>
                  <a:pt x="353" y="73"/>
                  <a:pt x="280" y="73"/>
                </a:cubicBezTo>
                <a:cubicBezTo>
                  <a:pt x="208" y="73"/>
                  <a:pt x="142" y="45"/>
                  <a:pt x="92" y="0"/>
                </a:cubicBezTo>
              </a:path>
            </a:pathLst>
          </a:custGeom>
          <a:solidFill>
            <a:srgbClr val="F6F5F5"/>
          </a:solidFill>
          <a:ln>
            <a:noFill/>
          </a:ln>
        </p:spPr>
        <p:txBody>
          <a:bodyPr vert="horz" wrap="square" lIns="91440" tIns="45720" rIns="91440" bIns="45720" numCol="1" anchor="t" anchorCtr="0" compatLnSpc="1"/>
          <a:lstStyle/>
          <a:p>
            <a:endParaRPr lang="zh-CN" altLang="en-US"/>
          </a:p>
        </p:txBody>
      </p:sp>
      <p:sp>
        <p:nvSpPr>
          <p:cNvPr id="11" name="Freeform 11"/>
          <p:cNvSpPr/>
          <p:nvPr/>
        </p:nvSpPr>
        <p:spPr bwMode="auto">
          <a:xfrm>
            <a:off x="10070791" y="3090899"/>
            <a:ext cx="1301750" cy="503238"/>
          </a:xfrm>
          <a:custGeom>
            <a:avLst/>
            <a:gdLst>
              <a:gd name="T0" fmla="*/ 0 w 377"/>
              <a:gd name="T1" fmla="*/ 73 h 146"/>
              <a:gd name="T2" fmla="*/ 188 w 377"/>
              <a:gd name="T3" fmla="*/ 146 h 146"/>
              <a:gd name="T4" fmla="*/ 377 w 377"/>
              <a:gd name="T5" fmla="*/ 73 h 146"/>
              <a:gd name="T6" fmla="*/ 188 w 377"/>
              <a:gd name="T7" fmla="*/ 0 h 146"/>
              <a:gd name="T8" fmla="*/ 0 w 377"/>
              <a:gd name="T9" fmla="*/ 73 h 146"/>
            </a:gdLst>
            <a:ahLst/>
            <a:cxnLst>
              <a:cxn ang="0">
                <a:pos x="T0" y="T1"/>
              </a:cxn>
              <a:cxn ang="0">
                <a:pos x="T2" y="T3"/>
              </a:cxn>
              <a:cxn ang="0">
                <a:pos x="T4" y="T5"/>
              </a:cxn>
              <a:cxn ang="0">
                <a:pos x="T6" y="T7"/>
              </a:cxn>
              <a:cxn ang="0">
                <a:pos x="T8" y="T9"/>
              </a:cxn>
            </a:cxnLst>
            <a:rect l="0" t="0" r="r" b="b"/>
            <a:pathLst>
              <a:path w="377" h="146">
                <a:moveTo>
                  <a:pt x="0" y="73"/>
                </a:moveTo>
                <a:cubicBezTo>
                  <a:pt x="50" y="118"/>
                  <a:pt x="116" y="146"/>
                  <a:pt x="188" y="146"/>
                </a:cubicBezTo>
                <a:cubicBezTo>
                  <a:pt x="261" y="146"/>
                  <a:pt x="327" y="118"/>
                  <a:pt x="377" y="73"/>
                </a:cubicBezTo>
                <a:cubicBezTo>
                  <a:pt x="327" y="28"/>
                  <a:pt x="261" y="0"/>
                  <a:pt x="188" y="0"/>
                </a:cubicBezTo>
                <a:cubicBezTo>
                  <a:pt x="116" y="0"/>
                  <a:pt x="50" y="28"/>
                  <a:pt x="0" y="73"/>
                </a:cubicBezTo>
              </a:path>
            </a:pathLst>
          </a:custGeom>
          <a:solidFill>
            <a:srgbClr val="C493C1"/>
          </a:solidFill>
          <a:ln>
            <a:noFill/>
          </a:ln>
        </p:spPr>
        <p:txBody>
          <a:bodyPr vert="horz" wrap="square" lIns="91440" tIns="45720" rIns="91440" bIns="45720" numCol="1" anchor="t" anchorCtr="0" compatLnSpc="1"/>
          <a:lstStyle/>
          <a:p>
            <a:endParaRPr lang="zh-CN" altLang="en-US"/>
          </a:p>
        </p:txBody>
      </p:sp>
      <p:sp>
        <p:nvSpPr>
          <p:cNvPr id="12" name="Freeform 12"/>
          <p:cNvSpPr/>
          <p:nvPr/>
        </p:nvSpPr>
        <p:spPr bwMode="auto">
          <a:xfrm>
            <a:off x="9753291" y="4775236"/>
            <a:ext cx="1933575" cy="1682750"/>
          </a:xfrm>
          <a:custGeom>
            <a:avLst/>
            <a:gdLst>
              <a:gd name="T0" fmla="*/ 92 w 560"/>
              <a:gd name="T1" fmla="*/ 0 h 487"/>
              <a:gd name="T2" fmla="*/ 0 w 560"/>
              <a:gd name="T3" fmla="*/ 207 h 487"/>
              <a:gd name="T4" fmla="*/ 280 w 560"/>
              <a:gd name="T5" fmla="*/ 487 h 487"/>
              <a:gd name="T6" fmla="*/ 560 w 560"/>
              <a:gd name="T7" fmla="*/ 207 h 487"/>
              <a:gd name="T8" fmla="*/ 469 w 560"/>
              <a:gd name="T9" fmla="*/ 0 h 487"/>
              <a:gd name="T10" fmla="*/ 280 w 560"/>
              <a:gd name="T11" fmla="*/ 72 h 487"/>
              <a:gd name="T12" fmla="*/ 92 w 560"/>
              <a:gd name="T13" fmla="*/ 0 h 487"/>
            </a:gdLst>
            <a:ahLst/>
            <a:cxnLst>
              <a:cxn ang="0">
                <a:pos x="T0" y="T1"/>
              </a:cxn>
              <a:cxn ang="0">
                <a:pos x="T2" y="T3"/>
              </a:cxn>
              <a:cxn ang="0">
                <a:pos x="T4" y="T5"/>
              </a:cxn>
              <a:cxn ang="0">
                <a:pos x="T6" y="T7"/>
              </a:cxn>
              <a:cxn ang="0">
                <a:pos x="T8" y="T9"/>
              </a:cxn>
              <a:cxn ang="0">
                <a:pos x="T10" y="T11"/>
              </a:cxn>
              <a:cxn ang="0">
                <a:pos x="T12" y="T13"/>
              </a:cxn>
            </a:cxnLst>
            <a:rect l="0" t="0" r="r" b="b"/>
            <a:pathLst>
              <a:path w="560" h="487">
                <a:moveTo>
                  <a:pt x="92" y="0"/>
                </a:moveTo>
                <a:cubicBezTo>
                  <a:pt x="36" y="51"/>
                  <a:pt x="0" y="125"/>
                  <a:pt x="0" y="207"/>
                </a:cubicBezTo>
                <a:cubicBezTo>
                  <a:pt x="0" y="362"/>
                  <a:pt x="126" y="487"/>
                  <a:pt x="280" y="487"/>
                </a:cubicBezTo>
                <a:cubicBezTo>
                  <a:pt x="435" y="487"/>
                  <a:pt x="560" y="362"/>
                  <a:pt x="560" y="207"/>
                </a:cubicBezTo>
                <a:cubicBezTo>
                  <a:pt x="560" y="125"/>
                  <a:pt x="525" y="51"/>
                  <a:pt x="469" y="0"/>
                </a:cubicBezTo>
                <a:cubicBezTo>
                  <a:pt x="419" y="45"/>
                  <a:pt x="353" y="72"/>
                  <a:pt x="280" y="72"/>
                </a:cubicBezTo>
                <a:cubicBezTo>
                  <a:pt x="208" y="72"/>
                  <a:pt x="142" y="45"/>
                  <a:pt x="92" y="0"/>
                </a:cubicBezTo>
              </a:path>
            </a:pathLst>
          </a:custGeom>
          <a:solidFill>
            <a:srgbClr val="F6F5F5"/>
          </a:solidFill>
          <a:ln>
            <a:noFill/>
          </a:ln>
        </p:spPr>
        <p:txBody>
          <a:bodyPr vert="horz" wrap="square" lIns="91440" tIns="45720" rIns="91440" bIns="45720" numCol="1" anchor="t" anchorCtr="0" compatLnSpc="1"/>
          <a:lstStyle/>
          <a:p>
            <a:endParaRPr lang="zh-CN" altLang="en-US"/>
          </a:p>
        </p:txBody>
      </p:sp>
      <p:sp>
        <p:nvSpPr>
          <p:cNvPr id="13" name="Freeform 13"/>
          <p:cNvSpPr/>
          <p:nvPr/>
        </p:nvSpPr>
        <p:spPr bwMode="auto">
          <a:xfrm>
            <a:off x="10070791" y="4524411"/>
            <a:ext cx="1301750" cy="500063"/>
          </a:xfrm>
          <a:custGeom>
            <a:avLst/>
            <a:gdLst>
              <a:gd name="T0" fmla="*/ 0 w 377"/>
              <a:gd name="T1" fmla="*/ 73 h 145"/>
              <a:gd name="T2" fmla="*/ 188 w 377"/>
              <a:gd name="T3" fmla="*/ 145 h 145"/>
              <a:gd name="T4" fmla="*/ 377 w 377"/>
              <a:gd name="T5" fmla="*/ 73 h 145"/>
              <a:gd name="T6" fmla="*/ 188 w 377"/>
              <a:gd name="T7" fmla="*/ 0 h 145"/>
              <a:gd name="T8" fmla="*/ 0 w 377"/>
              <a:gd name="T9" fmla="*/ 73 h 145"/>
            </a:gdLst>
            <a:ahLst/>
            <a:cxnLst>
              <a:cxn ang="0">
                <a:pos x="T0" y="T1"/>
              </a:cxn>
              <a:cxn ang="0">
                <a:pos x="T2" y="T3"/>
              </a:cxn>
              <a:cxn ang="0">
                <a:pos x="T4" y="T5"/>
              </a:cxn>
              <a:cxn ang="0">
                <a:pos x="T6" y="T7"/>
              </a:cxn>
              <a:cxn ang="0">
                <a:pos x="T8" y="T9"/>
              </a:cxn>
            </a:cxnLst>
            <a:rect l="0" t="0" r="r" b="b"/>
            <a:pathLst>
              <a:path w="377" h="145">
                <a:moveTo>
                  <a:pt x="0" y="73"/>
                </a:moveTo>
                <a:cubicBezTo>
                  <a:pt x="50" y="118"/>
                  <a:pt x="116" y="145"/>
                  <a:pt x="188" y="145"/>
                </a:cubicBezTo>
                <a:cubicBezTo>
                  <a:pt x="261" y="145"/>
                  <a:pt x="327" y="118"/>
                  <a:pt x="377" y="73"/>
                </a:cubicBezTo>
                <a:cubicBezTo>
                  <a:pt x="327" y="28"/>
                  <a:pt x="261" y="0"/>
                  <a:pt x="188" y="0"/>
                </a:cubicBezTo>
                <a:cubicBezTo>
                  <a:pt x="116" y="0"/>
                  <a:pt x="50" y="28"/>
                  <a:pt x="0" y="73"/>
                </a:cubicBezTo>
              </a:path>
            </a:pathLst>
          </a:custGeom>
          <a:solidFill>
            <a:srgbClr val="4BAEE2"/>
          </a:solidFill>
          <a:ln>
            <a:noFill/>
          </a:ln>
        </p:spPr>
        <p:txBody>
          <a:bodyPr vert="horz" wrap="square" lIns="91440" tIns="45720" rIns="91440" bIns="45720" numCol="1" anchor="t" anchorCtr="0" compatLnSpc="1"/>
          <a:lstStyle/>
          <a:p>
            <a:endParaRPr lang="zh-CN" altLang="en-US"/>
          </a:p>
        </p:txBody>
      </p:sp>
      <p:sp>
        <p:nvSpPr>
          <p:cNvPr id="14" name="Freeform 14"/>
          <p:cNvSpPr>
            <a:spLocks noEditPoints="1"/>
          </p:cNvSpPr>
          <p:nvPr/>
        </p:nvSpPr>
        <p:spPr bwMode="auto">
          <a:xfrm>
            <a:off x="10070791" y="1912974"/>
            <a:ext cx="1301750" cy="14288"/>
          </a:xfrm>
          <a:custGeom>
            <a:avLst/>
            <a:gdLst>
              <a:gd name="T0" fmla="*/ 4 w 377"/>
              <a:gd name="T1" fmla="*/ 3 h 4"/>
              <a:gd name="T2" fmla="*/ 4 w 377"/>
              <a:gd name="T3" fmla="*/ 4 h 4"/>
              <a:gd name="T4" fmla="*/ 4 w 377"/>
              <a:gd name="T5" fmla="*/ 3 h 4"/>
              <a:gd name="T6" fmla="*/ 4 w 377"/>
              <a:gd name="T7" fmla="*/ 3 h 4"/>
              <a:gd name="T8" fmla="*/ 4 w 377"/>
              <a:gd name="T9" fmla="*/ 3 h 4"/>
              <a:gd name="T10" fmla="*/ 4 w 377"/>
              <a:gd name="T11" fmla="*/ 3 h 4"/>
              <a:gd name="T12" fmla="*/ 0 w 377"/>
              <a:gd name="T13" fmla="*/ 0 h 4"/>
              <a:gd name="T14" fmla="*/ 4 w 377"/>
              <a:gd name="T15" fmla="*/ 3 h 4"/>
              <a:gd name="T16" fmla="*/ 0 w 377"/>
              <a:gd name="T17" fmla="*/ 0 h 4"/>
              <a:gd name="T18" fmla="*/ 0 w 377"/>
              <a:gd name="T19" fmla="*/ 0 h 4"/>
              <a:gd name="T20" fmla="*/ 0 w 377"/>
              <a:gd name="T21" fmla="*/ 0 h 4"/>
              <a:gd name="T22" fmla="*/ 0 w 377"/>
              <a:gd name="T23" fmla="*/ 0 h 4"/>
              <a:gd name="T24" fmla="*/ 377 w 377"/>
              <a:gd name="T25" fmla="*/ 0 h 4"/>
              <a:gd name="T26" fmla="*/ 376 w 377"/>
              <a:gd name="T27" fmla="*/ 0 h 4"/>
              <a:gd name="T28" fmla="*/ 377 w 377"/>
              <a:gd name="T29"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77" h="4">
                <a:moveTo>
                  <a:pt x="4" y="3"/>
                </a:moveTo>
                <a:cubicBezTo>
                  <a:pt x="4" y="3"/>
                  <a:pt x="4" y="4"/>
                  <a:pt x="4" y="4"/>
                </a:cubicBezTo>
                <a:cubicBezTo>
                  <a:pt x="4" y="4"/>
                  <a:pt x="4" y="3"/>
                  <a:pt x="4" y="3"/>
                </a:cubicBezTo>
                <a:moveTo>
                  <a:pt x="4" y="3"/>
                </a:moveTo>
                <a:cubicBezTo>
                  <a:pt x="4" y="3"/>
                  <a:pt x="4" y="3"/>
                  <a:pt x="4" y="3"/>
                </a:cubicBezTo>
                <a:cubicBezTo>
                  <a:pt x="4" y="3"/>
                  <a:pt x="4" y="3"/>
                  <a:pt x="4" y="3"/>
                </a:cubicBezTo>
                <a:moveTo>
                  <a:pt x="0" y="0"/>
                </a:moveTo>
                <a:cubicBezTo>
                  <a:pt x="2" y="1"/>
                  <a:pt x="3" y="2"/>
                  <a:pt x="4" y="3"/>
                </a:cubicBezTo>
                <a:cubicBezTo>
                  <a:pt x="3" y="2"/>
                  <a:pt x="2" y="1"/>
                  <a:pt x="0" y="0"/>
                </a:cubicBezTo>
                <a:moveTo>
                  <a:pt x="0" y="0"/>
                </a:moveTo>
                <a:cubicBezTo>
                  <a:pt x="0" y="0"/>
                  <a:pt x="0" y="0"/>
                  <a:pt x="0" y="0"/>
                </a:cubicBezTo>
                <a:cubicBezTo>
                  <a:pt x="0" y="0"/>
                  <a:pt x="0" y="0"/>
                  <a:pt x="0" y="0"/>
                </a:cubicBezTo>
                <a:moveTo>
                  <a:pt x="377" y="0"/>
                </a:moveTo>
                <a:cubicBezTo>
                  <a:pt x="376" y="0"/>
                  <a:pt x="376" y="0"/>
                  <a:pt x="376" y="0"/>
                </a:cubicBezTo>
                <a:cubicBezTo>
                  <a:pt x="376" y="0"/>
                  <a:pt x="376" y="0"/>
                  <a:pt x="377"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 name="Freeform 15"/>
          <p:cNvSpPr/>
          <p:nvPr/>
        </p:nvSpPr>
        <p:spPr bwMode="auto">
          <a:xfrm>
            <a:off x="10070791" y="1660561"/>
            <a:ext cx="1301750" cy="331788"/>
          </a:xfrm>
          <a:custGeom>
            <a:avLst/>
            <a:gdLst>
              <a:gd name="T0" fmla="*/ 188 w 377"/>
              <a:gd name="T1" fmla="*/ 0 h 96"/>
              <a:gd name="T2" fmla="*/ 0 w 377"/>
              <a:gd name="T3" fmla="*/ 73 h 96"/>
              <a:gd name="T4" fmla="*/ 0 w 377"/>
              <a:gd name="T5" fmla="*/ 73 h 96"/>
              <a:gd name="T6" fmla="*/ 0 w 377"/>
              <a:gd name="T7" fmla="*/ 73 h 96"/>
              <a:gd name="T8" fmla="*/ 0 w 377"/>
              <a:gd name="T9" fmla="*/ 73 h 96"/>
              <a:gd name="T10" fmla="*/ 4 w 377"/>
              <a:gd name="T11" fmla="*/ 76 h 96"/>
              <a:gd name="T12" fmla="*/ 4 w 377"/>
              <a:gd name="T13" fmla="*/ 76 h 96"/>
              <a:gd name="T14" fmla="*/ 4 w 377"/>
              <a:gd name="T15" fmla="*/ 76 h 96"/>
              <a:gd name="T16" fmla="*/ 4 w 377"/>
              <a:gd name="T17" fmla="*/ 76 h 96"/>
              <a:gd name="T18" fmla="*/ 4 w 377"/>
              <a:gd name="T19" fmla="*/ 77 h 96"/>
              <a:gd name="T20" fmla="*/ 29 w 377"/>
              <a:gd name="T21" fmla="*/ 96 h 96"/>
              <a:gd name="T22" fmla="*/ 214 w 377"/>
              <a:gd name="T23" fmla="*/ 26 h 96"/>
              <a:gd name="T24" fmla="*/ 373 w 377"/>
              <a:gd name="T25" fmla="*/ 75 h 96"/>
              <a:gd name="T26" fmla="*/ 376 w 377"/>
              <a:gd name="T27" fmla="*/ 73 h 96"/>
              <a:gd name="T28" fmla="*/ 377 w 377"/>
              <a:gd name="T29" fmla="*/ 73 h 96"/>
              <a:gd name="T30" fmla="*/ 377 w 377"/>
              <a:gd name="T31" fmla="*/ 73 h 96"/>
              <a:gd name="T32" fmla="*/ 188 w 377"/>
              <a:gd name="T33"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7" h="96">
                <a:moveTo>
                  <a:pt x="188" y="0"/>
                </a:moveTo>
                <a:cubicBezTo>
                  <a:pt x="116" y="0"/>
                  <a:pt x="50" y="28"/>
                  <a:pt x="0" y="73"/>
                </a:cubicBezTo>
                <a:cubicBezTo>
                  <a:pt x="0" y="73"/>
                  <a:pt x="0" y="73"/>
                  <a:pt x="0" y="73"/>
                </a:cubicBezTo>
                <a:cubicBezTo>
                  <a:pt x="0" y="73"/>
                  <a:pt x="0" y="73"/>
                  <a:pt x="0" y="73"/>
                </a:cubicBezTo>
                <a:cubicBezTo>
                  <a:pt x="0" y="73"/>
                  <a:pt x="0" y="73"/>
                  <a:pt x="0" y="73"/>
                </a:cubicBezTo>
                <a:cubicBezTo>
                  <a:pt x="2" y="74"/>
                  <a:pt x="3" y="75"/>
                  <a:pt x="4" y="76"/>
                </a:cubicBezTo>
                <a:cubicBezTo>
                  <a:pt x="4" y="76"/>
                  <a:pt x="4" y="76"/>
                  <a:pt x="4" y="76"/>
                </a:cubicBezTo>
                <a:cubicBezTo>
                  <a:pt x="4" y="76"/>
                  <a:pt x="4" y="76"/>
                  <a:pt x="4" y="76"/>
                </a:cubicBezTo>
                <a:cubicBezTo>
                  <a:pt x="4" y="76"/>
                  <a:pt x="4" y="76"/>
                  <a:pt x="4" y="76"/>
                </a:cubicBezTo>
                <a:cubicBezTo>
                  <a:pt x="4" y="76"/>
                  <a:pt x="4" y="77"/>
                  <a:pt x="4" y="77"/>
                </a:cubicBezTo>
                <a:cubicBezTo>
                  <a:pt x="12" y="83"/>
                  <a:pt x="21" y="90"/>
                  <a:pt x="29" y="96"/>
                </a:cubicBezTo>
                <a:cubicBezTo>
                  <a:pt x="78" y="52"/>
                  <a:pt x="143" y="26"/>
                  <a:pt x="214" y="26"/>
                </a:cubicBezTo>
                <a:cubicBezTo>
                  <a:pt x="273" y="26"/>
                  <a:pt x="328" y="44"/>
                  <a:pt x="373" y="75"/>
                </a:cubicBezTo>
                <a:cubicBezTo>
                  <a:pt x="374" y="75"/>
                  <a:pt x="375" y="74"/>
                  <a:pt x="376" y="73"/>
                </a:cubicBezTo>
                <a:cubicBezTo>
                  <a:pt x="376" y="73"/>
                  <a:pt x="376" y="73"/>
                  <a:pt x="377" y="73"/>
                </a:cubicBezTo>
                <a:cubicBezTo>
                  <a:pt x="377" y="73"/>
                  <a:pt x="377" y="73"/>
                  <a:pt x="377" y="73"/>
                </a:cubicBezTo>
                <a:cubicBezTo>
                  <a:pt x="327" y="28"/>
                  <a:pt x="261" y="0"/>
                  <a:pt x="188" y="0"/>
                </a:cubicBezTo>
              </a:path>
            </a:pathLst>
          </a:custGeom>
          <a:solidFill>
            <a:srgbClr val="DC870A"/>
          </a:solidFill>
          <a:ln>
            <a:noFill/>
          </a:ln>
        </p:spPr>
        <p:txBody>
          <a:bodyPr vert="horz" wrap="square" lIns="91440" tIns="45720" rIns="91440" bIns="45720" numCol="1" anchor="t" anchorCtr="0" compatLnSpc="1"/>
          <a:lstStyle/>
          <a:p>
            <a:endParaRPr lang="zh-CN" altLang="en-US"/>
          </a:p>
        </p:txBody>
      </p:sp>
      <p:sp>
        <p:nvSpPr>
          <p:cNvPr id="16" name="Freeform 16"/>
          <p:cNvSpPr>
            <a:spLocks noEditPoints="1"/>
          </p:cNvSpPr>
          <p:nvPr/>
        </p:nvSpPr>
        <p:spPr bwMode="auto">
          <a:xfrm>
            <a:off x="10070791" y="3343311"/>
            <a:ext cx="1301750" cy="3175"/>
          </a:xfrm>
          <a:custGeom>
            <a:avLst/>
            <a:gdLst>
              <a:gd name="T0" fmla="*/ 1 w 377"/>
              <a:gd name="T1" fmla="*/ 1 h 1"/>
              <a:gd name="T2" fmla="*/ 1 w 377"/>
              <a:gd name="T3" fmla="*/ 1 h 1"/>
              <a:gd name="T4" fmla="*/ 1 w 377"/>
              <a:gd name="T5" fmla="*/ 1 h 1"/>
              <a:gd name="T6" fmla="*/ 1 w 377"/>
              <a:gd name="T7" fmla="*/ 1 h 1"/>
              <a:gd name="T8" fmla="*/ 1 w 377"/>
              <a:gd name="T9" fmla="*/ 1 h 1"/>
              <a:gd name="T10" fmla="*/ 1 w 377"/>
              <a:gd name="T11" fmla="*/ 1 h 1"/>
              <a:gd name="T12" fmla="*/ 0 w 377"/>
              <a:gd name="T13" fmla="*/ 0 h 1"/>
              <a:gd name="T14" fmla="*/ 0 w 377"/>
              <a:gd name="T15" fmla="*/ 0 h 1"/>
              <a:gd name="T16" fmla="*/ 0 w 377"/>
              <a:gd name="T17" fmla="*/ 0 h 1"/>
              <a:gd name="T18" fmla="*/ 377 w 377"/>
              <a:gd name="T19" fmla="*/ 0 h 1"/>
              <a:gd name="T20" fmla="*/ 376 w 377"/>
              <a:gd name="T21" fmla="*/ 1 h 1"/>
              <a:gd name="T22" fmla="*/ 377 w 377"/>
              <a:gd name="T23" fmla="*/ 0 h 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77" h="1">
                <a:moveTo>
                  <a:pt x="1" y="1"/>
                </a:moveTo>
                <a:cubicBezTo>
                  <a:pt x="1" y="1"/>
                  <a:pt x="1" y="1"/>
                  <a:pt x="1" y="1"/>
                </a:cubicBezTo>
                <a:cubicBezTo>
                  <a:pt x="1" y="1"/>
                  <a:pt x="1" y="1"/>
                  <a:pt x="1" y="1"/>
                </a:cubicBezTo>
                <a:moveTo>
                  <a:pt x="1" y="1"/>
                </a:moveTo>
                <a:cubicBezTo>
                  <a:pt x="1" y="1"/>
                  <a:pt x="1" y="1"/>
                  <a:pt x="1" y="1"/>
                </a:cubicBezTo>
                <a:cubicBezTo>
                  <a:pt x="1" y="1"/>
                  <a:pt x="1" y="1"/>
                  <a:pt x="1" y="1"/>
                </a:cubicBezTo>
                <a:moveTo>
                  <a:pt x="0" y="0"/>
                </a:moveTo>
                <a:cubicBezTo>
                  <a:pt x="0" y="0"/>
                  <a:pt x="0" y="0"/>
                  <a:pt x="0" y="0"/>
                </a:cubicBezTo>
                <a:cubicBezTo>
                  <a:pt x="0" y="0"/>
                  <a:pt x="0" y="0"/>
                  <a:pt x="0" y="0"/>
                </a:cubicBezTo>
                <a:moveTo>
                  <a:pt x="377" y="0"/>
                </a:moveTo>
                <a:cubicBezTo>
                  <a:pt x="376" y="0"/>
                  <a:pt x="376" y="1"/>
                  <a:pt x="376" y="1"/>
                </a:cubicBezTo>
                <a:cubicBezTo>
                  <a:pt x="376" y="1"/>
                  <a:pt x="376" y="0"/>
                  <a:pt x="377"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 name="Freeform 17"/>
          <p:cNvSpPr/>
          <p:nvPr/>
        </p:nvSpPr>
        <p:spPr bwMode="auto">
          <a:xfrm>
            <a:off x="10070791" y="3090899"/>
            <a:ext cx="1301750" cy="331788"/>
          </a:xfrm>
          <a:custGeom>
            <a:avLst/>
            <a:gdLst>
              <a:gd name="T0" fmla="*/ 188 w 377"/>
              <a:gd name="T1" fmla="*/ 0 h 96"/>
              <a:gd name="T2" fmla="*/ 0 w 377"/>
              <a:gd name="T3" fmla="*/ 73 h 96"/>
              <a:gd name="T4" fmla="*/ 0 w 377"/>
              <a:gd name="T5" fmla="*/ 73 h 96"/>
              <a:gd name="T6" fmla="*/ 0 w 377"/>
              <a:gd name="T7" fmla="*/ 73 h 96"/>
              <a:gd name="T8" fmla="*/ 1 w 377"/>
              <a:gd name="T9" fmla="*/ 74 h 96"/>
              <a:gd name="T10" fmla="*/ 1 w 377"/>
              <a:gd name="T11" fmla="*/ 74 h 96"/>
              <a:gd name="T12" fmla="*/ 1 w 377"/>
              <a:gd name="T13" fmla="*/ 74 h 96"/>
              <a:gd name="T14" fmla="*/ 1 w 377"/>
              <a:gd name="T15" fmla="*/ 74 h 96"/>
              <a:gd name="T16" fmla="*/ 29 w 377"/>
              <a:gd name="T17" fmla="*/ 96 h 96"/>
              <a:gd name="T18" fmla="*/ 214 w 377"/>
              <a:gd name="T19" fmla="*/ 26 h 96"/>
              <a:gd name="T20" fmla="*/ 373 w 377"/>
              <a:gd name="T21" fmla="*/ 76 h 96"/>
              <a:gd name="T22" fmla="*/ 376 w 377"/>
              <a:gd name="T23" fmla="*/ 74 h 96"/>
              <a:gd name="T24" fmla="*/ 377 w 377"/>
              <a:gd name="T25" fmla="*/ 73 h 96"/>
              <a:gd name="T26" fmla="*/ 377 w 377"/>
              <a:gd name="T27" fmla="*/ 73 h 96"/>
              <a:gd name="T28" fmla="*/ 188 w 377"/>
              <a:gd name="T29"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77" h="96">
                <a:moveTo>
                  <a:pt x="188" y="0"/>
                </a:moveTo>
                <a:cubicBezTo>
                  <a:pt x="116" y="0"/>
                  <a:pt x="50" y="28"/>
                  <a:pt x="0" y="73"/>
                </a:cubicBezTo>
                <a:cubicBezTo>
                  <a:pt x="0" y="73"/>
                  <a:pt x="0" y="73"/>
                  <a:pt x="0" y="73"/>
                </a:cubicBezTo>
                <a:cubicBezTo>
                  <a:pt x="0" y="73"/>
                  <a:pt x="0" y="73"/>
                  <a:pt x="0" y="73"/>
                </a:cubicBezTo>
                <a:cubicBezTo>
                  <a:pt x="0" y="73"/>
                  <a:pt x="0" y="74"/>
                  <a:pt x="1" y="74"/>
                </a:cubicBezTo>
                <a:cubicBezTo>
                  <a:pt x="1" y="74"/>
                  <a:pt x="1" y="74"/>
                  <a:pt x="1" y="74"/>
                </a:cubicBezTo>
                <a:cubicBezTo>
                  <a:pt x="1" y="74"/>
                  <a:pt x="1" y="74"/>
                  <a:pt x="1" y="74"/>
                </a:cubicBezTo>
                <a:cubicBezTo>
                  <a:pt x="1" y="74"/>
                  <a:pt x="1" y="74"/>
                  <a:pt x="1" y="74"/>
                </a:cubicBezTo>
                <a:cubicBezTo>
                  <a:pt x="10" y="82"/>
                  <a:pt x="19" y="89"/>
                  <a:pt x="29" y="96"/>
                </a:cubicBezTo>
                <a:cubicBezTo>
                  <a:pt x="78" y="53"/>
                  <a:pt x="143" y="26"/>
                  <a:pt x="214" y="26"/>
                </a:cubicBezTo>
                <a:cubicBezTo>
                  <a:pt x="273" y="26"/>
                  <a:pt x="328" y="45"/>
                  <a:pt x="373" y="76"/>
                </a:cubicBezTo>
                <a:cubicBezTo>
                  <a:pt x="374" y="75"/>
                  <a:pt x="375" y="75"/>
                  <a:pt x="376" y="74"/>
                </a:cubicBezTo>
                <a:cubicBezTo>
                  <a:pt x="376" y="74"/>
                  <a:pt x="376" y="73"/>
                  <a:pt x="377" y="73"/>
                </a:cubicBezTo>
                <a:cubicBezTo>
                  <a:pt x="377" y="73"/>
                  <a:pt x="377" y="73"/>
                  <a:pt x="377" y="73"/>
                </a:cubicBezTo>
                <a:cubicBezTo>
                  <a:pt x="327" y="28"/>
                  <a:pt x="261" y="0"/>
                  <a:pt x="188" y="0"/>
                </a:cubicBezTo>
              </a:path>
            </a:pathLst>
          </a:custGeom>
          <a:solidFill>
            <a:srgbClr val="B67AB2"/>
          </a:solidFill>
          <a:ln>
            <a:noFill/>
          </a:ln>
        </p:spPr>
        <p:txBody>
          <a:bodyPr vert="horz" wrap="square" lIns="91440" tIns="45720" rIns="91440" bIns="45720" numCol="1" anchor="t" anchorCtr="0" compatLnSpc="1"/>
          <a:lstStyle/>
          <a:p>
            <a:endParaRPr lang="zh-CN" altLang="en-US"/>
          </a:p>
        </p:txBody>
      </p:sp>
      <p:sp>
        <p:nvSpPr>
          <p:cNvPr id="18" name="Freeform 18"/>
          <p:cNvSpPr/>
          <p:nvPr/>
        </p:nvSpPr>
        <p:spPr bwMode="auto">
          <a:xfrm>
            <a:off x="11372541" y="4775236"/>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 name="Freeform 19"/>
          <p:cNvSpPr/>
          <p:nvPr/>
        </p:nvSpPr>
        <p:spPr bwMode="auto">
          <a:xfrm>
            <a:off x="10070791" y="4775236"/>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20"/>
          <p:cNvSpPr/>
          <p:nvPr/>
        </p:nvSpPr>
        <p:spPr bwMode="auto">
          <a:xfrm>
            <a:off x="10070791" y="4775236"/>
            <a:ext cx="14288" cy="11113"/>
          </a:xfrm>
          <a:custGeom>
            <a:avLst/>
            <a:gdLst>
              <a:gd name="T0" fmla="*/ 0 w 4"/>
              <a:gd name="T1" fmla="*/ 0 h 3"/>
              <a:gd name="T2" fmla="*/ 4 w 4"/>
              <a:gd name="T3" fmla="*/ 3 h 3"/>
              <a:gd name="T4" fmla="*/ 0 w 4"/>
              <a:gd name="T5" fmla="*/ 0 h 3"/>
            </a:gdLst>
            <a:ahLst/>
            <a:cxnLst>
              <a:cxn ang="0">
                <a:pos x="T0" y="T1"/>
              </a:cxn>
              <a:cxn ang="0">
                <a:pos x="T2" y="T3"/>
              </a:cxn>
              <a:cxn ang="0">
                <a:pos x="T4" y="T5"/>
              </a:cxn>
            </a:cxnLst>
            <a:rect l="0" t="0" r="r" b="b"/>
            <a:pathLst>
              <a:path w="4" h="3">
                <a:moveTo>
                  <a:pt x="0" y="0"/>
                </a:moveTo>
                <a:cubicBezTo>
                  <a:pt x="2" y="1"/>
                  <a:pt x="3" y="2"/>
                  <a:pt x="4" y="3"/>
                </a:cubicBezTo>
                <a:cubicBezTo>
                  <a:pt x="3" y="2"/>
                  <a:pt x="2" y="1"/>
                  <a:pt x="0"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Freeform 21"/>
          <p:cNvSpPr/>
          <p:nvPr/>
        </p:nvSpPr>
        <p:spPr bwMode="auto">
          <a:xfrm>
            <a:off x="10085078" y="4786349"/>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Freeform 22"/>
          <p:cNvSpPr/>
          <p:nvPr/>
        </p:nvSpPr>
        <p:spPr bwMode="auto">
          <a:xfrm>
            <a:off x="10085078" y="4789524"/>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 name="Freeform 23"/>
          <p:cNvSpPr/>
          <p:nvPr/>
        </p:nvSpPr>
        <p:spPr bwMode="auto">
          <a:xfrm>
            <a:off x="10070791" y="4524411"/>
            <a:ext cx="1301750" cy="330200"/>
          </a:xfrm>
          <a:custGeom>
            <a:avLst/>
            <a:gdLst>
              <a:gd name="T0" fmla="*/ 188 w 377"/>
              <a:gd name="T1" fmla="*/ 0 h 96"/>
              <a:gd name="T2" fmla="*/ 0 w 377"/>
              <a:gd name="T3" fmla="*/ 73 h 96"/>
              <a:gd name="T4" fmla="*/ 0 w 377"/>
              <a:gd name="T5" fmla="*/ 73 h 96"/>
              <a:gd name="T6" fmla="*/ 0 w 377"/>
              <a:gd name="T7" fmla="*/ 73 h 96"/>
              <a:gd name="T8" fmla="*/ 0 w 377"/>
              <a:gd name="T9" fmla="*/ 73 h 96"/>
              <a:gd name="T10" fmla="*/ 4 w 377"/>
              <a:gd name="T11" fmla="*/ 76 h 96"/>
              <a:gd name="T12" fmla="*/ 4 w 377"/>
              <a:gd name="T13" fmla="*/ 76 h 96"/>
              <a:gd name="T14" fmla="*/ 4 w 377"/>
              <a:gd name="T15" fmla="*/ 76 h 96"/>
              <a:gd name="T16" fmla="*/ 4 w 377"/>
              <a:gd name="T17" fmla="*/ 77 h 96"/>
              <a:gd name="T18" fmla="*/ 4 w 377"/>
              <a:gd name="T19" fmla="*/ 77 h 96"/>
              <a:gd name="T20" fmla="*/ 29 w 377"/>
              <a:gd name="T21" fmla="*/ 96 h 96"/>
              <a:gd name="T22" fmla="*/ 214 w 377"/>
              <a:gd name="T23" fmla="*/ 26 h 96"/>
              <a:gd name="T24" fmla="*/ 373 w 377"/>
              <a:gd name="T25" fmla="*/ 76 h 96"/>
              <a:gd name="T26" fmla="*/ 377 w 377"/>
              <a:gd name="T27" fmla="*/ 73 h 96"/>
              <a:gd name="T28" fmla="*/ 377 w 377"/>
              <a:gd name="T29" fmla="*/ 73 h 96"/>
              <a:gd name="T30" fmla="*/ 377 w 377"/>
              <a:gd name="T31" fmla="*/ 73 h 96"/>
              <a:gd name="T32" fmla="*/ 188 w 377"/>
              <a:gd name="T33"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7" h="96">
                <a:moveTo>
                  <a:pt x="188" y="0"/>
                </a:moveTo>
                <a:cubicBezTo>
                  <a:pt x="116" y="0"/>
                  <a:pt x="50" y="28"/>
                  <a:pt x="0" y="73"/>
                </a:cubicBezTo>
                <a:cubicBezTo>
                  <a:pt x="0" y="73"/>
                  <a:pt x="0" y="73"/>
                  <a:pt x="0" y="73"/>
                </a:cubicBezTo>
                <a:cubicBezTo>
                  <a:pt x="0" y="73"/>
                  <a:pt x="0" y="73"/>
                  <a:pt x="0" y="73"/>
                </a:cubicBezTo>
                <a:cubicBezTo>
                  <a:pt x="0" y="73"/>
                  <a:pt x="0" y="73"/>
                  <a:pt x="0" y="73"/>
                </a:cubicBezTo>
                <a:cubicBezTo>
                  <a:pt x="2" y="74"/>
                  <a:pt x="3" y="75"/>
                  <a:pt x="4" y="76"/>
                </a:cubicBezTo>
                <a:cubicBezTo>
                  <a:pt x="4" y="76"/>
                  <a:pt x="4" y="76"/>
                  <a:pt x="4" y="76"/>
                </a:cubicBezTo>
                <a:cubicBezTo>
                  <a:pt x="4" y="76"/>
                  <a:pt x="4" y="76"/>
                  <a:pt x="4" y="76"/>
                </a:cubicBezTo>
                <a:cubicBezTo>
                  <a:pt x="4" y="76"/>
                  <a:pt x="4" y="76"/>
                  <a:pt x="4" y="77"/>
                </a:cubicBezTo>
                <a:cubicBezTo>
                  <a:pt x="4" y="77"/>
                  <a:pt x="4" y="77"/>
                  <a:pt x="4" y="77"/>
                </a:cubicBezTo>
                <a:cubicBezTo>
                  <a:pt x="12" y="83"/>
                  <a:pt x="21" y="90"/>
                  <a:pt x="29" y="96"/>
                </a:cubicBezTo>
                <a:cubicBezTo>
                  <a:pt x="78" y="52"/>
                  <a:pt x="143" y="26"/>
                  <a:pt x="214" y="26"/>
                </a:cubicBezTo>
                <a:cubicBezTo>
                  <a:pt x="273" y="26"/>
                  <a:pt x="328" y="44"/>
                  <a:pt x="373" y="76"/>
                </a:cubicBezTo>
                <a:cubicBezTo>
                  <a:pt x="374" y="75"/>
                  <a:pt x="376" y="74"/>
                  <a:pt x="377" y="73"/>
                </a:cubicBezTo>
                <a:cubicBezTo>
                  <a:pt x="377" y="73"/>
                  <a:pt x="377" y="73"/>
                  <a:pt x="377" y="73"/>
                </a:cubicBezTo>
                <a:cubicBezTo>
                  <a:pt x="377" y="73"/>
                  <a:pt x="377" y="73"/>
                  <a:pt x="377" y="73"/>
                </a:cubicBezTo>
                <a:cubicBezTo>
                  <a:pt x="327" y="28"/>
                  <a:pt x="261" y="0"/>
                  <a:pt x="188" y="0"/>
                </a:cubicBezTo>
              </a:path>
            </a:pathLst>
          </a:custGeom>
          <a:solidFill>
            <a:srgbClr val="2AA1DC"/>
          </a:solidFill>
          <a:ln>
            <a:noFill/>
          </a:ln>
        </p:spPr>
        <p:txBody>
          <a:bodyPr vert="horz" wrap="square" lIns="91440" tIns="45720" rIns="91440" bIns="45720" numCol="1" anchor="t" anchorCtr="0" compatLnSpc="1"/>
          <a:lstStyle/>
          <a:p>
            <a:endParaRPr lang="zh-CN" altLang="en-US"/>
          </a:p>
        </p:txBody>
      </p:sp>
      <p:sp>
        <p:nvSpPr>
          <p:cNvPr id="24" name="Freeform 24"/>
          <p:cNvSpPr/>
          <p:nvPr/>
        </p:nvSpPr>
        <p:spPr bwMode="auto">
          <a:xfrm>
            <a:off x="11372541" y="604874"/>
            <a:ext cx="490538" cy="1481138"/>
          </a:xfrm>
          <a:custGeom>
            <a:avLst/>
            <a:gdLst>
              <a:gd name="T0" fmla="*/ 33 w 142"/>
              <a:gd name="T1" fmla="*/ 0 h 429"/>
              <a:gd name="T2" fmla="*/ 91 w 142"/>
              <a:gd name="T3" fmla="*/ 166 h 429"/>
              <a:gd name="T4" fmla="*/ 91 w 142"/>
              <a:gd name="T5" fmla="*/ 166 h 429"/>
              <a:gd name="T6" fmla="*/ 91 w 142"/>
              <a:gd name="T7" fmla="*/ 167 h 429"/>
              <a:gd name="T8" fmla="*/ 91 w 142"/>
              <a:gd name="T9" fmla="*/ 167 h 429"/>
              <a:gd name="T10" fmla="*/ 91 w 142"/>
              <a:gd name="T11" fmla="*/ 167 h 429"/>
              <a:gd name="T12" fmla="*/ 91 w 142"/>
              <a:gd name="T13" fmla="*/ 167 h 429"/>
              <a:gd name="T14" fmla="*/ 91 w 142"/>
              <a:gd name="T15" fmla="*/ 168 h 429"/>
              <a:gd name="T16" fmla="*/ 91 w 142"/>
              <a:gd name="T17" fmla="*/ 168 h 429"/>
              <a:gd name="T18" fmla="*/ 91 w 142"/>
              <a:gd name="T19" fmla="*/ 168 h 429"/>
              <a:gd name="T20" fmla="*/ 91 w 142"/>
              <a:gd name="T21" fmla="*/ 168 h 429"/>
              <a:gd name="T22" fmla="*/ 91 w 142"/>
              <a:gd name="T23" fmla="*/ 169 h 429"/>
              <a:gd name="T24" fmla="*/ 91 w 142"/>
              <a:gd name="T25" fmla="*/ 169 h 429"/>
              <a:gd name="T26" fmla="*/ 91 w 142"/>
              <a:gd name="T27" fmla="*/ 170 h 429"/>
              <a:gd name="T28" fmla="*/ 91 w 142"/>
              <a:gd name="T29" fmla="*/ 170 h 429"/>
              <a:gd name="T30" fmla="*/ 91 w 142"/>
              <a:gd name="T31" fmla="*/ 170 h 429"/>
              <a:gd name="T32" fmla="*/ 91 w 142"/>
              <a:gd name="T33" fmla="*/ 170 h 429"/>
              <a:gd name="T34" fmla="*/ 91 w 142"/>
              <a:gd name="T35" fmla="*/ 171 h 429"/>
              <a:gd name="T36" fmla="*/ 91 w 142"/>
              <a:gd name="T37" fmla="*/ 171 h 429"/>
              <a:gd name="T38" fmla="*/ 91 w 142"/>
              <a:gd name="T39" fmla="*/ 171 h 429"/>
              <a:gd name="T40" fmla="*/ 91 w 142"/>
              <a:gd name="T41" fmla="*/ 171 h 429"/>
              <a:gd name="T42" fmla="*/ 91 w 142"/>
              <a:gd name="T43" fmla="*/ 171 h 429"/>
              <a:gd name="T44" fmla="*/ 91 w 142"/>
              <a:gd name="T45" fmla="*/ 171 h 429"/>
              <a:gd name="T46" fmla="*/ 91 w 142"/>
              <a:gd name="T47" fmla="*/ 171 h 429"/>
              <a:gd name="T48" fmla="*/ 91 w 142"/>
              <a:gd name="T49" fmla="*/ 171 h 429"/>
              <a:gd name="T50" fmla="*/ 0 w 142"/>
              <a:gd name="T51" fmla="*/ 379 h 429"/>
              <a:gd name="T52" fmla="*/ 0 w 142"/>
              <a:gd name="T53" fmla="*/ 379 h 429"/>
              <a:gd name="T54" fmla="*/ 33 w 142"/>
              <a:gd name="T55" fmla="*/ 415 h 429"/>
              <a:gd name="T56" fmla="*/ 50 w 142"/>
              <a:gd name="T57" fmla="*/ 429 h 429"/>
              <a:gd name="T58" fmla="*/ 142 w 142"/>
              <a:gd name="T59" fmla="*/ 222 h 429"/>
              <a:gd name="T60" fmla="*/ 33 w 142"/>
              <a:gd name="T61" fmla="*/ 0 h 4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42" h="429">
                <a:moveTo>
                  <a:pt x="33" y="0"/>
                </a:moveTo>
                <a:cubicBezTo>
                  <a:pt x="69" y="46"/>
                  <a:pt x="90" y="104"/>
                  <a:pt x="91" y="166"/>
                </a:cubicBezTo>
                <a:cubicBezTo>
                  <a:pt x="91" y="166"/>
                  <a:pt x="91" y="166"/>
                  <a:pt x="91" y="166"/>
                </a:cubicBezTo>
                <a:cubicBezTo>
                  <a:pt x="91" y="166"/>
                  <a:pt x="91" y="166"/>
                  <a:pt x="91" y="167"/>
                </a:cubicBezTo>
                <a:cubicBezTo>
                  <a:pt x="91" y="167"/>
                  <a:pt x="91" y="167"/>
                  <a:pt x="91" y="167"/>
                </a:cubicBezTo>
                <a:cubicBezTo>
                  <a:pt x="91" y="167"/>
                  <a:pt x="91" y="167"/>
                  <a:pt x="91" y="167"/>
                </a:cubicBezTo>
                <a:cubicBezTo>
                  <a:pt x="91" y="167"/>
                  <a:pt x="91" y="167"/>
                  <a:pt x="91" y="167"/>
                </a:cubicBezTo>
                <a:cubicBezTo>
                  <a:pt x="91" y="167"/>
                  <a:pt x="91" y="168"/>
                  <a:pt x="91" y="168"/>
                </a:cubicBezTo>
                <a:cubicBezTo>
                  <a:pt x="91" y="168"/>
                  <a:pt x="91" y="168"/>
                  <a:pt x="91" y="168"/>
                </a:cubicBezTo>
                <a:cubicBezTo>
                  <a:pt x="91" y="168"/>
                  <a:pt x="91" y="168"/>
                  <a:pt x="91" y="168"/>
                </a:cubicBezTo>
                <a:cubicBezTo>
                  <a:pt x="91" y="168"/>
                  <a:pt x="91" y="168"/>
                  <a:pt x="91" y="168"/>
                </a:cubicBezTo>
                <a:cubicBezTo>
                  <a:pt x="91" y="169"/>
                  <a:pt x="91" y="169"/>
                  <a:pt x="91" y="169"/>
                </a:cubicBezTo>
                <a:cubicBezTo>
                  <a:pt x="91" y="169"/>
                  <a:pt x="91" y="169"/>
                  <a:pt x="91" y="169"/>
                </a:cubicBezTo>
                <a:cubicBezTo>
                  <a:pt x="91" y="169"/>
                  <a:pt x="91" y="169"/>
                  <a:pt x="91" y="170"/>
                </a:cubicBezTo>
                <a:cubicBezTo>
                  <a:pt x="91" y="170"/>
                  <a:pt x="91" y="170"/>
                  <a:pt x="91" y="170"/>
                </a:cubicBezTo>
                <a:cubicBezTo>
                  <a:pt x="91" y="170"/>
                  <a:pt x="91" y="170"/>
                  <a:pt x="91" y="170"/>
                </a:cubicBezTo>
                <a:cubicBezTo>
                  <a:pt x="91" y="170"/>
                  <a:pt x="91" y="170"/>
                  <a:pt x="91" y="170"/>
                </a:cubicBezTo>
                <a:cubicBezTo>
                  <a:pt x="91" y="170"/>
                  <a:pt x="91" y="170"/>
                  <a:pt x="91" y="171"/>
                </a:cubicBezTo>
                <a:cubicBezTo>
                  <a:pt x="91" y="171"/>
                  <a:pt x="91" y="171"/>
                  <a:pt x="91" y="171"/>
                </a:cubicBezTo>
                <a:cubicBezTo>
                  <a:pt x="91" y="171"/>
                  <a:pt x="91" y="171"/>
                  <a:pt x="91" y="171"/>
                </a:cubicBezTo>
                <a:cubicBezTo>
                  <a:pt x="91" y="171"/>
                  <a:pt x="91" y="171"/>
                  <a:pt x="91" y="171"/>
                </a:cubicBezTo>
                <a:cubicBezTo>
                  <a:pt x="91" y="171"/>
                  <a:pt x="91" y="171"/>
                  <a:pt x="91" y="171"/>
                </a:cubicBezTo>
                <a:cubicBezTo>
                  <a:pt x="91" y="171"/>
                  <a:pt x="91" y="171"/>
                  <a:pt x="91" y="171"/>
                </a:cubicBezTo>
                <a:cubicBezTo>
                  <a:pt x="91" y="171"/>
                  <a:pt x="91" y="171"/>
                  <a:pt x="91" y="171"/>
                </a:cubicBezTo>
                <a:cubicBezTo>
                  <a:pt x="91" y="171"/>
                  <a:pt x="91" y="171"/>
                  <a:pt x="91" y="171"/>
                </a:cubicBezTo>
                <a:cubicBezTo>
                  <a:pt x="91" y="254"/>
                  <a:pt x="56" y="327"/>
                  <a:pt x="0" y="379"/>
                </a:cubicBezTo>
                <a:cubicBezTo>
                  <a:pt x="0" y="379"/>
                  <a:pt x="0" y="379"/>
                  <a:pt x="0" y="379"/>
                </a:cubicBezTo>
                <a:cubicBezTo>
                  <a:pt x="12" y="390"/>
                  <a:pt x="23" y="402"/>
                  <a:pt x="33" y="415"/>
                </a:cubicBezTo>
                <a:cubicBezTo>
                  <a:pt x="39" y="420"/>
                  <a:pt x="45" y="424"/>
                  <a:pt x="50" y="429"/>
                </a:cubicBezTo>
                <a:cubicBezTo>
                  <a:pt x="107" y="378"/>
                  <a:pt x="142" y="304"/>
                  <a:pt x="142" y="222"/>
                </a:cubicBezTo>
                <a:cubicBezTo>
                  <a:pt x="142" y="132"/>
                  <a:pt x="99" y="52"/>
                  <a:pt x="33" y="0"/>
                </a:cubicBezTo>
              </a:path>
            </a:pathLst>
          </a:custGeom>
          <a:solidFill>
            <a:srgbClr val="A5B2B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Freeform 25"/>
          <p:cNvSpPr>
            <a:spLocks noEditPoints="1"/>
          </p:cNvSpPr>
          <p:nvPr/>
        </p:nvSpPr>
        <p:spPr bwMode="auto">
          <a:xfrm>
            <a:off x="11372541" y="604874"/>
            <a:ext cx="314325" cy="1308100"/>
          </a:xfrm>
          <a:custGeom>
            <a:avLst/>
            <a:gdLst>
              <a:gd name="T0" fmla="*/ 91 w 91"/>
              <a:gd name="T1" fmla="*/ 171 h 379"/>
              <a:gd name="T2" fmla="*/ 0 w 91"/>
              <a:gd name="T3" fmla="*/ 379 h 379"/>
              <a:gd name="T4" fmla="*/ 0 w 91"/>
              <a:gd name="T5" fmla="*/ 379 h 379"/>
              <a:gd name="T6" fmla="*/ 91 w 91"/>
              <a:gd name="T7" fmla="*/ 171 h 379"/>
              <a:gd name="T8" fmla="*/ 91 w 91"/>
              <a:gd name="T9" fmla="*/ 171 h 379"/>
              <a:gd name="T10" fmla="*/ 91 w 91"/>
              <a:gd name="T11" fmla="*/ 171 h 379"/>
              <a:gd name="T12" fmla="*/ 91 w 91"/>
              <a:gd name="T13" fmla="*/ 171 h 379"/>
              <a:gd name="T14" fmla="*/ 91 w 91"/>
              <a:gd name="T15" fmla="*/ 171 h 379"/>
              <a:gd name="T16" fmla="*/ 91 w 91"/>
              <a:gd name="T17" fmla="*/ 171 h 379"/>
              <a:gd name="T18" fmla="*/ 91 w 91"/>
              <a:gd name="T19" fmla="*/ 171 h 379"/>
              <a:gd name="T20" fmla="*/ 91 w 91"/>
              <a:gd name="T21" fmla="*/ 171 h 379"/>
              <a:gd name="T22" fmla="*/ 91 w 91"/>
              <a:gd name="T23" fmla="*/ 170 h 379"/>
              <a:gd name="T24" fmla="*/ 91 w 91"/>
              <a:gd name="T25" fmla="*/ 171 h 379"/>
              <a:gd name="T26" fmla="*/ 91 w 91"/>
              <a:gd name="T27" fmla="*/ 170 h 379"/>
              <a:gd name="T28" fmla="*/ 91 w 91"/>
              <a:gd name="T29" fmla="*/ 170 h 379"/>
              <a:gd name="T30" fmla="*/ 91 w 91"/>
              <a:gd name="T31" fmla="*/ 170 h 379"/>
              <a:gd name="T32" fmla="*/ 91 w 91"/>
              <a:gd name="T33" fmla="*/ 170 h 379"/>
              <a:gd name="T34" fmla="*/ 91 w 91"/>
              <a:gd name="T35" fmla="*/ 169 h 379"/>
              <a:gd name="T36" fmla="*/ 91 w 91"/>
              <a:gd name="T37" fmla="*/ 170 h 379"/>
              <a:gd name="T38" fmla="*/ 91 w 91"/>
              <a:gd name="T39" fmla="*/ 169 h 379"/>
              <a:gd name="T40" fmla="*/ 91 w 91"/>
              <a:gd name="T41" fmla="*/ 168 h 379"/>
              <a:gd name="T42" fmla="*/ 91 w 91"/>
              <a:gd name="T43" fmla="*/ 169 h 379"/>
              <a:gd name="T44" fmla="*/ 91 w 91"/>
              <a:gd name="T45" fmla="*/ 168 h 379"/>
              <a:gd name="T46" fmla="*/ 91 w 91"/>
              <a:gd name="T47" fmla="*/ 168 h 379"/>
              <a:gd name="T48" fmla="*/ 91 w 91"/>
              <a:gd name="T49" fmla="*/ 168 h 379"/>
              <a:gd name="T50" fmla="*/ 91 w 91"/>
              <a:gd name="T51" fmla="*/ 168 h 379"/>
              <a:gd name="T52" fmla="*/ 91 w 91"/>
              <a:gd name="T53" fmla="*/ 167 h 379"/>
              <a:gd name="T54" fmla="*/ 91 w 91"/>
              <a:gd name="T55" fmla="*/ 168 h 379"/>
              <a:gd name="T56" fmla="*/ 91 w 91"/>
              <a:gd name="T57" fmla="*/ 167 h 379"/>
              <a:gd name="T58" fmla="*/ 91 w 91"/>
              <a:gd name="T59" fmla="*/ 167 h 379"/>
              <a:gd name="T60" fmla="*/ 91 w 91"/>
              <a:gd name="T61" fmla="*/ 167 h 379"/>
              <a:gd name="T62" fmla="*/ 91 w 91"/>
              <a:gd name="T63" fmla="*/ 167 h 379"/>
              <a:gd name="T64" fmla="*/ 91 w 91"/>
              <a:gd name="T65" fmla="*/ 166 h 379"/>
              <a:gd name="T66" fmla="*/ 91 w 91"/>
              <a:gd name="T67" fmla="*/ 167 h 379"/>
              <a:gd name="T68" fmla="*/ 91 w 91"/>
              <a:gd name="T69" fmla="*/ 166 h 379"/>
              <a:gd name="T70" fmla="*/ 33 w 91"/>
              <a:gd name="T71" fmla="*/ 0 h 379"/>
              <a:gd name="T72" fmla="*/ 91 w 91"/>
              <a:gd name="T73" fmla="*/ 166 h 379"/>
              <a:gd name="T74" fmla="*/ 33 w 91"/>
              <a:gd name="T75" fmla="*/ 0 h 379"/>
              <a:gd name="T76" fmla="*/ 33 w 91"/>
              <a:gd name="T77" fmla="*/ 0 h 3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91" h="379">
                <a:moveTo>
                  <a:pt x="91" y="171"/>
                </a:moveTo>
                <a:cubicBezTo>
                  <a:pt x="91" y="254"/>
                  <a:pt x="56" y="327"/>
                  <a:pt x="0" y="379"/>
                </a:cubicBezTo>
                <a:cubicBezTo>
                  <a:pt x="0" y="379"/>
                  <a:pt x="0" y="379"/>
                  <a:pt x="0" y="379"/>
                </a:cubicBezTo>
                <a:cubicBezTo>
                  <a:pt x="56" y="327"/>
                  <a:pt x="91" y="254"/>
                  <a:pt x="91" y="171"/>
                </a:cubicBezTo>
                <a:cubicBezTo>
                  <a:pt x="91" y="171"/>
                  <a:pt x="91" y="171"/>
                  <a:pt x="91" y="171"/>
                </a:cubicBezTo>
                <a:moveTo>
                  <a:pt x="91" y="171"/>
                </a:moveTo>
                <a:cubicBezTo>
                  <a:pt x="91" y="171"/>
                  <a:pt x="91" y="171"/>
                  <a:pt x="91" y="171"/>
                </a:cubicBezTo>
                <a:cubicBezTo>
                  <a:pt x="91" y="171"/>
                  <a:pt x="91" y="171"/>
                  <a:pt x="91" y="171"/>
                </a:cubicBezTo>
                <a:moveTo>
                  <a:pt x="91" y="171"/>
                </a:moveTo>
                <a:cubicBezTo>
                  <a:pt x="91" y="171"/>
                  <a:pt x="91" y="171"/>
                  <a:pt x="91" y="171"/>
                </a:cubicBezTo>
                <a:cubicBezTo>
                  <a:pt x="91" y="171"/>
                  <a:pt x="91" y="171"/>
                  <a:pt x="91" y="171"/>
                </a:cubicBezTo>
                <a:moveTo>
                  <a:pt x="91" y="170"/>
                </a:moveTo>
                <a:cubicBezTo>
                  <a:pt x="91" y="170"/>
                  <a:pt x="91" y="170"/>
                  <a:pt x="91" y="171"/>
                </a:cubicBezTo>
                <a:cubicBezTo>
                  <a:pt x="91" y="170"/>
                  <a:pt x="91" y="170"/>
                  <a:pt x="91" y="170"/>
                </a:cubicBezTo>
                <a:moveTo>
                  <a:pt x="91" y="170"/>
                </a:moveTo>
                <a:cubicBezTo>
                  <a:pt x="91" y="170"/>
                  <a:pt x="91" y="170"/>
                  <a:pt x="91" y="170"/>
                </a:cubicBezTo>
                <a:cubicBezTo>
                  <a:pt x="91" y="170"/>
                  <a:pt x="91" y="170"/>
                  <a:pt x="91" y="170"/>
                </a:cubicBezTo>
                <a:moveTo>
                  <a:pt x="91" y="169"/>
                </a:moveTo>
                <a:cubicBezTo>
                  <a:pt x="91" y="169"/>
                  <a:pt x="91" y="169"/>
                  <a:pt x="91" y="170"/>
                </a:cubicBezTo>
                <a:cubicBezTo>
                  <a:pt x="91" y="169"/>
                  <a:pt x="91" y="169"/>
                  <a:pt x="91" y="169"/>
                </a:cubicBezTo>
                <a:moveTo>
                  <a:pt x="91" y="168"/>
                </a:moveTo>
                <a:cubicBezTo>
                  <a:pt x="91" y="169"/>
                  <a:pt x="91" y="169"/>
                  <a:pt x="91" y="169"/>
                </a:cubicBezTo>
                <a:cubicBezTo>
                  <a:pt x="91" y="169"/>
                  <a:pt x="91" y="169"/>
                  <a:pt x="91" y="168"/>
                </a:cubicBezTo>
                <a:moveTo>
                  <a:pt x="91" y="168"/>
                </a:moveTo>
                <a:cubicBezTo>
                  <a:pt x="91" y="168"/>
                  <a:pt x="91" y="168"/>
                  <a:pt x="91" y="168"/>
                </a:cubicBezTo>
                <a:cubicBezTo>
                  <a:pt x="91" y="168"/>
                  <a:pt x="91" y="168"/>
                  <a:pt x="91" y="168"/>
                </a:cubicBezTo>
                <a:moveTo>
                  <a:pt x="91" y="167"/>
                </a:moveTo>
                <a:cubicBezTo>
                  <a:pt x="91" y="167"/>
                  <a:pt x="91" y="168"/>
                  <a:pt x="91" y="168"/>
                </a:cubicBezTo>
                <a:cubicBezTo>
                  <a:pt x="91" y="168"/>
                  <a:pt x="91" y="167"/>
                  <a:pt x="91" y="167"/>
                </a:cubicBezTo>
                <a:moveTo>
                  <a:pt x="91" y="167"/>
                </a:moveTo>
                <a:cubicBezTo>
                  <a:pt x="91" y="167"/>
                  <a:pt x="91" y="167"/>
                  <a:pt x="91" y="167"/>
                </a:cubicBezTo>
                <a:cubicBezTo>
                  <a:pt x="91" y="167"/>
                  <a:pt x="91" y="167"/>
                  <a:pt x="91" y="167"/>
                </a:cubicBezTo>
                <a:moveTo>
                  <a:pt x="91" y="166"/>
                </a:moveTo>
                <a:cubicBezTo>
                  <a:pt x="91" y="166"/>
                  <a:pt x="91" y="166"/>
                  <a:pt x="91" y="167"/>
                </a:cubicBezTo>
                <a:cubicBezTo>
                  <a:pt x="91" y="166"/>
                  <a:pt x="91" y="166"/>
                  <a:pt x="91" y="166"/>
                </a:cubicBezTo>
                <a:moveTo>
                  <a:pt x="33" y="0"/>
                </a:moveTo>
                <a:cubicBezTo>
                  <a:pt x="69" y="46"/>
                  <a:pt x="90" y="104"/>
                  <a:pt x="91" y="166"/>
                </a:cubicBezTo>
                <a:cubicBezTo>
                  <a:pt x="90" y="104"/>
                  <a:pt x="69" y="46"/>
                  <a:pt x="33" y="0"/>
                </a:cubicBezTo>
                <a:cubicBezTo>
                  <a:pt x="33" y="0"/>
                  <a:pt x="33" y="0"/>
                  <a:pt x="33"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 name="Freeform 26"/>
          <p:cNvSpPr/>
          <p:nvPr/>
        </p:nvSpPr>
        <p:spPr bwMode="auto">
          <a:xfrm>
            <a:off x="11372541" y="1912974"/>
            <a:ext cx="114300" cy="123825"/>
          </a:xfrm>
          <a:custGeom>
            <a:avLst/>
            <a:gdLst>
              <a:gd name="T0" fmla="*/ 0 w 33"/>
              <a:gd name="T1" fmla="*/ 0 h 36"/>
              <a:gd name="T2" fmla="*/ 33 w 33"/>
              <a:gd name="T3" fmla="*/ 36 h 36"/>
              <a:gd name="T4" fmla="*/ 33 w 33"/>
              <a:gd name="T5" fmla="*/ 36 h 36"/>
              <a:gd name="T6" fmla="*/ 0 w 33"/>
              <a:gd name="T7" fmla="*/ 0 h 36"/>
            </a:gdLst>
            <a:ahLst/>
            <a:cxnLst>
              <a:cxn ang="0">
                <a:pos x="T0" y="T1"/>
              </a:cxn>
              <a:cxn ang="0">
                <a:pos x="T2" y="T3"/>
              </a:cxn>
              <a:cxn ang="0">
                <a:pos x="T4" y="T5"/>
              </a:cxn>
              <a:cxn ang="0">
                <a:pos x="T6" y="T7"/>
              </a:cxn>
            </a:cxnLst>
            <a:rect l="0" t="0" r="r" b="b"/>
            <a:pathLst>
              <a:path w="33" h="36">
                <a:moveTo>
                  <a:pt x="0" y="0"/>
                </a:moveTo>
                <a:cubicBezTo>
                  <a:pt x="12" y="11"/>
                  <a:pt x="23" y="23"/>
                  <a:pt x="33" y="36"/>
                </a:cubicBezTo>
                <a:cubicBezTo>
                  <a:pt x="33" y="36"/>
                  <a:pt x="33" y="36"/>
                  <a:pt x="33" y="36"/>
                </a:cubicBezTo>
                <a:cubicBezTo>
                  <a:pt x="23" y="23"/>
                  <a:pt x="12" y="11"/>
                  <a:pt x="0"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 name="Freeform 27"/>
          <p:cNvSpPr/>
          <p:nvPr/>
        </p:nvSpPr>
        <p:spPr bwMode="auto">
          <a:xfrm>
            <a:off x="10129528" y="2086011"/>
            <a:ext cx="1733550" cy="4548188"/>
          </a:xfrm>
          <a:custGeom>
            <a:avLst/>
            <a:gdLst>
              <a:gd name="T0" fmla="*/ 451 w 502"/>
              <a:gd name="T1" fmla="*/ 150 h 1317"/>
              <a:gd name="T2" fmla="*/ 451 w 502"/>
              <a:gd name="T3" fmla="*/ 151 h 1317"/>
              <a:gd name="T4" fmla="*/ 451 w 502"/>
              <a:gd name="T5" fmla="*/ 152 h 1317"/>
              <a:gd name="T6" fmla="*/ 451 w 502"/>
              <a:gd name="T7" fmla="*/ 152 h 1317"/>
              <a:gd name="T8" fmla="*/ 451 w 502"/>
              <a:gd name="T9" fmla="*/ 153 h 1317"/>
              <a:gd name="T10" fmla="*/ 451 w 502"/>
              <a:gd name="T11" fmla="*/ 153 h 1317"/>
              <a:gd name="T12" fmla="*/ 451 w 502"/>
              <a:gd name="T13" fmla="*/ 154 h 1317"/>
              <a:gd name="T14" fmla="*/ 451 w 502"/>
              <a:gd name="T15" fmla="*/ 154 h 1317"/>
              <a:gd name="T16" fmla="*/ 451 w 502"/>
              <a:gd name="T17" fmla="*/ 155 h 1317"/>
              <a:gd name="T18" fmla="*/ 451 w 502"/>
              <a:gd name="T19" fmla="*/ 155 h 1317"/>
              <a:gd name="T20" fmla="*/ 451 w 502"/>
              <a:gd name="T21" fmla="*/ 156 h 1317"/>
              <a:gd name="T22" fmla="*/ 451 w 502"/>
              <a:gd name="T23" fmla="*/ 156 h 1317"/>
              <a:gd name="T24" fmla="*/ 451 w 502"/>
              <a:gd name="T25" fmla="*/ 157 h 1317"/>
              <a:gd name="T26" fmla="*/ 451 w 502"/>
              <a:gd name="T27" fmla="*/ 157 h 1317"/>
              <a:gd name="T28" fmla="*/ 393 w 502"/>
              <a:gd name="T29" fmla="*/ 401 h 1317"/>
              <a:gd name="T30" fmla="*/ 451 w 502"/>
              <a:gd name="T31" fmla="*/ 564 h 1317"/>
              <a:gd name="T32" fmla="*/ 451 w 502"/>
              <a:gd name="T33" fmla="*/ 565 h 1317"/>
              <a:gd name="T34" fmla="*/ 451 w 502"/>
              <a:gd name="T35" fmla="*/ 566 h 1317"/>
              <a:gd name="T36" fmla="*/ 451 w 502"/>
              <a:gd name="T37" fmla="*/ 567 h 1317"/>
              <a:gd name="T38" fmla="*/ 451 w 502"/>
              <a:gd name="T39" fmla="*/ 567 h 1317"/>
              <a:gd name="T40" fmla="*/ 451 w 502"/>
              <a:gd name="T41" fmla="*/ 568 h 1317"/>
              <a:gd name="T42" fmla="*/ 451 w 502"/>
              <a:gd name="T43" fmla="*/ 568 h 1317"/>
              <a:gd name="T44" fmla="*/ 451 w 502"/>
              <a:gd name="T45" fmla="*/ 569 h 1317"/>
              <a:gd name="T46" fmla="*/ 451 w 502"/>
              <a:gd name="T47" fmla="*/ 569 h 1317"/>
              <a:gd name="T48" fmla="*/ 451 w 502"/>
              <a:gd name="T49" fmla="*/ 570 h 1317"/>
              <a:gd name="T50" fmla="*/ 451 w 502"/>
              <a:gd name="T51" fmla="*/ 570 h 1317"/>
              <a:gd name="T52" fmla="*/ 451 w 502"/>
              <a:gd name="T53" fmla="*/ 570 h 1317"/>
              <a:gd name="T54" fmla="*/ 451 w 502"/>
              <a:gd name="T55" fmla="*/ 571 h 1317"/>
              <a:gd name="T56" fmla="*/ 451 w 502"/>
              <a:gd name="T57" fmla="*/ 571 h 1317"/>
              <a:gd name="T58" fmla="*/ 360 w 502"/>
              <a:gd name="T59" fmla="*/ 779 h 1317"/>
              <a:gd name="T60" fmla="*/ 360 w 502"/>
              <a:gd name="T61" fmla="*/ 779 h 1317"/>
              <a:gd name="T62" fmla="*/ 406 w 502"/>
              <a:gd name="T63" fmla="*/ 833 h 1317"/>
              <a:gd name="T64" fmla="*/ 451 w 502"/>
              <a:gd name="T65" fmla="*/ 980 h 1317"/>
              <a:gd name="T66" fmla="*/ 451 w 502"/>
              <a:gd name="T67" fmla="*/ 981 h 1317"/>
              <a:gd name="T68" fmla="*/ 451 w 502"/>
              <a:gd name="T69" fmla="*/ 982 h 1317"/>
              <a:gd name="T70" fmla="*/ 451 w 502"/>
              <a:gd name="T71" fmla="*/ 982 h 1317"/>
              <a:gd name="T72" fmla="*/ 451 w 502"/>
              <a:gd name="T73" fmla="*/ 983 h 1317"/>
              <a:gd name="T74" fmla="*/ 451 w 502"/>
              <a:gd name="T75" fmla="*/ 983 h 1317"/>
              <a:gd name="T76" fmla="*/ 451 w 502"/>
              <a:gd name="T77" fmla="*/ 984 h 1317"/>
              <a:gd name="T78" fmla="*/ 451 w 502"/>
              <a:gd name="T79" fmla="*/ 984 h 1317"/>
              <a:gd name="T80" fmla="*/ 451 w 502"/>
              <a:gd name="T81" fmla="*/ 985 h 1317"/>
              <a:gd name="T82" fmla="*/ 451 w 502"/>
              <a:gd name="T83" fmla="*/ 985 h 1317"/>
              <a:gd name="T84" fmla="*/ 451 w 502"/>
              <a:gd name="T85" fmla="*/ 986 h 1317"/>
              <a:gd name="T86" fmla="*/ 451 w 502"/>
              <a:gd name="T87" fmla="*/ 986 h 1317"/>
              <a:gd name="T88" fmla="*/ 171 w 502"/>
              <a:gd name="T89" fmla="*/ 1266 h 1317"/>
              <a:gd name="T90" fmla="*/ 171 w 502"/>
              <a:gd name="T91" fmla="*/ 1266 h 1317"/>
              <a:gd name="T92" fmla="*/ 170 w 502"/>
              <a:gd name="T93" fmla="*/ 1266 h 1317"/>
              <a:gd name="T94" fmla="*/ 169 w 502"/>
              <a:gd name="T95" fmla="*/ 1266 h 1317"/>
              <a:gd name="T96" fmla="*/ 168 w 502"/>
              <a:gd name="T97" fmla="*/ 1266 h 1317"/>
              <a:gd name="T98" fmla="*/ 167 w 502"/>
              <a:gd name="T99" fmla="*/ 1266 h 1317"/>
              <a:gd name="T100" fmla="*/ 222 w 502"/>
              <a:gd name="T101" fmla="*/ 1317 h 1317"/>
              <a:gd name="T102" fmla="*/ 502 w 502"/>
              <a:gd name="T103" fmla="*/ 622 h 1317"/>
              <a:gd name="T104" fmla="*/ 410 w 502"/>
              <a:gd name="T105" fmla="*/ 0 h 13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502" h="1317">
                <a:moveTo>
                  <a:pt x="410" y="0"/>
                </a:moveTo>
                <a:cubicBezTo>
                  <a:pt x="409" y="2"/>
                  <a:pt x="407" y="3"/>
                  <a:pt x="406" y="4"/>
                </a:cubicBezTo>
                <a:cubicBezTo>
                  <a:pt x="434" y="46"/>
                  <a:pt x="450" y="96"/>
                  <a:pt x="451" y="150"/>
                </a:cubicBezTo>
                <a:cubicBezTo>
                  <a:pt x="451" y="150"/>
                  <a:pt x="451" y="150"/>
                  <a:pt x="451" y="150"/>
                </a:cubicBezTo>
                <a:cubicBezTo>
                  <a:pt x="451" y="151"/>
                  <a:pt x="451" y="151"/>
                  <a:pt x="451" y="151"/>
                </a:cubicBezTo>
                <a:cubicBezTo>
                  <a:pt x="451" y="151"/>
                  <a:pt x="451" y="151"/>
                  <a:pt x="451" y="151"/>
                </a:cubicBezTo>
                <a:cubicBezTo>
                  <a:pt x="451" y="151"/>
                  <a:pt x="451" y="151"/>
                  <a:pt x="451" y="151"/>
                </a:cubicBezTo>
                <a:cubicBezTo>
                  <a:pt x="451" y="151"/>
                  <a:pt x="451" y="151"/>
                  <a:pt x="451" y="151"/>
                </a:cubicBezTo>
                <a:cubicBezTo>
                  <a:pt x="451" y="152"/>
                  <a:pt x="451" y="152"/>
                  <a:pt x="451" y="152"/>
                </a:cubicBezTo>
                <a:cubicBezTo>
                  <a:pt x="451" y="152"/>
                  <a:pt x="451" y="152"/>
                  <a:pt x="451" y="152"/>
                </a:cubicBezTo>
                <a:cubicBezTo>
                  <a:pt x="451" y="152"/>
                  <a:pt x="451" y="152"/>
                  <a:pt x="451" y="152"/>
                </a:cubicBezTo>
                <a:cubicBezTo>
                  <a:pt x="451" y="152"/>
                  <a:pt x="451" y="152"/>
                  <a:pt x="451" y="152"/>
                </a:cubicBezTo>
                <a:cubicBezTo>
                  <a:pt x="451" y="152"/>
                  <a:pt x="451" y="153"/>
                  <a:pt x="451" y="153"/>
                </a:cubicBezTo>
                <a:cubicBezTo>
                  <a:pt x="451" y="153"/>
                  <a:pt x="451" y="153"/>
                  <a:pt x="451" y="153"/>
                </a:cubicBezTo>
                <a:cubicBezTo>
                  <a:pt x="451" y="153"/>
                  <a:pt x="451" y="153"/>
                  <a:pt x="451" y="153"/>
                </a:cubicBezTo>
                <a:cubicBezTo>
                  <a:pt x="451" y="153"/>
                  <a:pt x="451" y="153"/>
                  <a:pt x="451" y="153"/>
                </a:cubicBezTo>
                <a:cubicBezTo>
                  <a:pt x="451" y="153"/>
                  <a:pt x="451" y="153"/>
                  <a:pt x="451" y="153"/>
                </a:cubicBezTo>
                <a:cubicBezTo>
                  <a:pt x="451" y="153"/>
                  <a:pt x="451" y="153"/>
                  <a:pt x="451" y="153"/>
                </a:cubicBezTo>
                <a:cubicBezTo>
                  <a:pt x="451" y="153"/>
                  <a:pt x="451" y="154"/>
                  <a:pt x="451" y="154"/>
                </a:cubicBezTo>
                <a:cubicBezTo>
                  <a:pt x="451" y="154"/>
                  <a:pt x="451" y="154"/>
                  <a:pt x="451" y="154"/>
                </a:cubicBezTo>
                <a:cubicBezTo>
                  <a:pt x="451" y="154"/>
                  <a:pt x="451" y="154"/>
                  <a:pt x="451" y="154"/>
                </a:cubicBezTo>
                <a:cubicBezTo>
                  <a:pt x="451" y="154"/>
                  <a:pt x="451" y="154"/>
                  <a:pt x="451" y="154"/>
                </a:cubicBezTo>
                <a:cubicBezTo>
                  <a:pt x="451" y="154"/>
                  <a:pt x="451" y="154"/>
                  <a:pt x="451" y="154"/>
                </a:cubicBezTo>
                <a:cubicBezTo>
                  <a:pt x="451" y="154"/>
                  <a:pt x="451" y="154"/>
                  <a:pt x="451" y="154"/>
                </a:cubicBezTo>
                <a:cubicBezTo>
                  <a:pt x="451" y="154"/>
                  <a:pt x="451" y="155"/>
                  <a:pt x="451" y="155"/>
                </a:cubicBezTo>
                <a:cubicBezTo>
                  <a:pt x="451" y="155"/>
                  <a:pt x="451" y="155"/>
                  <a:pt x="451" y="155"/>
                </a:cubicBezTo>
                <a:cubicBezTo>
                  <a:pt x="451" y="155"/>
                  <a:pt x="451" y="155"/>
                  <a:pt x="451" y="155"/>
                </a:cubicBezTo>
                <a:cubicBezTo>
                  <a:pt x="451" y="155"/>
                  <a:pt x="451" y="155"/>
                  <a:pt x="451" y="155"/>
                </a:cubicBezTo>
                <a:cubicBezTo>
                  <a:pt x="451" y="155"/>
                  <a:pt x="451" y="155"/>
                  <a:pt x="451" y="155"/>
                </a:cubicBezTo>
                <a:cubicBezTo>
                  <a:pt x="451" y="155"/>
                  <a:pt x="451" y="155"/>
                  <a:pt x="451" y="155"/>
                </a:cubicBezTo>
                <a:cubicBezTo>
                  <a:pt x="451" y="155"/>
                  <a:pt x="451" y="156"/>
                  <a:pt x="451" y="156"/>
                </a:cubicBezTo>
                <a:cubicBezTo>
                  <a:pt x="451" y="156"/>
                  <a:pt x="451" y="156"/>
                  <a:pt x="451" y="156"/>
                </a:cubicBezTo>
                <a:cubicBezTo>
                  <a:pt x="451" y="156"/>
                  <a:pt x="451" y="156"/>
                  <a:pt x="451" y="156"/>
                </a:cubicBezTo>
                <a:cubicBezTo>
                  <a:pt x="451" y="156"/>
                  <a:pt x="451" y="156"/>
                  <a:pt x="451" y="156"/>
                </a:cubicBezTo>
                <a:cubicBezTo>
                  <a:pt x="451" y="156"/>
                  <a:pt x="451" y="156"/>
                  <a:pt x="451" y="156"/>
                </a:cubicBezTo>
                <a:cubicBezTo>
                  <a:pt x="451" y="156"/>
                  <a:pt x="451" y="156"/>
                  <a:pt x="451" y="156"/>
                </a:cubicBezTo>
                <a:cubicBezTo>
                  <a:pt x="451" y="156"/>
                  <a:pt x="451" y="156"/>
                  <a:pt x="451" y="157"/>
                </a:cubicBezTo>
                <a:cubicBezTo>
                  <a:pt x="451" y="157"/>
                  <a:pt x="451" y="157"/>
                  <a:pt x="451" y="157"/>
                </a:cubicBezTo>
                <a:cubicBezTo>
                  <a:pt x="451" y="157"/>
                  <a:pt x="451" y="157"/>
                  <a:pt x="451" y="157"/>
                </a:cubicBezTo>
                <a:cubicBezTo>
                  <a:pt x="451" y="157"/>
                  <a:pt x="451" y="157"/>
                  <a:pt x="451" y="157"/>
                </a:cubicBezTo>
                <a:cubicBezTo>
                  <a:pt x="451" y="157"/>
                  <a:pt x="451" y="157"/>
                  <a:pt x="451" y="157"/>
                </a:cubicBezTo>
                <a:cubicBezTo>
                  <a:pt x="451" y="157"/>
                  <a:pt x="451" y="157"/>
                  <a:pt x="451" y="157"/>
                </a:cubicBezTo>
                <a:cubicBezTo>
                  <a:pt x="451" y="239"/>
                  <a:pt x="416" y="313"/>
                  <a:pt x="360" y="364"/>
                </a:cubicBezTo>
                <a:cubicBezTo>
                  <a:pt x="360" y="364"/>
                  <a:pt x="360" y="364"/>
                  <a:pt x="360" y="364"/>
                </a:cubicBezTo>
                <a:cubicBezTo>
                  <a:pt x="372" y="375"/>
                  <a:pt x="383" y="387"/>
                  <a:pt x="393" y="401"/>
                </a:cubicBezTo>
                <a:cubicBezTo>
                  <a:pt x="399" y="405"/>
                  <a:pt x="405" y="410"/>
                  <a:pt x="410" y="415"/>
                </a:cubicBezTo>
                <a:cubicBezTo>
                  <a:pt x="409" y="416"/>
                  <a:pt x="407" y="417"/>
                  <a:pt x="406" y="419"/>
                </a:cubicBezTo>
                <a:cubicBezTo>
                  <a:pt x="433" y="461"/>
                  <a:pt x="450" y="510"/>
                  <a:pt x="451" y="564"/>
                </a:cubicBezTo>
                <a:cubicBezTo>
                  <a:pt x="451" y="564"/>
                  <a:pt x="451" y="564"/>
                  <a:pt x="451" y="564"/>
                </a:cubicBezTo>
                <a:cubicBezTo>
                  <a:pt x="451" y="564"/>
                  <a:pt x="451" y="565"/>
                  <a:pt x="451" y="565"/>
                </a:cubicBezTo>
                <a:cubicBezTo>
                  <a:pt x="451" y="565"/>
                  <a:pt x="451" y="565"/>
                  <a:pt x="451" y="565"/>
                </a:cubicBezTo>
                <a:cubicBezTo>
                  <a:pt x="451" y="565"/>
                  <a:pt x="451" y="565"/>
                  <a:pt x="451" y="566"/>
                </a:cubicBezTo>
                <a:cubicBezTo>
                  <a:pt x="451" y="566"/>
                  <a:pt x="451" y="566"/>
                  <a:pt x="451" y="566"/>
                </a:cubicBezTo>
                <a:cubicBezTo>
                  <a:pt x="451" y="566"/>
                  <a:pt x="451" y="566"/>
                  <a:pt x="451" y="566"/>
                </a:cubicBezTo>
                <a:cubicBezTo>
                  <a:pt x="451" y="566"/>
                  <a:pt x="451" y="566"/>
                  <a:pt x="451" y="566"/>
                </a:cubicBezTo>
                <a:cubicBezTo>
                  <a:pt x="451" y="566"/>
                  <a:pt x="451" y="566"/>
                  <a:pt x="451" y="566"/>
                </a:cubicBezTo>
                <a:cubicBezTo>
                  <a:pt x="451" y="567"/>
                  <a:pt x="451" y="567"/>
                  <a:pt x="451" y="567"/>
                </a:cubicBezTo>
                <a:cubicBezTo>
                  <a:pt x="451" y="567"/>
                  <a:pt x="451" y="567"/>
                  <a:pt x="451" y="567"/>
                </a:cubicBezTo>
                <a:cubicBezTo>
                  <a:pt x="451" y="567"/>
                  <a:pt x="451" y="567"/>
                  <a:pt x="451" y="567"/>
                </a:cubicBezTo>
                <a:cubicBezTo>
                  <a:pt x="451" y="567"/>
                  <a:pt x="451" y="567"/>
                  <a:pt x="451" y="567"/>
                </a:cubicBezTo>
                <a:cubicBezTo>
                  <a:pt x="451" y="567"/>
                  <a:pt x="451" y="567"/>
                  <a:pt x="451" y="567"/>
                </a:cubicBezTo>
                <a:cubicBezTo>
                  <a:pt x="451" y="567"/>
                  <a:pt x="451" y="567"/>
                  <a:pt x="451" y="567"/>
                </a:cubicBezTo>
                <a:cubicBezTo>
                  <a:pt x="451" y="567"/>
                  <a:pt x="451" y="568"/>
                  <a:pt x="451" y="568"/>
                </a:cubicBezTo>
                <a:cubicBezTo>
                  <a:pt x="451" y="568"/>
                  <a:pt x="451" y="568"/>
                  <a:pt x="451" y="568"/>
                </a:cubicBezTo>
                <a:cubicBezTo>
                  <a:pt x="451" y="568"/>
                  <a:pt x="451" y="568"/>
                  <a:pt x="451" y="568"/>
                </a:cubicBezTo>
                <a:cubicBezTo>
                  <a:pt x="451" y="568"/>
                  <a:pt x="451" y="568"/>
                  <a:pt x="451" y="568"/>
                </a:cubicBezTo>
                <a:cubicBezTo>
                  <a:pt x="451" y="568"/>
                  <a:pt x="451" y="568"/>
                  <a:pt x="451" y="568"/>
                </a:cubicBezTo>
                <a:cubicBezTo>
                  <a:pt x="451" y="568"/>
                  <a:pt x="451" y="568"/>
                  <a:pt x="451" y="568"/>
                </a:cubicBezTo>
                <a:cubicBezTo>
                  <a:pt x="451" y="568"/>
                  <a:pt x="451" y="569"/>
                  <a:pt x="451" y="569"/>
                </a:cubicBezTo>
                <a:cubicBezTo>
                  <a:pt x="451" y="569"/>
                  <a:pt x="451" y="569"/>
                  <a:pt x="451" y="569"/>
                </a:cubicBezTo>
                <a:cubicBezTo>
                  <a:pt x="451" y="569"/>
                  <a:pt x="451" y="569"/>
                  <a:pt x="451" y="569"/>
                </a:cubicBezTo>
                <a:cubicBezTo>
                  <a:pt x="451" y="569"/>
                  <a:pt x="451" y="569"/>
                  <a:pt x="451" y="569"/>
                </a:cubicBezTo>
                <a:cubicBezTo>
                  <a:pt x="451" y="569"/>
                  <a:pt x="451" y="569"/>
                  <a:pt x="451" y="569"/>
                </a:cubicBezTo>
                <a:cubicBezTo>
                  <a:pt x="451" y="569"/>
                  <a:pt x="451" y="569"/>
                  <a:pt x="451" y="569"/>
                </a:cubicBezTo>
                <a:cubicBezTo>
                  <a:pt x="451" y="569"/>
                  <a:pt x="451" y="569"/>
                  <a:pt x="451" y="570"/>
                </a:cubicBezTo>
                <a:cubicBezTo>
                  <a:pt x="451" y="570"/>
                  <a:pt x="451" y="570"/>
                  <a:pt x="451" y="570"/>
                </a:cubicBezTo>
                <a:cubicBezTo>
                  <a:pt x="451" y="570"/>
                  <a:pt x="451" y="570"/>
                  <a:pt x="451" y="570"/>
                </a:cubicBezTo>
                <a:cubicBezTo>
                  <a:pt x="451" y="570"/>
                  <a:pt x="451" y="570"/>
                  <a:pt x="451" y="570"/>
                </a:cubicBezTo>
                <a:cubicBezTo>
                  <a:pt x="451" y="570"/>
                  <a:pt x="451" y="570"/>
                  <a:pt x="451" y="570"/>
                </a:cubicBezTo>
                <a:cubicBezTo>
                  <a:pt x="451" y="570"/>
                  <a:pt x="451" y="570"/>
                  <a:pt x="451" y="570"/>
                </a:cubicBezTo>
                <a:cubicBezTo>
                  <a:pt x="451" y="570"/>
                  <a:pt x="451" y="570"/>
                  <a:pt x="451" y="570"/>
                </a:cubicBezTo>
                <a:cubicBezTo>
                  <a:pt x="451" y="571"/>
                  <a:pt x="451" y="571"/>
                  <a:pt x="451" y="571"/>
                </a:cubicBezTo>
                <a:cubicBezTo>
                  <a:pt x="451" y="571"/>
                  <a:pt x="451" y="571"/>
                  <a:pt x="451" y="571"/>
                </a:cubicBezTo>
                <a:cubicBezTo>
                  <a:pt x="451" y="571"/>
                  <a:pt x="451" y="571"/>
                  <a:pt x="451" y="571"/>
                </a:cubicBezTo>
                <a:cubicBezTo>
                  <a:pt x="451" y="571"/>
                  <a:pt x="451" y="571"/>
                  <a:pt x="451" y="571"/>
                </a:cubicBezTo>
                <a:cubicBezTo>
                  <a:pt x="451" y="571"/>
                  <a:pt x="451" y="571"/>
                  <a:pt x="451" y="571"/>
                </a:cubicBezTo>
                <a:cubicBezTo>
                  <a:pt x="451" y="571"/>
                  <a:pt x="451" y="571"/>
                  <a:pt x="451" y="571"/>
                </a:cubicBezTo>
                <a:cubicBezTo>
                  <a:pt x="451" y="571"/>
                  <a:pt x="451" y="571"/>
                  <a:pt x="451" y="571"/>
                </a:cubicBezTo>
                <a:cubicBezTo>
                  <a:pt x="451" y="571"/>
                  <a:pt x="451" y="571"/>
                  <a:pt x="451" y="571"/>
                </a:cubicBezTo>
                <a:cubicBezTo>
                  <a:pt x="451" y="654"/>
                  <a:pt x="416" y="728"/>
                  <a:pt x="360" y="779"/>
                </a:cubicBezTo>
                <a:cubicBezTo>
                  <a:pt x="360" y="779"/>
                  <a:pt x="360" y="779"/>
                  <a:pt x="360" y="779"/>
                </a:cubicBezTo>
                <a:cubicBezTo>
                  <a:pt x="360" y="779"/>
                  <a:pt x="360" y="779"/>
                  <a:pt x="360" y="779"/>
                </a:cubicBezTo>
                <a:cubicBezTo>
                  <a:pt x="360" y="779"/>
                  <a:pt x="360" y="779"/>
                  <a:pt x="360" y="779"/>
                </a:cubicBezTo>
                <a:cubicBezTo>
                  <a:pt x="372" y="790"/>
                  <a:pt x="383" y="802"/>
                  <a:pt x="393" y="815"/>
                </a:cubicBezTo>
                <a:cubicBezTo>
                  <a:pt x="399" y="820"/>
                  <a:pt x="405" y="824"/>
                  <a:pt x="410" y="829"/>
                </a:cubicBezTo>
                <a:cubicBezTo>
                  <a:pt x="409" y="831"/>
                  <a:pt x="407" y="832"/>
                  <a:pt x="406" y="833"/>
                </a:cubicBezTo>
                <a:cubicBezTo>
                  <a:pt x="434" y="876"/>
                  <a:pt x="450" y="926"/>
                  <a:pt x="451" y="980"/>
                </a:cubicBezTo>
                <a:cubicBezTo>
                  <a:pt x="451" y="980"/>
                  <a:pt x="451" y="980"/>
                  <a:pt x="451" y="980"/>
                </a:cubicBezTo>
                <a:cubicBezTo>
                  <a:pt x="451" y="980"/>
                  <a:pt x="451" y="980"/>
                  <a:pt x="451" y="980"/>
                </a:cubicBezTo>
                <a:cubicBezTo>
                  <a:pt x="451" y="980"/>
                  <a:pt x="451" y="980"/>
                  <a:pt x="451" y="980"/>
                </a:cubicBezTo>
                <a:cubicBezTo>
                  <a:pt x="451" y="981"/>
                  <a:pt x="451" y="981"/>
                  <a:pt x="451" y="981"/>
                </a:cubicBezTo>
                <a:cubicBezTo>
                  <a:pt x="451" y="981"/>
                  <a:pt x="451" y="981"/>
                  <a:pt x="451" y="981"/>
                </a:cubicBezTo>
                <a:cubicBezTo>
                  <a:pt x="451" y="981"/>
                  <a:pt x="451" y="981"/>
                  <a:pt x="451" y="981"/>
                </a:cubicBezTo>
                <a:cubicBezTo>
                  <a:pt x="451" y="981"/>
                  <a:pt x="451" y="981"/>
                  <a:pt x="451" y="981"/>
                </a:cubicBezTo>
                <a:cubicBezTo>
                  <a:pt x="451" y="982"/>
                  <a:pt x="451" y="982"/>
                  <a:pt x="451" y="982"/>
                </a:cubicBezTo>
                <a:cubicBezTo>
                  <a:pt x="451" y="982"/>
                  <a:pt x="451" y="982"/>
                  <a:pt x="451" y="982"/>
                </a:cubicBezTo>
                <a:cubicBezTo>
                  <a:pt x="451" y="982"/>
                  <a:pt x="451" y="982"/>
                  <a:pt x="451" y="982"/>
                </a:cubicBezTo>
                <a:cubicBezTo>
                  <a:pt x="451" y="982"/>
                  <a:pt x="451" y="982"/>
                  <a:pt x="451" y="982"/>
                </a:cubicBezTo>
                <a:cubicBezTo>
                  <a:pt x="451" y="982"/>
                  <a:pt x="451" y="982"/>
                  <a:pt x="451" y="982"/>
                </a:cubicBezTo>
                <a:cubicBezTo>
                  <a:pt x="451" y="982"/>
                  <a:pt x="451" y="982"/>
                  <a:pt x="451" y="982"/>
                </a:cubicBezTo>
                <a:cubicBezTo>
                  <a:pt x="451" y="982"/>
                  <a:pt x="451" y="983"/>
                  <a:pt x="451" y="983"/>
                </a:cubicBezTo>
                <a:cubicBezTo>
                  <a:pt x="451" y="983"/>
                  <a:pt x="451" y="983"/>
                  <a:pt x="451" y="983"/>
                </a:cubicBezTo>
                <a:cubicBezTo>
                  <a:pt x="451" y="983"/>
                  <a:pt x="451" y="983"/>
                  <a:pt x="451" y="983"/>
                </a:cubicBezTo>
                <a:cubicBezTo>
                  <a:pt x="451" y="983"/>
                  <a:pt x="451" y="983"/>
                  <a:pt x="451" y="983"/>
                </a:cubicBezTo>
                <a:cubicBezTo>
                  <a:pt x="451" y="983"/>
                  <a:pt x="451" y="983"/>
                  <a:pt x="451" y="983"/>
                </a:cubicBezTo>
                <a:cubicBezTo>
                  <a:pt x="451" y="983"/>
                  <a:pt x="451" y="983"/>
                  <a:pt x="451" y="983"/>
                </a:cubicBezTo>
                <a:cubicBezTo>
                  <a:pt x="451" y="983"/>
                  <a:pt x="451" y="984"/>
                  <a:pt x="451" y="984"/>
                </a:cubicBezTo>
                <a:cubicBezTo>
                  <a:pt x="451" y="984"/>
                  <a:pt x="451" y="984"/>
                  <a:pt x="451" y="984"/>
                </a:cubicBezTo>
                <a:cubicBezTo>
                  <a:pt x="451" y="984"/>
                  <a:pt x="451" y="984"/>
                  <a:pt x="451" y="984"/>
                </a:cubicBezTo>
                <a:cubicBezTo>
                  <a:pt x="451" y="984"/>
                  <a:pt x="451" y="984"/>
                  <a:pt x="451" y="984"/>
                </a:cubicBezTo>
                <a:cubicBezTo>
                  <a:pt x="451" y="984"/>
                  <a:pt x="451" y="984"/>
                  <a:pt x="451" y="984"/>
                </a:cubicBezTo>
                <a:cubicBezTo>
                  <a:pt x="451" y="984"/>
                  <a:pt x="451" y="984"/>
                  <a:pt x="451" y="984"/>
                </a:cubicBezTo>
                <a:cubicBezTo>
                  <a:pt x="451" y="984"/>
                  <a:pt x="451" y="985"/>
                  <a:pt x="451" y="985"/>
                </a:cubicBezTo>
                <a:cubicBezTo>
                  <a:pt x="451" y="985"/>
                  <a:pt x="451" y="985"/>
                  <a:pt x="451" y="985"/>
                </a:cubicBezTo>
                <a:cubicBezTo>
                  <a:pt x="451" y="985"/>
                  <a:pt x="451" y="985"/>
                  <a:pt x="451" y="985"/>
                </a:cubicBezTo>
                <a:cubicBezTo>
                  <a:pt x="451" y="985"/>
                  <a:pt x="451" y="985"/>
                  <a:pt x="451" y="985"/>
                </a:cubicBezTo>
                <a:cubicBezTo>
                  <a:pt x="451" y="985"/>
                  <a:pt x="451" y="985"/>
                  <a:pt x="451" y="985"/>
                </a:cubicBezTo>
                <a:cubicBezTo>
                  <a:pt x="451" y="985"/>
                  <a:pt x="451" y="985"/>
                  <a:pt x="451" y="985"/>
                </a:cubicBezTo>
                <a:cubicBezTo>
                  <a:pt x="451" y="985"/>
                  <a:pt x="451" y="986"/>
                  <a:pt x="451" y="986"/>
                </a:cubicBezTo>
                <a:cubicBezTo>
                  <a:pt x="451" y="986"/>
                  <a:pt x="451" y="986"/>
                  <a:pt x="451" y="986"/>
                </a:cubicBezTo>
                <a:cubicBezTo>
                  <a:pt x="451" y="986"/>
                  <a:pt x="451" y="986"/>
                  <a:pt x="451" y="986"/>
                </a:cubicBezTo>
                <a:cubicBezTo>
                  <a:pt x="451" y="986"/>
                  <a:pt x="451" y="986"/>
                  <a:pt x="451" y="986"/>
                </a:cubicBezTo>
                <a:cubicBezTo>
                  <a:pt x="451" y="986"/>
                  <a:pt x="451" y="986"/>
                  <a:pt x="451" y="986"/>
                </a:cubicBezTo>
                <a:cubicBezTo>
                  <a:pt x="451" y="986"/>
                  <a:pt x="451" y="986"/>
                  <a:pt x="451" y="986"/>
                </a:cubicBezTo>
                <a:cubicBezTo>
                  <a:pt x="451" y="1141"/>
                  <a:pt x="326" y="1266"/>
                  <a:pt x="171" y="1266"/>
                </a:cubicBezTo>
                <a:cubicBezTo>
                  <a:pt x="171" y="1266"/>
                  <a:pt x="171" y="1266"/>
                  <a:pt x="171" y="1266"/>
                </a:cubicBezTo>
                <a:cubicBezTo>
                  <a:pt x="171" y="1266"/>
                  <a:pt x="171" y="1266"/>
                  <a:pt x="171" y="1266"/>
                </a:cubicBezTo>
                <a:cubicBezTo>
                  <a:pt x="171" y="1266"/>
                  <a:pt x="171" y="1266"/>
                  <a:pt x="171" y="1266"/>
                </a:cubicBezTo>
                <a:cubicBezTo>
                  <a:pt x="171" y="1266"/>
                  <a:pt x="171" y="1266"/>
                  <a:pt x="171" y="1266"/>
                </a:cubicBezTo>
                <a:cubicBezTo>
                  <a:pt x="170" y="1266"/>
                  <a:pt x="170" y="1266"/>
                  <a:pt x="170" y="1266"/>
                </a:cubicBezTo>
                <a:cubicBezTo>
                  <a:pt x="170" y="1266"/>
                  <a:pt x="170" y="1266"/>
                  <a:pt x="170" y="1266"/>
                </a:cubicBezTo>
                <a:cubicBezTo>
                  <a:pt x="170" y="1266"/>
                  <a:pt x="170" y="1266"/>
                  <a:pt x="170" y="1266"/>
                </a:cubicBezTo>
                <a:cubicBezTo>
                  <a:pt x="169" y="1266"/>
                  <a:pt x="169" y="1266"/>
                  <a:pt x="169" y="1266"/>
                </a:cubicBezTo>
                <a:cubicBezTo>
                  <a:pt x="169" y="1266"/>
                  <a:pt x="169" y="1266"/>
                  <a:pt x="169" y="1266"/>
                </a:cubicBezTo>
                <a:cubicBezTo>
                  <a:pt x="169" y="1266"/>
                  <a:pt x="169" y="1266"/>
                  <a:pt x="169" y="1266"/>
                </a:cubicBezTo>
                <a:cubicBezTo>
                  <a:pt x="169" y="1266"/>
                  <a:pt x="169" y="1266"/>
                  <a:pt x="168" y="1266"/>
                </a:cubicBezTo>
                <a:cubicBezTo>
                  <a:pt x="168" y="1266"/>
                  <a:pt x="168" y="1266"/>
                  <a:pt x="168" y="1266"/>
                </a:cubicBezTo>
                <a:cubicBezTo>
                  <a:pt x="168" y="1266"/>
                  <a:pt x="168" y="1266"/>
                  <a:pt x="168" y="1266"/>
                </a:cubicBezTo>
                <a:cubicBezTo>
                  <a:pt x="168" y="1266"/>
                  <a:pt x="168" y="1266"/>
                  <a:pt x="168" y="1266"/>
                </a:cubicBezTo>
                <a:cubicBezTo>
                  <a:pt x="167" y="1266"/>
                  <a:pt x="167" y="1266"/>
                  <a:pt x="167" y="1266"/>
                </a:cubicBezTo>
                <a:cubicBezTo>
                  <a:pt x="167" y="1266"/>
                  <a:pt x="167" y="1266"/>
                  <a:pt x="167" y="1266"/>
                </a:cubicBezTo>
                <a:cubicBezTo>
                  <a:pt x="104" y="1265"/>
                  <a:pt x="47" y="1243"/>
                  <a:pt x="0" y="1208"/>
                </a:cubicBezTo>
                <a:cubicBezTo>
                  <a:pt x="52" y="1274"/>
                  <a:pt x="132" y="1317"/>
                  <a:pt x="222" y="1317"/>
                </a:cubicBezTo>
                <a:cubicBezTo>
                  <a:pt x="377" y="1317"/>
                  <a:pt x="502" y="1191"/>
                  <a:pt x="502" y="1037"/>
                </a:cubicBezTo>
                <a:cubicBezTo>
                  <a:pt x="502" y="955"/>
                  <a:pt x="467" y="881"/>
                  <a:pt x="410" y="829"/>
                </a:cubicBezTo>
                <a:cubicBezTo>
                  <a:pt x="467" y="778"/>
                  <a:pt x="502" y="704"/>
                  <a:pt x="502" y="622"/>
                </a:cubicBezTo>
                <a:cubicBezTo>
                  <a:pt x="502" y="540"/>
                  <a:pt x="467" y="466"/>
                  <a:pt x="410" y="415"/>
                </a:cubicBezTo>
                <a:cubicBezTo>
                  <a:pt x="467" y="364"/>
                  <a:pt x="502" y="290"/>
                  <a:pt x="502" y="208"/>
                </a:cubicBezTo>
                <a:cubicBezTo>
                  <a:pt x="502" y="125"/>
                  <a:pt x="467" y="52"/>
                  <a:pt x="410" y="0"/>
                </a:cubicBezTo>
              </a:path>
            </a:pathLst>
          </a:custGeom>
          <a:solidFill>
            <a:srgbClr val="A5B2B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 name="Freeform 28"/>
          <p:cNvSpPr>
            <a:spLocks noEditPoints="1"/>
          </p:cNvSpPr>
          <p:nvPr/>
        </p:nvSpPr>
        <p:spPr bwMode="auto">
          <a:xfrm>
            <a:off x="11372541" y="2100299"/>
            <a:ext cx="314325" cy="1243013"/>
          </a:xfrm>
          <a:custGeom>
            <a:avLst/>
            <a:gdLst>
              <a:gd name="T0" fmla="*/ 91 w 91"/>
              <a:gd name="T1" fmla="*/ 153 h 360"/>
              <a:gd name="T2" fmla="*/ 0 w 91"/>
              <a:gd name="T3" fmla="*/ 360 h 360"/>
              <a:gd name="T4" fmla="*/ 0 w 91"/>
              <a:gd name="T5" fmla="*/ 360 h 360"/>
              <a:gd name="T6" fmla="*/ 91 w 91"/>
              <a:gd name="T7" fmla="*/ 153 h 360"/>
              <a:gd name="T8" fmla="*/ 91 w 91"/>
              <a:gd name="T9" fmla="*/ 153 h 360"/>
              <a:gd name="T10" fmla="*/ 91 w 91"/>
              <a:gd name="T11" fmla="*/ 153 h 360"/>
              <a:gd name="T12" fmla="*/ 91 w 91"/>
              <a:gd name="T13" fmla="*/ 153 h 360"/>
              <a:gd name="T14" fmla="*/ 91 w 91"/>
              <a:gd name="T15" fmla="*/ 153 h 360"/>
              <a:gd name="T16" fmla="*/ 91 w 91"/>
              <a:gd name="T17" fmla="*/ 152 h 360"/>
              <a:gd name="T18" fmla="*/ 91 w 91"/>
              <a:gd name="T19" fmla="*/ 153 h 360"/>
              <a:gd name="T20" fmla="*/ 91 w 91"/>
              <a:gd name="T21" fmla="*/ 152 h 360"/>
              <a:gd name="T22" fmla="*/ 91 w 91"/>
              <a:gd name="T23" fmla="*/ 152 h 360"/>
              <a:gd name="T24" fmla="*/ 91 w 91"/>
              <a:gd name="T25" fmla="*/ 152 h 360"/>
              <a:gd name="T26" fmla="*/ 91 w 91"/>
              <a:gd name="T27" fmla="*/ 152 h 360"/>
              <a:gd name="T28" fmla="*/ 91 w 91"/>
              <a:gd name="T29" fmla="*/ 152 h 360"/>
              <a:gd name="T30" fmla="*/ 91 w 91"/>
              <a:gd name="T31" fmla="*/ 152 h 360"/>
              <a:gd name="T32" fmla="*/ 91 w 91"/>
              <a:gd name="T33" fmla="*/ 152 h 360"/>
              <a:gd name="T34" fmla="*/ 91 w 91"/>
              <a:gd name="T35" fmla="*/ 151 h 360"/>
              <a:gd name="T36" fmla="*/ 91 w 91"/>
              <a:gd name="T37" fmla="*/ 152 h 360"/>
              <a:gd name="T38" fmla="*/ 91 w 91"/>
              <a:gd name="T39" fmla="*/ 151 h 360"/>
              <a:gd name="T40" fmla="*/ 91 w 91"/>
              <a:gd name="T41" fmla="*/ 151 h 360"/>
              <a:gd name="T42" fmla="*/ 91 w 91"/>
              <a:gd name="T43" fmla="*/ 151 h 360"/>
              <a:gd name="T44" fmla="*/ 91 w 91"/>
              <a:gd name="T45" fmla="*/ 151 h 360"/>
              <a:gd name="T46" fmla="*/ 91 w 91"/>
              <a:gd name="T47" fmla="*/ 151 h 360"/>
              <a:gd name="T48" fmla="*/ 91 w 91"/>
              <a:gd name="T49" fmla="*/ 151 h 360"/>
              <a:gd name="T50" fmla="*/ 91 w 91"/>
              <a:gd name="T51" fmla="*/ 151 h 360"/>
              <a:gd name="T52" fmla="*/ 91 w 91"/>
              <a:gd name="T53" fmla="*/ 150 h 360"/>
              <a:gd name="T54" fmla="*/ 91 w 91"/>
              <a:gd name="T55" fmla="*/ 151 h 360"/>
              <a:gd name="T56" fmla="*/ 91 w 91"/>
              <a:gd name="T57" fmla="*/ 150 h 360"/>
              <a:gd name="T58" fmla="*/ 91 w 91"/>
              <a:gd name="T59" fmla="*/ 150 h 360"/>
              <a:gd name="T60" fmla="*/ 91 w 91"/>
              <a:gd name="T61" fmla="*/ 150 h 360"/>
              <a:gd name="T62" fmla="*/ 91 w 91"/>
              <a:gd name="T63" fmla="*/ 150 h 360"/>
              <a:gd name="T64" fmla="*/ 91 w 91"/>
              <a:gd name="T65" fmla="*/ 150 h 360"/>
              <a:gd name="T66" fmla="*/ 91 w 91"/>
              <a:gd name="T67" fmla="*/ 150 h 360"/>
              <a:gd name="T68" fmla="*/ 91 w 91"/>
              <a:gd name="T69" fmla="*/ 150 h 360"/>
              <a:gd name="T70" fmla="*/ 91 w 91"/>
              <a:gd name="T71" fmla="*/ 149 h 360"/>
              <a:gd name="T72" fmla="*/ 91 w 91"/>
              <a:gd name="T73" fmla="*/ 150 h 360"/>
              <a:gd name="T74" fmla="*/ 91 w 91"/>
              <a:gd name="T75" fmla="*/ 149 h 360"/>
              <a:gd name="T76" fmla="*/ 91 w 91"/>
              <a:gd name="T77" fmla="*/ 149 h 360"/>
              <a:gd name="T78" fmla="*/ 91 w 91"/>
              <a:gd name="T79" fmla="*/ 149 h 360"/>
              <a:gd name="T80" fmla="*/ 91 w 91"/>
              <a:gd name="T81" fmla="*/ 149 h 360"/>
              <a:gd name="T82" fmla="*/ 91 w 91"/>
              <a:gd name="T83" fmla="*/ 149 h 360"/>
              <a:gd name="T84" fmla="*/ 91 w 91"/>
              <a:gd name="T85" fmla="*/ 149 h 360"/>
              <a:gd name="T86" fmla="*/ 91 w 91"/>
              <a:gd name="T87" fmla="*/ 149 h 360"/>
              <a:gd name="T88" fmla="*/ 91 w 91"/>
              <a:gd name="T89" fmla="*/ 148 h 360"/>
              <a:gd name="T90" fmla="*/ 91 w 91"/>
              <a:gd name="T91" fmla="*/ 149 h 360"/>
              <a:gd name="T92" fmla="*/ 91 w 91"/>
              <a:gd name="T93" fmla="*/ 148 h 360"/>
              <a:gd name="T94" fmla="*/ 91 w 91"/>
              <a:gd name="T95" fmla="*/ 148 h 360"/>
              <a:gd name="T96" fmla="*/ 91 w 91"/>
              <a:gd name="T97" fmla="*/ 148 h 360"/>
              <a:gd name="T98" fmla="*/ 91 w 91"/>
              <a:gd name="T99" fmla="*/ 148 h 360"/>
              <a:gd name="T100" fmla="*/ 91 w 91"/>
              <a:gd name="T101" fmla="*/ 147 h 360"/>
              <a:gd name="T102" fmla="*/ 91 w 91"/>
              <a:gd name="T103" fmla="*/ 148 h 360"/>
              <a:gd name="T104" fmla="*/ 91 w 91"/>
              <a:gd name="T105" fmla="*/ 147 h 360"/>
              <a:gd name="T106" fmla="*/ 91 w 91"/>
              <a:gd name="T107" fmla="*/ 147 h 360"/>
              <a:gd name="T108" fmla="*/ 91 w 91"/>
              <a:gd name="T109" fmla="*/ 147 h 360"/>
              <a:gd name="T110" fmla="*/ 91 w 91"/>
              <a:gd name="T111" fmla="*/ 147 h 360"/>
              <a:gd name="T112" fmla="*/ 91 w 91"/>
              <a:gd name="T113" fmla="*/ 146 h 360"/>
              <a:gd name="T114" fmla="*/ 91 w 91"/>
              <a:gd name="T115" fmla="*/ 147 h 360"/>
              <a:gd name="T116" fmla="*/ 91 w 91"/>
              <a:gd name="T117" fmla="*/ 146 h 360"/>
              <a:gd name="T118" fmla="*/ 46 w 91"/>
              <a:gd name="T119" fmla="*/ 0 h 360"/>
              <a:gd name="T120" fmla="*/ 46 w 91"/>
              <a:gd name="T121" fmla="*/ 0 h 360"/>
              <a:gd name="T122" fmla="*/ 91 w 91"/>
              <a:gd name="T123" fmla="*/ 146 h 360"/>
              <a:gd name="T124" fmla="*/ 46 w 91"/>
              <a:gd name="T125" fmla="*/ 0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91" h="360">
                <a:moveTo>
                  <a:pt x="91" y="153"/>
                </a:moveTo>
                <a:cubicBezTo>
                  <a:pt x="91" y="235"/>
                  <a:pt x="56" y="309"/>
                  <a:pt x="0" y="360"/>
                </a:cubicBezTo>
                <a:cubicBezTo>
                  <a:pt x="0" y="360"/>
                  <a:pt x="0" y="360"/>
                  <a:pt x="0" y="360"/>
                </a:cubicBezTo>
                <a:cubicBezTo>
                  <a:pt x="56" y="309"/>
                  <a:pt x="91" y="235"/>
                  <a:pt x="91" y="153"/>
                </a:cubicBezTo>
                <a:cubicBezTo>
                  <a:pt x="91" y="153"/>
                  <a:pt x="91" y="153"/>
                  <a:pt x="91" y="153"/>
                </a:cubicBezTo>
                <a:moveTo>
                  <a:pt x="91" y="153"/>
                </a:moveTo>
                <a:cubicBezTo>
                  <a:pt x="91" y="153"/>
                  <a:pt x="91" y="153"/>
                  <a:pt x="91" y="153"/>
                </a:cubicBezTo>
                <a:cubicBezTo>
                  <a:pt x="91" y="153"/>
                  <a:pt x="91" y="153"/>
                  <a:pt x="91" y="153"/>
                </a:cubicBezTo>
                <a:moveTo>
                  <a:pt x="91" y="152"/>
                </a:moveTo>
                <a:cubicBezTo>
                  <a:pt x="91" y="152"/>
                  <a:pt x="91" y="152"/>
                  <a:pt x="91" y="153"/>
                </a:cubicBezTo>
                <a:cubicBezTo>
                  <a:pt x="91" y="152"/>
                  <a:pt x="91" y="152"/>
                  <a:pt x="91" y="152"/>
                </a:cubicBezTo>
                <a:moveTo>
                  <a:pt x="91" y="152"/>
                </a:moveTo>
                <a:cubicBezTo>
                  <a:pt x="91" y="152"/>
                  <a:pt x="91" y="152"/>
                  <a:pt x="91" y="152"/>
                </a:cubicBezTo>
                <a:cubicBezTo>
                  <a:pt x="91" y="152"/>
                  <a:pt x="91" y="152"/>
                  <a:pt x="91" y="152"/>
                </a:cubicBezTo>
                <a:moveTo>
                  <a:pt x="91" y="152"/>
                </a:moveTo>
                <a:cubicBezTo>
                  <a:pt x="91" y="152"/>
                  <a:pt x="91" y="152"/>
                  <a:pt x="91" y="152"/>
                </a:cubicBezTo>
                <a:cubicBezTo>
                  <a:pt x="91" y="152"/>
                  <a:pt x="91" y="152"/>
                  <a:pt x="91" y="152"/>
                </a:cubicBezTo>
                <a:moveTo>
                  <a:pt x="91" y="151"/>
                </a:moveTo>
                <a:cubicBezTo>
                  <a:pt x="91" y="151"/>
                  <a:pt x="91" y="152"/>
                  <a:pt x="91" y="152"/>
                </a:cubicBezTo>
                <a:cubicBezTo>
                  <a:pt x="91" y="152"/>
                  <a:pt x="91" y="151"/>
                  <a:pt x="91" y="151"/>
                </a:cubicBezTo>
                <a:moveTo>
                  <a:pt x="91" y="151"/>
                </a:moveTo>
                <a:cubicBezTo>
                  <a:pt x="91" y="151"/>
                  <a:pt x="91" y="151"/>
                  <a:pt x="91" y="151"/>
                </a:cubicBezTo>
                <a:cubicBezTo>
                  <a:pt x="91" y="151"/>
                  <a:pt x="91" y="151"/>
                  <a:pt x="91" y="151"/>
                </a:cubicBezTo>
                <a:moveTo>
                  <a:pt x="91" y="151"/>
                </a:moveTo>
                <a:cubicBezTo>
                  <a:pt x="91" y="151"/>
                  <a:pt x="91" y="151"/>
                  <a:pt x="91" y="151"/>
                </a:cubicBezTo>
                <a:cubicBezTo>
                  <a:pt x="91" y="151"/>
                  <a:pt x="91" y="151"/>
                  <a:pt x="91" y="151"/>
                </a:cubicBezTo>
                <a:moveTo>
                  <a:pt x="91" y="150"/>
                </a:moveTo>
                <a:cubicBezTo>
                  <a:pt x="91" y="150"/>
                  <a:pt x="91" y="151"/>
                  <a:pt x="91" y="151"/>
                </a:cubicBezTo>
                <a:cubicBezTo>
                  <a:pt x="91" y="151"/>
                  <a:pt x="91" y="150"/>
                  <a:pt x="91" y="150"/>
                </a:cubicBezTo>
                <a:moveTo>
                  <a:pt x="91" y="150"/>
                </a:moveTo>
                <a:cubicBezTo>
                  <a:pt x="91" y="150"/>
                  <a:pt x="91" y="150"/>
                  <a:pt x="91" y="150"/>
                </a:cubicBezTo>
                <a:cubicBezTo>
                  <a:pt x="91" y="150"/>
                  <a:pt x="91" y="150"/>
                  <a:pt x="91" y="150"/>
                </a:cubicBezTo>
                <a:moveTo>
                  <a:pt x="91" y="150"/>
                </a:moveTo>
                <a:cubicBezTo>
                  <a:pt x="91" y="150"/>
                  <a:pt x="91" y="150"/>
                  <a:pt x="91" y="150"/>
                </a:cubicBezTo>
                <a:cubicBezTo>
                  <a:pt x="91" y="150"/>
                  <a:pt x="91" y="150"/>
                  <a:pt x="91" y="150"/>
                </a:cubicBezTo>
                <a:moveTo>
                  <a:pt x="91" y="149"/>
                </a:moveTo>
                <a:cubicBezTo>
                  <a:pt x="91" y="149"/>
                  <a:pt x="91" y="150"/>
                  <a:pt x="91" y="150"/>
                </a:cubicBezTo>
                <a:cubicBezTo>
                  <a:pt x="91" y="150"/>
                  <a:pt x="91" y="149"/>
                  <a:pt x="91" y="149"/>
                </a:cubicBezTo>
                <a:moveTo>
                  <a:pt x="91" y="149"/>
                </a:moveTo>
                <a:cubicBezTo>
                  <a:pt x="91" y="149"/>
                  <a:pt x="91" y="149"/>
                  <a:pt x="91" y="149"/>
                </a:cubicBezTo>
                <a:cubicBezTo>
                  <a:pt x="91" y="149"/>
                  <a:pt x="91" y="149"/>
                  <a:pt x="91" y="149"/>
                </a:cubicBezTo>
                <a:moveTo>
                  <a:pt x="91" y="149"/>
                </a:moveTo>
                <a:cubicBezTo>
                  <a:pt x="91" y="149"/>
                  <a:pt x="91" y="149"/>
                  <a:pt x="91" y="149"/>
                </a:cubicBezTo>
                <a:cubicBezTo>
                  <a:pt x="91" y="149"/>
                  <a:pt x="91" y="149"/>
                  <a:pt x="91" y="149"/>
                </a:cubicBezTo>
                <a:moveTo>
                  <a:pt x="91" y="148"/>
                </a:moveTo>
                <a:cubicBezTo>
                  <a:pt x="91" y="148"/>
                  <a:pt x="91" y="149"/>
                  <a:pt x="91" y="149"/>
                </a:cubicBezTo>
                <a:cubicBezTo>
                  <a:pt x="91" y="149"/>
                  <a:pt x="91" y="148"/>
                  <a:pt x="91" y="148"/>
                </a:cubicBezTo>
                <a:moveTo>
                  <a:pt x="91" y="148"/>
                </a:moveTo>
                <a:cubicBezTo>
                  <a:pt x="91" y="148"/>
                  <a:pt x="91" y="148"/>
                  <a:pt x="91" y="148"/>
                </a:cubicBezTo>
                <a:cubicBezTo>
                  <a:pt x="91" y="148"/>
                  <a:pt x="91" y="148"/>
                  <a:pt x="91" y="148"/>
                </a:cubicBezTo>
                <a:moveTo>
                  <a:pt x="91" y="147"/>
                </a:moveTo>
                <a:cubicBezTo>
                  <a:pt x="91" y="148"/>
                  <a:pt x="91" y="148"/>
                  <a:pt x="91" y="148"/>
                </a:cubicBezTo>
                <a:cubicBezTo>
                  <a:pt x="91" y="148"/>
                  <a:pt x="91" y="148"/>
                  <a:pt x="91" y="147"/>
                </a:cubicBezTo>
                <a:moveTo>
                  <a:pt x="91" y="147"/>
                </a:moveTo>
                <a:cubicBezTo>
                  <a:pt x="91" y="147"/>
                  <a:pt x="91" y="147"/>
                  <a:pt x="91" y="147"/>
                </a:cubicBezTo>
                <a:cubicBezTo>
                  <a:pt x="91" y="147"/>
                  <a:pt x="91" y="147"/>
                  <a:pt x="91" y="147"/>
                </a:cubicBezTo>
                <a:moveTo>
                  <a:pt x="91" y="146"/>
                </a:moveTo>
                <a:cubicBezTo>
                  <a:pt x="91" y="147"/>
                  <a:pt x="91" y="147"/>
                  <a:pt x="91" y="147"/>
                </a:cubicBezTo>
                <a:cubicBezTo>
                  <a:pt x="91" y="147"/>
                  <a:pt x="91" y="147"/>
                  <a:pt x="91" y="146"/>
                </a:cubicBezTo>
                <a:moveTo>
                  <a:pt x="46" y="0"/>
                </a:moveTo>
                <a:cubicBezTo>
                  <a:pt x="46" y="0"/>
                  <a:pt x="46" y="0"/>
                  <a:pt x="46" y="0"/>
                </a:cubicBezTo>
                <a:cubicBezTo>
                  <a:pt x="74" y="42"/>
                  <a:pt x="90" y="92"/>
                  <a:pt x="91" y="146"/>
                </a:cubicBezTo>
                <a:cubicBezTo>
                  <a:pt x="90" y="92"/>
                  <a:pt x="74" y="42"/>
                  <a:pt x="46"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 name="Freeform 29"/>
          <p:cNvSpPr>
            <a:spLocks noEditPoints="1"/>
          </p:cNvSpPr>
          <p:nvPr/>
        </p:nvSpPr>
        <p:spPr bwMode="auto">
          <a:xfrm>
            <a:off x="11372541" y="3343311"/>
            <a:ext cx="314325" cy="1431925"/>
          </a:xfrm>
          <a:custGeom>
            <a:avLst/>
            <a:gdLst>
              <a:gd name="T0" fmla="*/ 0 w 91"/>
              <a:gd name="T1" fmla="*/ 415 h 415"/>
              <a:gd name="T2" fmla="*/ 91 w 91"/>
              <a:gd name="T3" fmla="*/ 207 h 415"/>
              <a:gd name="T4" fmla="*/ 91 w 91"/>
              <a:gd name="T5" fmla="*/ 207 h 415"/>
              <a:gd name="T6" fmla="*/ 91 w 91"/>
              <a:gd name="T7" fmla="*/ 207 h 415"/>
              <a:gd name="T8" fmla="*/ 91 w 91"/>
              <a:gd name="T9" fmla="*/ 207 h 415"/>
              <a:gd name="T10" fmla="*/ 91 w 91"/>
              <a:gd name="T11" fmla="*/ 206 h 415"/>
              <a:gd name="T12" fmla="*/ 91 w 91"/>
              <a:gd name="T13" fmla="*/ 206 h 415"/>
              <a:gd name="T14" fmla="*/ 91 w 91"/>
              <a:gd name="T15" fmla="*/ 206 h 415"/>
              <a:gd name="T16" fmla="*/ 91 w 91"/>
              <a:gd name="T17" fmla="*/ 206 h 415"/>
              <a:gd name="T18" fmla="*/ 91 w 91"/>
              <a:gd name="T19" fmla="*/ 206 h 415"/>
              <a:gd name="T20" fmla="*/ 91 w 91"/>
              <a:gd name="T21" fmla="*/ 206 h 415"/>
              <a:gd name="T22" fmla="*/ 91 w 91"/>
              <a:gd name="T23" fmla="*/ 205 h 415"/>
              <a:gd name="T24" fmla="*/ 91 w 91"/>
              <a:gd name="T25" fmla="*/ 205 h 415"/>
              <a:gd name="T26" fmla="*/ 91 w 91"/>
              <a:gd name="T27" fmla="*/ 205 h 415"/>
              <a:gd name="T28" fmla="*/ 91 w 91"/>
              <a:gd name="T29" fmla="*/ 205 h 415"/>
              <a:gd name="T30" fmla="*/ 91 w 91"/>
              <a:gd name="T31" fmla="*/ 205 h 415"/>
              <a:gd name="T32" fmla="*/ 91 w 91"/>
              <a:gd name="T33" fmla="*/ 204 h 415"/>
              <a:gd name="T34" fmla="*/ 91 w 91"/>
              <a:gd name="T35" fmla="*/ 204 h 415"/>
              <a:gd name="T36" fmla="*/ 91 w 91"/>
              <a:gd name="T37" fmla="*/ 204 h 415"/>
              <a:gd name="T38" fmla="*/ 91 w 91"/>
              <a:gd name="T39" fmla="*/ 204 h 415"/>
              <a:gd name="T40" fmla="*/ 91 w 91"/>
              <a:gd name="T41" fmla="*/ 203 h 415"/>
              <a:gd name="T42" fmla="*/ 91 w 91"/>
              <a:gd name="T43" fmla="*/ 203 h 415"/>
              <a:gd name="T44" fmla="*/ 91 w 91"/>
              <a:gd name="T45" fmla="*/ 203 h 415"/>
              <a:gd name="T46" fmla="*/ 91 w 91"/>
              <a:gd name="T47" fmla="*/ 203 h 415"/>
              <a:gd name="T48" fmla="*/ 91 w 91"/>
              <a:gd name="T49" fmla="*/ 203 h 415"/>
              <a:gd name="T50" fmla="*/ 91 w 91"/>
              <a:gd name="T51" fmla="*/ 202 h 415"/>
              <a:gd name="T52" fmla="*/ 91 w 91"/>
              <a:gd name="T53" fmla="*/ 202 h 415"/>
              <a:gd name="T54" fmla="*/ 91 w 91"/>
              <a:gd name="T55" fmla="*/ 202 h 415"/>
              <a:gd name="T56" fmla="*/ 91 w 91"/>
              <a:gd name="T57" fmla="*/ 202 h 415"/>
              <a:gd name="T58" fmla="*/ 91 w 91"/>
              <a:gd name="T59" fmla="*/ 200 h 415"/>
              <a:gd name="T60" fmla="*/ 91 w 91"/>
              <a:gd name="T61" fmla="*/ 200 h 415"/>
              <a:gd name="T62" fmla="*/ 46 w 91"/>
              <a:gd name="T63" fmla="*/ 55 h 415"/>
              <a:gd name="T64" fmla="*/ 46 w 91"/>
              <a:gd name="T65" fmla="*/ 55 h 415"/>
              <a:gd name="T66" fmla="*/ 33 w 91"/>
              <a:gd name="T67" fmla="*/ 37 h 415"/>
              <a:gd name="T68" fmla="*/ 0 w 91"/>
              <a:gd name="T69" fmla="*/ 0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91" h="415">
                <a:moveTo>
                  <a:pt x="91" y="207"/>
                </a:moveTo>
                <a:cubicBezTo>
                  <a:pt x="91" y="290"/>
                  <a:pt x="56" y="364"/>
                  <a:pt x="0" y="415"/>
                </a:cubicBezTo>
                <a:cubicBezTo>
                  <a:pt x="0" y="415"/>
                  <a:pt x="0" y="415"/>
                  <a:pt x="0" y="415"/>
                </a:cubicBezTo>
                <a:cubicBezTo>
                  <a:pt x="56" y="364"/>
                  <a:pt x="91" y="290"/>
                  <a:pt x="91" y="207"/>
                </a:cubicBezTo>
                <a:cubicBezTo>
                  <a:pt x="91" y="207"/>
                  <a:pt x="91" y="207"/>
                  <a:pt x="91" y="207"/>
                </a:cubicBezTo>
                <a:moveTo>
                  <a:pt x="91" y="207"/>
                </a:moveTo>
                <a:cubicBezTo>
                  <a:pt x="91" y="207"/>
                  <a:pt x="91" y="207"/>
                  <a:pt x="91" y="207"/>
                </a:cubicBezTo>
                <a:cubicBezTo>
                  <a:pt x="91" y="207"/>
                  <a:pt x="91" y="207"/>
                  <a:pt x="91" y="207"/>
                </a:cubicBezTo>
                <a:moveTo>
                  <a:pt x="91" y="207"/>
                </a:moveTo>
                <a:cubicBezTo>
                  <a:pt x="91" y="207"/>
                  <a:pt x="91" y="207"/>
                  <a:pt x="91" y="207"/>
                </a:cubicBezTo>
                <a:cubicBezTo>
                  <a:pt x="91" y="207"/>
                  <a:pt x="91" y="207"/>
                  <a:pt x="91" y="207"/>
                </a:cubicBezTo>
                <a:moveTo>
                  <a:pt x="91" y="206"/>
                </a:moveTo>
                <a:cubicBezTo>
                  <a:pt x="91" y="207"/>
                  <a:pt x="91" y="207"/>
                  <a:pt x="91" y="207"/>
                </a:cubicBezTo>
                <a:cubicBezTo>
                  <a:pt x="91" y="207"/>
                  <a:pt x="91" y="207"/>
                  <a:pt x="91" y="206"/>
                </a:cubicBezTo>
                <a:moveTo>
                  <a:pt x="91" y="206"/>
                </a:moveTo>
                <a:cubicBezTo>
                  <a:pt x="91" y="206"/>
                  <a:pt x="91" y="206"/>
                  <a:pt x="91" y="206"/>
                </a:cubicBezTo>
                <a:cubicBezTo>
                  <a:pt x="91" y="206"/>
                  <a:pt x="91" y="206"/>
                  <a:pt x="91" y="206"/>
                </a:cubicBezTo>
                <a:moveTo>
                  <a:pt x="91" y="206"/>
                </a:moveTo>
                <a:cubicBezTo>
                  <a:pt x="91" y="206"/>
                  <a:pt x="91" y="206"/>
                  <a:pt x="91" y="206"/>
                </a:cubicBezTo>
                <a:cubicBezTo>
                  <a:pt x="91" y="206"/>
                  <a:pt x="91" y="206"/>
                  <a:pt x="91" y="206"/>
                </a:cubicBezTo>
                <a:moveTo>
                  <a:pt x="91" y="206"/>
                </a:moveTo>
                <a:cubicBezTo>
                  <a:pt x="91" y="206"/>
                  <a:pt x="91" y="206"/>
                  <a:pt x="91" y="206"/>
                </a:cubicBezTo>
                <a:cubicBezTo>
                  <a:pt x="91" y="206"/>
                  <a:pt x="91" y="206"/>
                  <a:pt x="91" y="206"/>
                </a:cubicBezTo>
                <a:moveTo>
                  <a:pt x="91" y="205"/>
                </a:moveTo>
                <a:cubicBezTo>
                  <a:pt x="91" y="205"/>
                  <a:pt x="91" y="205"/>
                  <a:pt x="91" y="205"/>
                </a:cubicBezTo>
                <a:cubicBezTo>
                  <a:pt x="91" y="205"/>
                  <a:pt x="91" y="205"/>
                  <a:pt x="91" y="205"/>
                </a:cubicBezTo>
                <a:moveTo>
                  <a:pt x="91" y="205"/>
                </a:moveTo>
                <a:cubicBezTo>
                  <a:pt x="91" y="205"/>
                  <a:pt x="91" y="205"/>
                  <a:pt x="91" y="205"/>
                </a:cubicBezTo>
                <a:cubicBezTo>
                  <a:pt x="91" y="205"/>
                  <a:pt x="91" y="205"/>
                  <a:pt x="91" y="205"/>
                </a:cubicBezTo>
                <a:moveTo>
                  <a:pt x="91" y="205"/>
                </a:moveTo>
                <a:cubicBezTo>
                  <a:pt x="91" y="205"/>
                  <a:pt x="91" y="205"/>
                  <a:pt x="91" y="205"/>
                </a:cubicBezTo>
                <a:cubicBezTo>
                  <a:pt x="91" y="205"/>
                  <a:pt x="91" y="205"/>
                  <a:pt x="91" y="205"/>
                </a:cubicBezTo>
                <a:moveTo>
                  <a:pt x="91" y="204"/>
                </a:moveTo>
                <a:cubicBezTo>
                  <a:pt x="91" y="204"/>
                  <a:pt x="91" y="204"/>
                  <a:pt x="91" y="204"/>
                </a:cubicBezTo>
                <a:cubicBezTo>
                  <a:pt x="91" y="204"/>
                  <a:pt x="91" y="204"/>
                  <a:pt x="91" y="204"/>
                </a:cubicBezTo>
                <a:moveTo>
                  <a:pt x="91" y="204"/>
                </a:moveTo>
                <a:cubicBezTo>
                  <a:pt x="91" y="204"/>
                  <a:pt x="91" y="204"/>
                  <a:pt x="91" y="204"/>
                </a:cubicBezTo>
                <a:cubicBezTo>
                  <a:pt x="91" y="204"/>
                  <a:pt x="91" y="204"/>
                  <a:pt x="91" y="204"/>
                </a:cubicBezTo>
                <a:moveTo>
                  <a:pt x="91" y="204"/>
                </a:moveTo>
                <a:cubicBezTo>
                  <a:pt x="91" y="204"/>
                  <a:pt x="91" y="204"/>
                  <a:pt x="91" y="204"/>
                </a:cubicBezTo>
                <a:cubicBezTo>
                  <a:pt x="91" y="204"/>
                  <a:pt x="91" y="204"/>
                  <a:pt x="91" y="204"/>
                </a:cubicBezTo>
                <a:moveTo>
                  <a:pt x="91" y="203"/>
                </a:moveTo>
                <a:cubicBezTo>
                  <a:pt x="91" y="203"/>
                  <a:pt x="91" y="203"/>
                  <a:pt x="91" y="203"/>
                </a:cubicBezTo>
                <a:cubicBezTo>
                  <a:pt x="91" y="203"/>
                  <a:pt x="91" y="203"/>
                  <a:pt x="91" y="203"/>
                </a:cubicBezTo>
                <a:moveTo>
                  <a:pt x="91" y="203"/>
                </a:moveTo>
                <a:cubicBezTo>
                  <a:pt x="91" y="203"/>
                  <a:pt x="91" y="203"/>
                  <a:pt x="91" y="203"/>
                </a:cubicBezTo>
                <a:cubicBezTo>
                  <a:pt x="91" y="203"/>
                  <a:pt x="91" y="203"/>
                  <a:pt x="91" y="203"/>
                </a:cubicBezTo>
                <a:moveTo>
                  <a:pt x="91" y="203"/>
                </a:moveTo>
                <a:cubicBezTo>
                  <a:pt x="91" y="203"/>
                  <a:pt x="91" y="203"/>
                  <a:pt x="91" y="203"/>
                </a:cubicBezTo>
                <a:cubicBezTo>
                  <a:pt x="91" y="203"/>
                  <a:pt x="91" y="203"/>
                  <a:pt x="91" y="203"/>
                </a:cubicBezTo>
                <a:moveTo>
                  <a:pt x="91" y="202"/>
                </a:moveTo>
                <a:cubicBezTo>
                  <a:pt x="91" y="202"/>
                  <a:pt x="91" y="202"/>
                  <a:pt x="91" y="202"/>
                </a:cubicBezTo>
                <a:cubicBezTo>
                  <a:pt x="91" y="202"/>
                  <a:pt x="91" y="202"/>
                  <a:pt x="91" y="202"/>
                </a:cubicBezTo>
                <a:moveTo>
                  <a:pt x="91" y="202"/>
                </a:moveTo>
                <a:cubicBezTo>
                  <a:pt x="91" y="202"/>
                  <a:pt x="91" y="202"/>
                  <a:pt x="91" y="202"/>
                </a:cubicBezTo>
                <a:cubicBezTo>
                  <a:pt x="91" y="202"/>
                  <a:pt x="91" y="202"/>
                  <a:pt x="91" y="202"/>
                </a:cubicBezTo>
                <a:moveTo>
                  <a:pt x="91" y="201"/>
                </a:moveTo>
                <a:cubicBezTo>
                  <a:pt x="91" y="201"/>
                  <a:pt x="91" y="201"/>
                  <a:pt x="91" y="202"/>
                </a:cubicBezTo>
                <a:cubicBezTo>
                  <a:pt x="91" y="201"/>
                  <a:pt x="91" y="201"/>
                  <a:pt x="91" y="201"/>
                </a:cubicBezTo>
                <a:moveTo>
                  <a:pt x="91" y="200"/>
                </a:moveTo>
                <a:cubicBezTo>
                  <a:pt x="91" y="200"/>
                  <a:pt x="91" y="201"/>
                  <a:pt x="91" y="201"/>
                </a:cubicBezTo>
                <a:cubicBezTo>
                  <a:pt x="91" y="201"/>
                  <a:pt x="91" y="200"/>
                  <a:pt x="91" y="200"/>
                </a:cubicBezTo>
                <a:moveTo>
                  <a:pt x="46" y="55"/>
                </a:moveTo>
                <a:cubicBezTo>
                  <a:pt x="46" y="55"/>
                  <a:pt x="46" y="55"/>
                  <a:pt x="46" y="55"/>
                </a:cubicBezTo>
                <a:cubicBezTo>
                  <a:pt x="73" y="97"/>
                  <a:pt x="90" y="146"/>
                  <a:pt x="91" y="200"/>
                </a:cubicBezTo>
                <a:cubicBezTo>
                  <a:pt x="90" y="146"/>
                  <a:pt x="73" y="97"/>
                  <a:pt x="46" y="55"/>
                </a:cubicBezTo>
                <a:moveTo>
                  <a:pt x="0" y="0"/>
                </a:moveTo>
                <a:cubicBezTo>
                  <a:pt x="12" y="11"/>
                  <a:pt x="23" y="23"/>
                  <a:pt x="33" y="37"/>
                </a:cubicBezTo>
                <a:cubicBezTo>
                  <a:pt x="33" y="37"/>
                  <a:pt x="33" y="37"/>
                  <a:pt x="33" y="37"/>
                </a:cubicBezTo>
                <a:cubicBezTo>
                  <a:pt x="23" y="23"/>
                  <a:pt x="12" y="11"/>
                  <a:pt x="0"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 name="Freeform 30"/>
          <p:cNvSpPr>
            <a:spLocks noEditPoints="1"/>
          </p:cNvSpPr>
          <p:nvPr/>
        </p:nvSpPr>
        <p:spPr bwMode="auto">
          <a:xfrm>
            <a:off x="10129528" y="4775236"/>
            <a:ext cx="1557338" cy="1682750"/>
          </a:xfrm>
          <a:custGeom>
            <a:avLst/>
            <a:gdLst>
              <a:gd name="T0" fmla="*/ 171 w 451"/>
              <a:gd name="T1" fmla="*/ 487 h 487"/>
              <a:gd name="T2" fmla="*/ 170 w 451"/>
              <a:gd name="T3" fmla="*/ 487 h 487"/>
              <a:gd name="T4" fmla="*/ 170 w 451"/>
              <a:gd name="T5" fmla="*/ 487 h 487"/>
              <a:gd name="T6" fmla="*/ 170 w 451"/>
              <a:gd name="T7" fmla="*/ 487 h 487"/>
              <a:gd name="T8" fmla="*/ 169 w 451"/>
              <a:gd name="T9" fmla="*/ 487 h 487"/>
              <a:gd name="T10" fmla="*/ 169 w 451"/>
              <a:gd name="T11" fmla="*/ 487 h 487"/>
              <a:gd name="T12" fmla="*/ 169 w 451"/>
              <a:gd name="T13" fmla="*/ 487 h 487"/>
              <a:gd name="T14" fmla="*/ 168 w 451"/>
              <a:gd name="T15" fmla="*/ 487 h 487"/>
              <a:gd name="T16" fmla="*/ 168 w 451"/>
              <a:gd name="T17" fmla="*/ 487 h 487"/>
              <a:gd name="T18" fmla="*/ 168 w 451"/>
              <a:gd name="T19" fmla="*/ 487 h 487"/>
              <a:gd name="T20" fmla="*/ 0 w 451"/>
              <a:gd name="T21" fmla="*/ 429 h 487"/>
              <a:gd name="T22" fmla="*/ 167 w 451"/>
              <a:gd name="T23" fmla="*/ 487 h 487"/>
              <a:gd name="T24" fmla="*/ 451 w 451"/>
              <a:gd name="T25" fmla="*/ 207 h 487"/>
              <a:gd name="T26" fmla="*/ 171 w 451"/>
              <a:gd name="T27" fmla="*/ 487 h 487"/>
              <a:gd name="T28" fmla="*/ 451 w 451"/>
              <a:gd name="T29" fmla="*/ 207 h 487"/>
              <a:gd name="T30" fmla="*/ 451 w 451"/>
              <a:gd name="T31" fmla="*/ 207 h 487"/>
              <a:gd name="T32" fmla="*/ 451 w 451"/>
              <a:gd name="T33" fmla="*/ 207 h 487"/>
              <a:gd name="T34" fmla="*/ 451 w 451"/>
              <a:gd name="T35" fmla="*/ 207 h 487"/>
              <a:gd name="T36" fmla="*/ 451 w 451"/>
              <a:gd name="T37" fmla="*/ 206 h 487"/>
              <a:gd name="T38" fmla="*/ 451 w 451"/>
              <a:gd name="T39" fmla="*/ 206 h 487"/>
              <a:gd name="T40" fmla="*/ 451 w 451"/>
              <a:gd name="T41" fmla="*/ 206 h 487"/>
              <a:gd name="T42" fmla="*/ 451 w 451"/>
              <a:gd name="T43" fmla="*/ 205 h 487"/>
              <a:gd name="T44" fmla="*/ 451 w 451"/>
              <a:gd name="T45" fmla="*/ 205 h 487"/>
              <a:gd name="T46" fmla="*/ 451 w 451"/>
              <a:gd name="T47" fmla="*/ 205 h 487"/>
              <a:gd name="T48" fmla="*/ 451 w 451"/>
              <a:gd name="T49" fmla="*/ 205 h 487"/>
              <a:gd name="T50" fmla="*/ 451 w 451"/>
              <a:gd name="T51" fmla="*/ 205 h 487"/>
              <a:gd name="T52" fmla="*/ 451 w 451"/>
              <a:gd name="T53" fmla="*/ 205 h 487"/>
              <a:gd name="T54" fmla="*/ 451 w 451"/>
              <a:gd name="T55" fmla="*/ 204 h 487"/>
              <a:gd name="T56" fmla="*/ 451 w 451"/>
              <a:gd name="T57" fmla="*/ 204 h 487"/>
              <a:gd name="T58" fmla="*/ 451 w 451"/>
              <a:gd name="T59" fmla="*/ 204 h 487"/>
              <a:gd name="T60" fmla="*/ 451 w 451"/>
              <a:gd name="T61" fmla="*/ 203 h 487"/>
              <a:gd name="T62" fmla="*/ 451 w 451"/>
              <a:gd name="T63" fmla="*/ 203 h 487"/>
              <a:gd name="T64" fmla="*/ 451 w 451"/>
              <a:gd name="T65" fmla="*/ 203 h 487"/>
              <a:gd name="T66" fmla="*/ 451 w 451"/>
              <a:gd name="T67" fmla="*/ 203 h 487"/>
              <a:gd name="T68" fmla="*/ 451 w 451"/>
              <a:gd name="T69" fmla="*/ 203 h 487"/>
              <a:gd name="T70" fmla="*/ 451 w 451"/>
              <a:gd name="T71" fmla="*/ 203 h 487"/>
              <a:gd name="T72" fmla="*/ 451 w 451"/>
              <a:gd name="T73" fmla="*/ 202 h 487"/>
              <a:gd name="T74" fmla="*/ 451 w 451"/>
              <a:gd name="T75" fmla="*/ 202 h 487"/>
              <a:gd name="T76" fmla="*/ 451 w 451"/>
              <a:gd name="T77" fmla="*/ 202 h 487"/>
              <a:gd name="T78" fmla="*/ 451 w 451"/>
              <a:gd name="T79" fmla="*/ 201 h 487"/>
              <a:gd name="T80" fmla="*/ 451 w 451"/>
              <a:gd name="T81" fmla="*/ 201 h 487"/>
              <a:gd name="T82" fmla="*/ 406 w 451"/>
              <a:gd name="T83" fmla="*/ 54 h 487"/>
              <a:gd name="T84" fmla="*/ 406 w 451"/>
              <a:gd name="T85" fmla="*/ 54 h 487"/>
              <a:gd name="T86" fmla="*/ 393 w 451"/>
              <a:gd name="T87" fmla="*/ 36 h 487"/>
              <a:gd name="T88" fmla="*/ 360 w 451"/>
              <a:gd name="T89" fmla="*/ 0 h 487"/>
              <a:gd name="T90" fmla="*/ 360 w 451"/>
              <a:gd name="T91" fmla="*/ 0 h 4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451" h="487">
                <a:moveTo>
                  <a:pt x="171" y="487"/>
                </a:moveTo>
                <a:cubicBezTo>
                  <a:pt x="171" y="487"/>
                  <a:pt x="171" y="487"/>
                  <a:pt x="171" y="487"/>
                </a:cubicBezTo>
                <a:cubicBezTo>
                  <a:pt x="171" y="487"/>
                  <a:pt x="171" y="487"/>
                  <a:pt x="171" y="487"/>
                </a:cubicBezTo>
                <a:moveTo>
                  <a:pt x="170" y="487"/>
                </a:moveTo>
                <a:cubicBezTo>
                  <a:pt x="170" y="487"/>
                  <a:pt x="170" y="487"/>
                  <a:pt x="171" y="487"/>
                </a:cubicBezTo>
                <a:cubicBezTo>
                  <a:pt x="170" y="487"/>
                  <a:pt x="170" y="487"/>
                  <a:pt x="170" y="487"/>
                </a:cubicBezTo>
                <a:moveTo>
                  <a:pt x="170" y="487"/>
                </a:moveTo>
                <a:cubicBezTo>
                  <a:pt x="170" y="487"/>
                  <a:pt x="170" y="487"/>
                  <a:pt x="170" y="487"/>
                </a:cubicBezTo>
                <a:cubicBezTo>
                  <a:pt x="170" y="487"/>
                  <a:pt x="170" y="487"/>
                  <a:pt x="170" y="487"/>
                </a:cubicBezTo>
                <a:moveTo>
                  <a:pt x="169" y="487"/>
                </a:moveTo>
                <a:cubicBezTo>
                  <a:pt x="169" y="487"/>
                  <a:pt x="169" y="487"/>
                  <a:pt x="169" y="487"/>
                </a:cubicBezTo>
                <a:cubicBezTo>
                  <a:pt x="169" y="487"/>
                  <a:pt x="169" y="487"/>
                  <a:pt x="169" y="487"/>
                </a:cubicBezTo>
                <a:moveTo>
                  <a:pt x="168" y="487"/>
                </a:moveTo>
                <a:cubicBezTo>
                  <a:pt x="169" y="487"/>
                  <a:pt x="169" y="487"/>
                  <a:pt x="169" y="487"/>
                </a:cubicBezTo>
                <a:cubicBezTo>
                  <a:pt x="169" y="487"/>
                  <a:pt x="168" y="487"/>
                  <a:pt x="168" y="487"/>
                </a:cubicBezTo>
                <a:moveTo>
                  <a:pt x="168" y="487"/>
                </a:moveTo>
                <a:cubicBezTo>
                  <a:pt x="168" y="487"/>
                  <a:pt x="168" y="487"/>
                  <a:pt x="168" y="487"/>
                </a:cubicBezTo>
                <a:cubicBezTo>
                  <a:pt x="168" y="487"/>
                  <a:pt x="168" y="487"/>
                  <a:pt x="168" y="487"/>
                </a:cubicBezTo>
                <a:moveTo>
                  <a:pt x="167" y="487"/>
                </a:moveTo>
                <a:cubicBezTo>
                  <a:pt x="167" y="487"/>
                  <a:pt x="167" y="487"/>
                  <a:pt x="168" y="487"/>
                </a:cubicBezTo>
                <a:cubicBezTo>
                  <a:pt x="167" y="487"/>
                  <a:pt x="167" y="487"/>
                  <a:pt x="167" y="487"/>
                </a:cubicBezTo>
                <a:moveTo>
                  <a:pt x="0" y="429"/>
                </a:moveTo>
                <a:cubicBezTo>
                  <a:pt x="0" y="429"/>
                  <a:pt x="0" y="429"/>
                  <a:pt x="0" y="429"/>
                </a:cubicBezTo>
                <a:cubicBezTo>
                  <a:pt x="47" y="464"/>
                  <a:pt x="104" y="486"/>
                  <a:pt x="167" y="487"/>
                </a:cubicBezTo>
                <a:cubicBezTo>
                  <a:pt x="104" y="486"/>
                  <a:pt x="47" y="464"/>
                  <a:pt x="0" y="429"/>
                </a:cubicBezTo>
                <a:moveTo>
                  <a:pt x="451" y="207"/>
                </a:moveTo>
                <a:cubicBezTo>
                  <a:pt x="451" y="362"/>
                  <a:pt x="326" y="487"/>
                  <a:pt x="171" y="487"/>
                </a:cubicBezTo>
                <a:cubicBezTo>
                  <a:pt x="171" y="487"/>
                  <a:pt x="171" y="487"/>
                  <a:pt x="171" y="487"/>
                </a:cubicBezTo>
                <a:cubicBezTo>
                  <a:pt x="171" y="487"/>
                  <a:pt x="171" y="487"/>
                  <a:pt x="171" y="487"/>
                </a:cubicBezTo>
                <a:cubicBezTo>
                  <a:pt x="326" y="487"/>
                  <a:pt x="451" y="362"/>
                  <a:pt x="451" y="207"/>
                </a:cubicBezTo>
                <a:cubicBezTo>
                  <a:pt x="451" y="207"/>
                  <a:pt x="451" y="207"/>
                  <a:pt x="451" y="207"/>
                </a:cubicBezTo>
                <a:moveTo>
                  <a:pt x="451" y="207"/>
                </a:moveTo>
                <a:cubicBezTo>
                  <a:pt x="451" y="207"/>
                  <a:pt x="451" y="207"/>
                  <a:pt x="451" y="207"/>
                </a:cubicBezTo>
                <a:cubicBezTo>
                  <a:pt x="451" y="207"/>
                  <a:pt x="451" y="207"/>
                  <a:pt x="451" y="207"/>
                </a:cubicBezTo>
                <a:moveTo>
                  <a:pt x="451" y="206"/>
                </a:moveTo>
                <a:cubicBezTo>
                  <a:pt x="451" y="206"/>
                  <a:pt x="451" y="207"/>
                  <a:pt x="451" y="207"/>
                </a:cubicBezTo>
                <a:cubicBezTo>
                  <a:pt x="451" y="207"/>
                  <a:pt x="451" y="206"/>
                  <a:pt x="451" y="206"/>
                </a:cubicBezTo>
                <a:moveTo>
                  <a:pt x="451" y="206"/>
                </a:moveTo>
                <a:cubicBezTo>
                  <a:pt x="451" y="206"/>
                  <a:pt x="451" y="206"/>
                  <a:pt x="451" y="206"/>
                </a:cubicBezTo>
                <a:cubicBezTo>
                  <a:pt x="451" y="206"/>
                  <a:pt x="451" y="206"/>
                  <a:pt x="451" y="206"/>
                </a:cubicBezTo>
                <a:moveTo>
                  <a:pt x="451" y="206"/>
                </a:moveTo>
                <a:cubicBezTo>
                  <a:pt x="451" y="206"/>
                  <a:pt x="451" y="206"/>
                  <a:pt x="451" y="206"/>
                </a:cubicBezTo>
                <a:cubicBezTo>
                  <a:pt x="451" y="206"/>
                  <a:pt x="451" y="206"/>
                  <a:pt x="451" y="206"/>
                </a:cubicBezTo>
                <a:moveTo>
                  <a:pt x="451" y="205"/>
                </a:moveTo>
                <a:cubicBezTo>
                  <a:pt x="451" y="205"/>
                  <a:pt x="451" y="206"/>
                  <a:pt x="451" y="206"/>
                </a:cubicBezTo>
                <a:cubicBezTo>
                  <a:pt x="451" y="206"/>
                  <a:pt x="451" y="205"/>
                  <a:pt x="451" y="205"/>
                </a:cubicBezTo>
                <a:moveTo>
                  <a:pt x="451" y="205"/>
                </a:moveTo>
                <a:cubicBezTo>
                  <a:pt x="451" y="205"/>
                  <a:pt x="451" y="205"/>
                  <a:pt x="451" y="205"/>
                </a:cubicBezTo>
                <a:cubicBezTo>
                  <a:pt x="451" y="205"/>
                  <a:pt x="451" y="205"/>
                  <a:pt x="451" y="205"/>
                </a:cubicBezTo>
                <a:moveTo>
                  <a:pt x="451" y="205"/>
                </a:moveTo>
                <a:cubicBezTo>
                  <a:pt x="451" y="205"/>
                  <a:pt x="451" y="205"/>
                  <a:pt x="451" y="205"/>
                </a:cubicBezTo>
                <a:cubicBezTo>
                  <a:pt x="451" y="205"/>
                  <a:pt x="451" y="205"/>
                  <a:pt x="451" y="205"/>
                </a:cubicBezTo>
                <a:moveTo>
                  <a:pt x="451" y="204"/>
                </a:moveTo>
                <a:cubicBezTo>
                  <a:pt x="451" y="204"/>
                  <a:pt x="451" y="205"/>
                  <a:pt x="451" y="205"/>
                </a:cubicBezTo>
                <a:cubicBezTo>
                  <a:pt x="451" y="205"/>
                  <a:pt x="451" y="204"/>
                  <a:pt x="451" y="204"/>
                </a:cubicBezTo>
                <a:moveTo>
                  <a:pt x="451" y="204"/>
                </a:moveTo>
                <a:cubicBezTo>
                  <a:pt x="451" y="204"/>
                  <a:pt x="451" y="204"/>
                  <a:pt x="451" y="204"/>
                </a:cubicBezTo>
                <a:cubicBezTo>
                  <a:pt x="451" y="204"/>
                  <a:pt x="451" y="204"/>
                  <a:pt x="451" y="204"/>
                </a:cubicBezTo>
                <a:moveTo>
                  <a:pt x="451" y="204"/>
                </a:moveTo>
                <a:cubicBezTo>
                  <a:pt x="451" y="204"/>
                  <a:pt x="451" y="204"/>
                  <a:pt x="451" y="204"/>
                </a:cubicBezTo>
                <a:cubicBezTo>
                  <a:pt x="451" y="204"/>
                  <a:pt x="451" y="204"/>
                  <a:pt x="451" y="204"/>
                </a:cubicBezTo>
                <a:moveTo>
                  <a:pt x="451" y="203"/>
                </a:moveTo>
                <a:cubicBezTo>
                  <a:pt x="451" y="203"/>
                  <a:pt x="451" y="204"/>
                  <a:pt x="451" y="204"/>
                </a:cubicBezTo>
                <a:cubicBezTo>
                  <a:pt x="451" y="204"/>
                  <a:pt x="451" y="203"/>
                  <a:pt x="451" y="203"/>
                </a:cubicBezTo>
                <a:moveTo>
                  <a:pt x="451" y="203"/>
                </a:moveTo>
                <a:cubicBezTo>
                  <a:pt x="451" y="203"/>
                  <a:pt x="451" y="203"/>
                  <a:pt x="451" y="203"/>
                </a:cubicBezTo>
                <a:cubicBezTo>
                  <a:pt x="451" y="203"/>
                  <a:pt x="451" y="203"/>
                  <a:pt x="451" y="203"/>
                </a:cubicBezTo>
                <a:moveTo>
                  <a:pt x="451" y="203"/>
                </a:moveTo>
                <a:cubicBezTo>
                  <a:pt x="451" y="203"/>
                  <a:pt x="451" y="203"/>
                  <a:pt x="451" y="203"/>
                </a:cubicBezTo>
                <a:cubicBezTo>
                  <a:pt x="451" y="203"/>
                  <a:pt x="451" y="203"/>
                  <a:pt x="451" y="203"/>
                </a:cubicBezTo>
                <a:moveTo>
                  <a:pt x="451" y="202"/>
                </a:moveTo>
                <a:cubicBezTo>
                  <a:pt x="451" y="202"/>
                  <a:pt x="451" y="203"/>
                  <a:pt x="451" y="203"/>
                </a:cubicBezTo>
                <a:cubicBezTo>
                  <a:pt x="451" y="203"/>
                  <a:pt x="451" y="203"/>
                  <a:pt x="451" y="202"/>
                </a:cubicBezTo>
                <a:moveTo>
                  <a:pt x="451" y="202"/>
                </a:moveTo>
                <a:cubicBezTo>
                  <a:pt x="451" y="202"/>
                  <a:pt x="451" y="202"/>
                  <a:pt x="451" y="202"/>
                </a:cubicBezTo>
                <a:cubicBezTo>
                  <a:pt x="451" y="202"/>
                  <a:pt x="451" y="202"/>
                  <a:pt x="451" y="202"/>
                </a:cubicBezTo>
                <a:moveTo>
                  <a:pt x="451" y="201"/>
                </a:moveTo>
                <a:cubicBezTo>
                  <a:pt x="451" y="202"/>
                  <a:pt x="451" y="202"/>
                  <a:pt x="451" y="202"/>
                </a:cubicBezTo>
                <a:cubicBezTo>
                  <a:pt x="451" y="202"/>
                  <a:pt x="451" y="202"/>
                  <a:pt x="451" y="201"/>
                </a:cubicBezTo>
                <a:moveTo>
                  <a:pt x="451" y="201"/>
                </a:moveTo>
                <a:cubicBezTo>
                  <a:pt x="451" y="201"/>
                  <a:pt x="451" y="201"/>
                  <a:pt x="451" y="201"/>
                </a:cubicBezTo>
                <a:cubicBezTo>
                  <a:pt x="451" y="201"/>
                  <a:pt x="451" y="201"/>
                  <a:pt x="451" y="201"/>
                </a:cubicBezTo>
                <a:moveTo>
                  <a:pt x="406" y="54"/>
                </a:moveTo>
                <a:cubicBezTo>
                  <a:pt x="406" y="54"/>
                  <a:pt x="406" y="54"/>
                  <a:pt x="406" y="54"/>
                </a:cubicBezTo>
                <a:cubicBezTo>
                  <a:pt x="434" y="97"/>
                  <a:pt x="450" y="147"/>
                  <a:pt x="451" y="201"/>
                </a:cubicBezTo>
                <a:cubicBezTo>
                  <a:pt x="450" y="147"/>
                  <a:pt x="434" y="97"/>
                  <a:pt x="406" y="54"/>
                </a:cubicBezTo>
                <a:moveTo>
                  <a:pt x="360" y="0"/>
                </a:moveTo>
                <a:cubicBezTo>
                  <a:pt x="372" y="11"/>
                  <a:pt x="383" y="23"/>
                  <a:pt x="393" y="36"/>
                </a:cubicBezTo>
                <a:cubicBezTo>
                  <a:pt x="393" y="36"/>
                  <a:pt x="393" y="36"/>
                  <a:pt x="393" y="36"/>
                </a:cubicBezTo>
                <a:cubicBezTo>
                  <a:pt x="383" y="23"/>
                  <a:pt x="372" y="11"/>
                  <a:pt x="360" y="0"/>
                </a:cubicBezTo>
                <a:moveTo>
                  <a:pt x="360" y="0"/>
                </a:moveTo>
                <a:cubicBezTo>
                  <a:pt x="360" y="0"/>
                  <a:pt x="360" y="0"/>
                  <a:pt x="360" y="0"/>
                </a:cubicBezTo>
                <a:cubicBezTo>
                  <a:pt x="360" y="0"/>
                  <a:pt x="360" y="0"/>
                  <a:pt x="360"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 name="Oval 42"/>
          <p:cNvSpPr>
            <a:spLocks noChangeArrowheads="1"/>
          </p:cNvSpPr>
          <p:nvPr/>
        </p:nvSpPr>
        <p:spPr bwMode="auto">
          <a:xfrm>
            <a:off x="11939278" y="5600736"/>
            <a:ext cx="93663" cy="93663"/>
          </a:xfrm>
          <a:prstGeom prst="ellipse">
            <a:avLst/>
          </a:prstGeom>
          <a:solidFill>
            <a:srgbClr val="E6EAE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Oval 58"/>
          <p:cNvSpPr>
            <a:spLocks noChangeArrowheads="1"/>
          </p:cNvSpPr>
          <p:nvPr/>
        </p:nvSpPr>
        <p:spPr bwMode="auto">
          <a:xfrm>
            <a:off x="9559616" y="4013236"/>
            <a:ext cx="93663" cy="92075"/>
          </a:xfrm>
          <a:prstGeom prst="ellipse">
            <a:avLst/>
          </a:prstGeom>
          <a:solidFill>
            <a:srgbClr val="E6EAE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Freeform 59"/>
          <p:cNvSpPr>
            <a:spLocks noEditPoints="1"/>
          </p:cNvSpPr>
          <p:nvPr/>
        </p:nvSpPr>
        <p:spPr bwMode="auto">
          <a:xfrm>
            <a:off x="10374003" y="776324"/>
            <a:ext cx="819150" cy="725488"/>
          </a:xfrm>
          <a:custGeom>
            <a:avLst/>
            <a:gdLst>
              <a:gd name="T0" fmla="*/ 94 w 237"/>
              <a:gd name="T1" fmla="*/ 127 h 210"/>
              <a:gd name="T2" fmla="*/ 0 w 237"/>
              <a:gd name="T3" fmla="*/ 127 h 210"/>
              <a:gd name="T4" fmla="*/ 0 w 237"/>
              <a:gd name="T5" fmla="*/ 210 h 210"/>
              <a:gd name="T6" fmla="*/ 10 w 237"/>
              <a:gd name="T7" fmla="*/ 210 h 210"/>
              <a:gd name="T8" fmla="*/ 10 w 237"/>
              <a:gd name="T9" fmla="*/ 137 h 210"/>
              <a:gd name="T10" fmla="*/ 83 w 237"/>
              <a:gd name="T11" fmla="*/ 137 h 210"/>
              <a:gd name="T12" fmla="*/ 83 w 237"/>
              <a:gd name="T13" fmla="*/ 210 h 210"/>
              <a:gd name="T14" fmla="*/ 94 w 237"/>
              <a:gd name="T15" fmla="*/ 210 h 210"/>
              <a:gd name="T16" fmla="*/ 94 w 237"/>
              <a:gd name="T17" fmla="*/ 127 h 210"/>
              <a:gd name="T18" fmla="*/ 61 w 237"/>
              <a:gd name="T19" fmla="*/ 33 h 210"/>
              <a:gd name="T20" fmla="*/ 26 w 237"/>
              <a:gd name="T21" fmla="*/ 68 h 210"/>
              <a:gd name="T22" fmla="*/ 43 w 237"/>
              <a:gd name="T23" fmla="*/ 98 h 210"/>
              <a:gd name="T24" fmla="*/ 17 w 237"/>
              <a:gd name="T25" fmla="*/ 121 h 210"/>
              <a:gd name="T26" fmla="*/ 99 w 237"/>
              <a:gd name="T27" fmla="*/ 121 h 210"/>
              <a:gd name="T28" fmla="*/ 99 w 237"/>
              <a:gd name="T29" fmla="*/ 193 h 210"/>
              <a:gd name="T30" fmla="*/ 159 w 237"/>
              <a:gd name="T31" fmla="*/ 139 h 210"/>
              <a:gd name="T32" fmla="*/ 158 w 237"/>
              <a:gd name="T33" fmla="*/ 120 h 210"/>
              <a:gd name="T34" fmla="*/ 149 w 237"/>
              <a:gd name="T35" fmla="*/ 117 h 210"/>
              <a:gd name="T36" fmla="*/ 140 w 237"/>
              <a:gd name="T37" fmla="*/ 121 h 210"/>
              <a:gd name="T38" fmla="*/ 111 w 237"/>
              <a:gd name="T39" fmla="*/ 141 h 210"/>
              <a:gd name="T40" fmla="*/ 80 w 237"/>
              <a:gd name="T41" fmla="*/ 98 h 210"/>
              <a:gd name="T42" fmla="*/ 97 w 237"/>
              <a:gd name="T43" fmla="*/ 68 h 210"/>
              <a:gd name="T44" fmla="*/ 61 w 237"/>
              <a:gd name="T45" fmla="*/ 33 h 210"/>
              <a:gd name="T46" fmla="*/ 211 w 237"/>
              <a:gd name="T47" fmla="*/ 18 h 210"/>
              <a:gd name="T48" fmla="*/ 172 w 237"/>
              <a:gd name="T49" fmla="*/ 56 h 210"/>
              <a:gd name="T50" fmla="*/ 143 w 237"/>
              <a:gd name="T51" fmla="*/ 38 h 210"/>
              <a:gd name="T52" fmla="*/ 141 w 237"/>
              <a:gd name="T53" fmla="*/ 37 h 210"/>
              <a:gd name="T54" fmla="*/ 140 w 237"/>
              <a:gd name="T55" fmla="*/ 38 h 210"/>
              <a:gd name="T56" fmla="*/ 112 w 237"/>
              <a:gd name="T57" fmla="*/ 65 h 210"/>
              <a:gd name="T58" fmla="*/ 116 w 237"/>
              <a:gd name="T59" fmla="*/ 69 h 210"/>
              <a:gd name="T60" fmla="*/ 142 w 237"/>
              <a:gd name="T61" fmla="*/ 43 h 210"/>
              <a:gd name="T62" fmla="*/ 170 w 237"/>
              <a:gd name="T63" fmla="*/ 62 h 210"/>
              <a:gd name="T64" fmla="*/ 172 w 237"/>
              <a:gd name="T65" fmla="*/ 63 h 210"/>
              <a:gd name="T66" fmla="*/ 174 w 237"/>
              <a:gd name="T67" fmla="*/ 62 h 210"/>
              <a:gd name="T68" fmla="*/ 215 w 237"/>
              <a:gd name="T69" fmla="*/ 22 h 210"/>
              <a:gd name="T70" fmla="*/ 211 w 237"/>
              <a:gd name="T71" fmla="*/ 18 h 210"/>
              <a:gd name="T72" fmla="*/ 237 w 237"/>
              <a:gd name="T73" fmla="*/ 0 h 210"/>
              <a:gd name="T74" fmla="*/ 90 w 237"/>
              <a:gd name="T75" fmla="*/ 0 h 210"/>
              <a:gd name="T76" fmla="*/ 90 w 237"/>
              <a:gd name="T77" fmla="*/ 32 h 210"/>
              <a:gd name="T78" fmla="*/ 101 w 237"/>
              <a:gd name="T79" fmla="*/ 45 h 210"/>
              <a:gd name="T80" fmla="*/ 101 w 237"/>
              <a:gd name="T81" fmla="*/ 11 h 210"/>
              <a:gd name="T82" fmla="*/ 226 w 237"/>
              <a:gd name="T83" fmla="*/ 11 h 210"/>
              <a:gd name="T84" fmla="*/ 226 w 237"/>
              <a:gd name="T85" fmla="*/ 74 h 210"/>
              <a:gd name="T86" fmla="*/ 107 w 237"/>
              <a:gd name="T87" fmla="*/ 74 h 210"/>
              <a:gd name="T88" fmla="*/ 104 w 237"/>
              <a:gd name="T89" fmla="*/ 84 h 210"/>
              <a:gd name="T90" fmla="*/ 160 w 237"/>
              <a:gd name="T91" fmla="*/ 84 h 210"/>
              <a:gd name="T92" fmla="*/ 160 w 237"/>
              <a:gd name="T93" fmla="*/ 91 h 210"/>
              <a:gd name="T94" fmla="*/ 144 w 237"/>
              <a:gd name="T95" fmla="*/ 91 h 210"/>
              <a:gd name="T96" fmla="*/ 144 w 237"/>
              <a:gd name="T97" fmla="*/ 102 h 210"/>
              <a:gd name="T98" fmla="*/ 186 w 237"/>
              <a:gd name="T99" fmla="*/ 102 h 210"/>
              <a:gd name="T100" fmla="*/ 186 w 237"/>
              <a:gd name="T101" fmla="*/ 91 h 210"/>
              <a:gd name="T102" fmla="*/ 170 w 237"/>
              <a:gd name="T103" fmla="*/ 91 h 210"/>
              <a:gd name="T104" fmla="*/ 170 w 237"/>
              <a:gd name="T105" fmla="*/ 84 h 210"/>
              <a:gd name="T106" fmla="*/ 237 w 237"/>
              <a:gd name="T107" fmla="*/ 84 h 210"/>
              <a:gd name="T108" fmla="*/ 237 w 237"/>
              <a:gd name="T109" fmla="*/ 0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37" h="210">
                <a:moveTo>
                  <a:pt x="94" y="127"/>
                </a:moveTo>
                <a:cubicBezTo>
                  <a:pt x="0" y="127"/>
                  <a:pt x="0" y="127"/>
                  <a:pt x="0" y="127"/>
                </a:cubicBezTo>
                <a:cubicBezTo>
                  <a:pt x="0" y="210"/>
                  <a:pt x="0" y="210"/>
                  <a:pt x="0" y="210"/>
                </a:cubicBezTo>
                <a:cubicBezTo>
                  <a:pt x="10" y="210"/>
                  <a:pt x="10" y="210"/>
                  <a:pt x="10" y="210"/>
                </a:cubicBezTo>
                <a:cubicBezTo>
                  <a:pt x="10" y="137"/>
                  <a:pt x="10" y="137"/>
                  <a:pt x="10" y="137"/>
                </a:cubicBezTo>
                <a:cubicBezTo>
                  <a:pt x="83" y="137"/>
                  <a:pt x="83" y="137"/>
                  <a:pt x="83" y="137"/>
                </a:cubicBezTo>
                <a:cubicBezTo>
                  <a:pt x="83" y="210"/>
                  <a:pt x="83" y="210"/>
                  <a:pt x="83" y="210"/>
                </a:cubicBezTo>
                <a:cubicBezTo>
                  <a:pt x="94" y="210"/>
                  <a:pt x="94" y="210"/>
                  <a:pt x="94" y="210"/>
                </a:cubicBezTo>
                <a:cubicBezTo>
                  <a:pt x="94" y="127"/>
                  <a:pt x="94" y="127"/>
                  <a:pt x="94" y="127"/>
                </a:cubicBezTo>
                <a:moveTo>
                  <a:pt x="61" y="33"/>
                </a:moveTo>
                <a:cubicBezTo>
                  <a:pt x="42" y="33"/>
                  <a:pt x="26" y="49"/>
                  <a:pt x="26" y="68"/>
                </a:cubicBezTo>
                <a:cubicBezTo>
                  <a:pt x="26" y="81"/>
                  <a:pt x="33" y="92"/>
                  <a:pt x="43" y="98"/>
                </a:cubicBezTo>
                <a:cubicBezTo>
                  <a:pt x="33" y="103"/>
                  <a:pt x="24" y="112"/>
                  <a:pt x="17" y="121"/>
                </a:cubicBezTo>
                <a:cubicBezTo>
                  <a:pt x="99" y="121"/>
                  <a:pt x="99" y="121"/>
                  <a:pt x="99" y="121"/>
                </a:cubicBezTo>
                <a:cubicBezTo>
                  <a:pt x="99" y="193"/>
                  <a:pt x="99" y="193"/>
                  <a:pt x="99" y="193"/>
                </a:cubicBezTo>
                <a:cubicBezTo>
                  <a:pt x="159" y="139"/>
                  <a:pt x="159" y="139"/>
                  <a:pt x="159" y="139"/>
                </a:cubicBezTo>
                <a:cubicBezTo>
                  <a:pt x="164" y="134"/>
                  <a:pt x="164" y="125"/>
                  <a:pt x="158" y="120"/>
                </a:cubicBezTo>
                <a:cubicBezTo>
                  <a:pt x="156" y="118"/>
                  <a:pt x="153" y="117"/>
                  <a:pt x="149" y="117"/>
                </a:cubicBezTo>
                <a:cubicBezTo>
                  <a:pt x="146" y="117"/>
                  <a:pt x="142" y="118"/>
                  <a:pt x="140" y="121"/>
                </a:cubicBezTo>
                <a:cubicBezTo>
                  <a:pt x="111" y="141"/>
                  <a:pt x="111" y="141"/>
                  <a:pt x="111" y="141"/>
                </a:cubicBezTo>
                <a:cubicBezTo>
                  <a:pt x="108" y="125"/>
                  <a:pt x="99" y="109"/>
                  <a:pt x="80" y="98"/>
                </a:cubicBezTo>
                <a:cubicBezTo>
                  <a:pt x="90" y="92"/>
                  <a:pt x="97" y="81"/>
                  <a:pt x="97" y="68"/>
                </a:cubicBezTo>
                <a:cubicBezTo>
                  <a:pt x="97" y="49"/>
                  <a:pt x="81" y="33"/>
                  <a:pt x="61" y="33"/>
                </a:cubicBezTo>
                <a:moveTo>
                  <a:pt x="211" y="18"/>
                </a:moveTo>
                <a:cubicBezTo>
                  <a:pt x="172" y="56"/>
                  <a:pt x="172" y="56"/>
                  <a:pt x="172" y="56"/>
                </a:cubicBezTo>
                <a:cubicBezTo>
                  <a:pt x="143" y="38"/>
                  <a:pt x="143" y="38"/>
                  <a:pt x="143" y="38"/>
                </a:cubicBezTo>
                <a:cubicBezTo>
                  <a:pt x="141" y="37"/>
                  <a:pt x="141" y="37"/>
                  <a:pt x="141" y="37"/>
                </a:cubicBezTo>
                <a:cubicBezTo>
                  <a:pt x="140" y="38"/>
                  <a:pt x="140" y="38"/>
                  <a:pt x="140" y="38"/>
                </a:cubicBezTo>
                <a:cubicBezTo>
                  <a:pt x="112" y="65"/>
                  <a:pt x="112" y="65"/>
                  <a:pt x="112" y="65"/>
                </a:cubicBezTo>
                <a:cubicBezTo>
                  <a:pt x="116" y="69"/>
                  <a:pt x="116" y="69"/>
                  <a:pt x="116" y="69"/>
                </a:cubicBezTo>
                <a:cubicBezTo>
                  <a:pt x="142" y="43"/>
                  <a:pt x="142" y="43"/>
                  <a:pt x="142" y="43"/>
                </a:cubicBezTo>
                <a:cubicBezTo>
                  <a:pt x="170" y="62"/>
                  <a:pt x="170" y="62"/>
                  <a:pt x="170" y="62"/>
                </a:cubicBezTo>
                <a:cubicBezTo>
                  <a:pt x="172" y="63"/>
                  <a:pt x="172" y="63"/>
                  <a:pt x="172" y="63"/>
                </a:cubicBezTo>
                <a:cubicBezTo>
                  <a:pt x="174" y="62"/>
                  <a:pt x="174" y="62"/>
                  <a:pt x="174" y="62"/>
                </a:cubicBezTo>
                <a:cubicBezTo>
                  <a:pt x="215" y="22"/>
                  <a:pt x="215" y="22"/>
                  <a:pt x="215" y="22"/>
                </a:cubicBezTo>
                <a:cubicBezTo>
                  <a:pt x="211" y="18"/>
                  <a:pt x="211" y="18"/>
                  <a:pt x="211" y="18"/>
                </a:cubicBezTo>
                <a:moveTo>
                  <a:pt x="237" y="0"/>
                </a:moveTo>
                <a:cubicBezTo>
                  <a:pt x="90" y="0"/>
                  <a:pt x="90" y="0"/>
                  <a:pt x="90" y="0"/>
                </a:cubicBezTo>
                <a:cubicBezTo>
                  <a:pt x="90" y="32"/>
                  <a:pt x="90" y="32"/>
                  <a:pt x="90" y="32"/>
                </a:cubicBezTo>
                <a:cubicBezTo>
                  <a:pt x="94" y="36"/>
                  <a:pt x="98" y="40"/>
                  <a:pt x="101" y="45"/>
                </a:cubicBezTo>
                <a:cubicBezTo>
                  <a:pt x="101" y="11"/>
                  <a:pt x="101" y="11"/>
                  <a:pt x="101" y="11"/>
                </a:cubicBezTo>
                <a:cubicBezTo>
                  <a:pt x="226" y="11"/>
                  <a:pt x="226" y="11"/>
                  <a:pt x="226" y="11"/>
                </a:cubicBezTo>
                <a:cubicBezTo>
                  <a:pt x="226" y="74"/>
                  <a:pt x="226" y="74"/>
                  <a:pt x="226" y="74"/>
                </a:cubicBezTo>
                <a:cubicBezTo>
                  <a:pt x="107" y="74"/>
                  <a:pt x="107" y="74"/>
                  <a:pt x="107" y="74"/>
                </a:cubicBezTo>
                <a:cubicBezTo>
                  <a:pt x="106" y="77"/>
                  <a:pt x="106" y="81"/>
                  <a:pt x="104" y="84"/>
                </a:cubicBezTo>
                <a:cubicBezTo>
                  <a:pt x="160" y="84"/>
                  <a:pt x="160" y="84"/>
                  <a:pt x="160" y="84"/>
                </a:cubicBezTo>
                <a:cubicBezTo>
                  <a:pt x="160" y="91"/>
                  <a:pt x="160" y="91"/>
                  <a:pt x="160" y="91"/>
                </a:cubicBezTo>
                <a:cubicBezTo>
                  <a:pt x="144" y="91"/>
                  <a:pt x="144" y="91"/>
                  <a:pt x="144" y="91"/>
                </a:cubicBezTo>
                <a:cubicBezTo>
                  <a:pt x="144" y="102"/>
                  <a:pt x="144" y="102"/>
                  <a:pt x="144" y="102"/>
                </a:cubicBezTo>
                <a:cubicBezTo>
                  <a:pt x="186" y="102"/>
                  <a:pt x="186" y="102"/>
                  <a:pt x="186" y="102"/>
                </a:cubicBezTo>
                <a:cubicBezTo>
                  <a:pt x="186" y="91"/>
                  <a:pt x="186" y="91"/>
                  <a:pt x="186" y="91"/>
                </a:cubicBezTo>
                <a:cubicBezTo>
                  <a:pt x="170" y="91"/>
                  <a:pt x="170" y="91"/>
                  <a:pt x="170" y="91"/>
                </a:cubicBezTo>
                <a:cubicBezTo>
                  <a:pt x="170" y="84"/>
                  <a:pt x="170" y="84"/>
                  <a:pt x="170" y="84"/>
                </a:cubicBezTo>
                <a:cubicBezTo>
                  <a:pt x="237" y="84"/>
                  <a:pt x="237" y="84"/>
                  <a:pt x="237" y="84"/>
                </a:cubicBezTo>
                <a:cubicBezTo>
                  <a:pt x="237" y="0"/>
                  <a:pt x="237" y="0"/>
                  <a:pt x="237" y="0"/>
                </a:cubicBezTo>
              </a:path>
            </a:pathLst>
          </a:custGeom>
          <a:solidFill>
            <a:srgbClr val="85929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Freeform 60"/>
          <p:cNvSpPr>
            <a:spLocks noEditPoints="1"/>
          </p:cNvSpPr>
          <p:nvPr/>
        </p:nvSpPr>
        <p:spPr bwMode="auto">
          <a:xfrm>
            <a:off x="10396228" y="2230474"/>
            <a:ext cx="711200" cy="742950"/>
          </a:xfrm>
          <a:custGeom>
            <a:avLst/>
            <a:gdLst>
              <a:gd name="T0" fmla="*/ 173 w 206"/>
              <a:gd name="T1" fmla="*/ 109 h 215"/>
              <a:gd name="T2" fmla="*/ 115 w 206"/>
              <a:gd name="T3" fmla="*/ 124 h 215"/>
              <a:gd name="T4" fmla="*/ 129 w 206"/>
              <a:gd name="T5" fmla="*/ 138 h 215"/>
              <a:gd name="T6" fmla="*/ 67 w 206"/>
              <a:gd name="T7" fmla="*/ 200 h 215"/>
              <a:gd name="T8" fmla="*/ 82 w 206"/>
              <a:gd name="T9" fmla="*/ 215 h 215"/>
              <a:gd name="T10" fmla="*/ 144 w 206"/>
              <a:gd name="T11" fmla="*/ 153 h 215"/>
              <a:gd name="T12" fmla="*/ 153 w 206"/>
              <a:gd name="T13" fmla="*/ 161 h 215"/>
              <a:gd name="T14" fmla="*/ 157 w 206"/>
              <a:gd name="T15" fmla="*/ 166 h 215"/>
              <a:gd name="T16" fmla="*/ 173 w 206"/>
              <a:gd name="T17" fmla="*/ 109 h 215"/>
              <a:gd name="T18" fmla="*/ 68 w 206"/>
              <a:gd name="T19" fmla="*/ 99 h 215"/>
              <a:gd name="T20" fmla="*/ 20 w 206"/>
              <a:gd name="T21" fmla="*/ 111 h 215"/>
              <a:gd name="T22" fmla="*/ 32 w 206"/>
              <a:gd name="T23" fmla="*/ 123 h 215"/>
              <a:gd name="T24" fmla="*/ 1 w 206"/>
              <a:gd name="T25" fmla="*/ 154 h 215"/>
              <a:gd name="T26" fmla="*/ 13 w 206"/>
              <a:gd name="T27" fmla="*/ 166 h 215"/>
              <a:gd name="T28" fmla="*/ 44 w 206"/>
              <a:gd name="T29" fmla="*/ 135 h 215"/>
              <a:gd name="T30" fmla="*/ 51 w 206"/>
              <a:gd name="T31" fmla="*/ 142 h 215"/>
              <a:gd name="T32" fmla="*/ 55 w 206"/>
              <a:gd name="T33" fmla="*/ 146 h 215"/>
              <a:gd name="T34" fmla="*/ 68 w 206"/>
              <a:gd name="T35" fmla="*/ 99 h 215"/>
              <a:gd name="T36" fmla="*/ 106 w 206"/>
              <a:gd name="T37" fmla="*/ 26 h 215"/>
              <a:gd name="T38" fmla="*/ 48 w 206"/>
              <a:gd name="T39" fmla="*/ 41 h 215"/>
              <a:gd name="T40" fmla="*/ 62 w 206"/>
              <a:gd name="T41" fmla="*/ 56 h 215"/>
              <a:gd name="T42" fmla="*/ 0 w 206"/>
              <a:gd name="T43" fmla="*/ 118 h 215"/>
              <a:gd name="T44" fmla="*/ 15 w 206"/>
              <a:gd name="T45" fmla="*/ 132 h 215"/>
              <a:gd name="T46" fmla="*/ 25 w 206"/>
              <a:gd name="T47" fmla="*/ 123 h 215"/>
              <a:gd name="T48" fmla="*/ 10 w 206"/>
              <a:gd name="T49" fmla="*/ 109 h 215"/>
              <a:gd name="T50" fmla="*/ 49 w 206"/>
              <a:gd name="T51" fmla="*/ 99 h 215"/>
              <a:gd name="T52" fmla="*/ 77 w 206"/>
              <a:gd name="T53" fmla="*/ 70 h 215"/>
              <a:gd name="T54" fmla="*/ 86 w 206"/>
              <a:gd name="T55" fmla="*/ 79 h 215"/>
              <a:gd name="T56" fmla="*/ 91 w 206"/>
              <a:gd name="T57" fmla="*/ 84 h 215"/>
              <a:gd name="T58" fmla="*/ 106 w 206"/>
              <a:gd name="T59" fmla="*/ 26 h 215"/>
              <a:gd name="T60" fmla="*/ 206 w 206"/>
              <a:gd name="T61" fmla="*/ 0 h 215"/>
              <a:gd name="T62" fmla="*/ 125 w 206"/>
              <a:gd name="T63" fmla="*/ 21 h 215"/>
              <a:gd name="T64" fmla="*/ 144 w 206"/>
              <a:gd name="T65" fmla="*/ 41 h 215"/>
              <a:gd name="T66" fmla="*/ 68 w 206"/>
              <a:gd name="T67" fmla="*/ 118 h 215"/>
              <a:gd name="T68" fmla="*/ 64 w 206"/>
              <a:gd name="T69" fmla="*/ 134 h 215"/>
              <a:gd name="T70" fmla="*/ 78 w 206"/>
              <a:gd name="T71" fmla="*/ 149 h 215"/>
              <a:gd name="T72" fmla="*/ 165 w 206"/>
              <a:gd name="T73" fmla="*/ 62 h 215"/>
              <a:gd name="T74" fmla="*/ 177 w 206"/>
              <a:gd name="T75" fmla="*/ 74 h 215"/>
              <a:gd name="T76" fmla="*/ 184 w 206"/>
              <a:gd name="T77" fmla="*/ 81 h 215"/>
              <a:gd name="T78" fmla="*/ 206 w 206"/>
              <a:gd name="T79" fmla="*/ 0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06" h="215">
                <a:moveTo>
                  <a:pt x="173" y="109"/>
                </a:moveTo>
                <a:cubicBezTo>
                  <a:pt x="115" y="124"/>
                  <a:pt x="115" y="124"/>
                  <a:pt x="115" y="124"/>
                </a:cubicBezTo>
                <a:cubicBezTo>
                  <a:pt x="129" y="138"/>
                  <a:pt x="129" y="138"/>
                  <a:pt x="129" y="138"/>
                </a:cubicBezTo>
                <a:cubicBezTo>
                  <a:pt x="67" y="200"/>
                  <a:pt x="67" y="200"/>
                  <a:pt x="67" y="200"/>
                </a:cubicBezTo>
                <a:cubicBezTo>
                  <a:pt x="82" y="215"/>
                  <a:pt x="82" y="215"/>
                  <a:pt x="82" y="215"/>
                </a:cubicBezTo>
                <a:cubicBezTo>
                  <a:pt x="144" y="153"/>
                  <a:pt x="144" y="153"/>
                  <a:pt x="144" y="153"/>
                </a:cubicBezTo>
                <a:cubicBezTo>
                  <a:pt x="153" y="161"/>
                  <a:pt x="153" y="161"/>
                  <a:pt x="153" y="161"/>
                </a:cubicBezTo>
                <a:cubicBezTo>
                  <a:pt x="157" y="166"/>
                  <a:pt x="157" y="166"/>
                  <a:pt x="157" y="166"/>
                </a:cubicBezTo>
                <a:cubicBezTo>
                  <a:pt x="173" y="109"/>
                  <a:pt x="173" y="109"/>
                  <a:pt x="173" y="109"/>
                </a:cubicBezTo>
                <a:moveTo>
                  <a:pt x="68" y="99"/>
                </a:moveTo>
                <a:cubicBezTo>
                  <a:pt x="20" y="111"/>
                  <a:pt x="20" y="111"/>
                  <a:pt x="20" y="111"/>
                </a:cubicBezTo>
                <a:cubicBezTo>
                  <a:pt x="32" y="123"/>
                  <a:pt x="32" y="123"/>
                  <a:pt x="32" y="123"/>
                </a:cubicBezTo>
                <a:cubicBezTo>
                  <a:pt x="1" y="154"/>
                  <a:pt x="1" y="154"/>
                  <a:pt x="1" y="154"/>
                </a:cubicBezTo>
                <a:cubicBezTo>
                  <a:pt x="13" y="166"/>
                  <a:pt x="13" y="166"/>
                  <a:pt x="13" y="166"/>
                </a:cubicBezTo>
                <a:cubicBezTo>
                  <a:pt x="44" y="135"/>
                  <a:pt x="44" y="135"/>
                  <a:pt x="44" y="135"/>
                </a:cubicBezTo>
                <a:cubicBezTo>
                  <a:pt x="51" y="142"/>
                  <a:pt x="51" y="142"/>
                  <a:pt x="51" y="142"/>
                </a:cubicBezTo>
                <a:cubicBezTo>
                  <a:pt x="55" y="146"/>
                  <a:pt x="55" y="146"/>
                  <a:pt x="55" y="146"/>
                </a:cubicBezTo>
                <a:cubicBezTo>
                  <a:pt x="68" y="99"/>
                  <a:pt x="68" y="99"/>
                  <a:pt x="68" y="99"/>
                </a:cubicBezTo>
                <a:moveTo>
                  <a:pt x="106" y="26"/>
                </a:moveTo>
                <a:cubicBezTo>
                  <a:pt x="48" y="41"/>
                  <a:pt x="48" y="41"/>
                  <a:pt x="48" y="41"/>
                </a:cubicBezTo>
                <a:cubicBezTo>
                  <a:pt x="62" y="56"/>
                  <a:pt x="62" y="56"/>
                  <a:pt x="62" y="56"/>
                </a:cubicBezTo>
                <a:cubicBezTo>
                  <a:pt x="0" y="118"/>
                  <a:pt x="0" y="118"/>
                  <a:pt x="0" y="118"/>
                </a:cubicBezTo>
                <a:cubicBezTo>
                  <a:pt x="15" y="132"/>
                  <a:pt x="15" y="132"/>
                  <a:pt x="15" y="132"/>
                </a:cubicBezTo>
                <a:cubicBezTo>
                  <a:pt x="25" y="123"/>
                  <a:pt x="25" y="123"/>
                  <a:pt x="25" y="123"/>
                </a:cubicBezTo>
                <a:cubicBezTo>
                  <a:pt x="21" y="119"/>
                  <a:pt x="10" y="109"/>
                  <a:pt x="10" y="109"/>
                </a:cubicBezTo>
                <a:cubicBezTo>
                  <a:pt x="49" y="99"/>
                  <a:pt x="49" y="99"/>
                  <a:pt x="49" y="99"/>
                </a:cubicBezTo>
                <a:cubicBezTo>
                  <a:pt x="77" y="70"/>
                  <a:pt x="77" y="70"/>
                  <a:pt x="77" y="70"/>
                </a:cubicBezTo>
                <a:cubicBezTo>
                  <a:pt x="86" y="79"/>
                  <a:pt x="86" y="79"/>
                  <a:pt x="86" y="79"/>
                </a:cubicBezTo>
                <a:cubicBezTo>
                  <a:pt x="91" y="84"/>
                  <a:pt x="91" y="84"/>
                  <a:pt x="91" y="84"/>
                </a:cubicBezTo>
                <a:cubicBezTo>
                  <a:pt x="106" y="26"/>
                  <a:pt x="106" y="26"/>
                  <a:pt x="106" y="26"/>
                </a:cubicBezTo>
                <a:moveTo>
                  <a:pt x="206" y="0"/>
                </a:moveTo>
                <a:cubicBezTo>
                  <a:pt x="125" y="21"/>
                  <a:pt x="125" y="21"/>
                  <a:pt x="125" y="21"/>
                </a:cubicBezTo>
                <a:cubicBezTo>
                  <a:pt x="144" y="41"/>
                  <a:pt x="144" y="41"/>
                  <a:pt x="144" y="41"/>
                </a:cubicBezTo>
                <a:cubicBezTo>
                  <a:pt x="68" y="118"/>
                  <a:pt x="68" y="118"/>
                  <a:pt x="68" y="118"/>
                </a:cubicBezTo>
                <a:cubicBezTo>
                  <a:pt x="64" y="134"/>
                  <a:pt x="64" y="134"/>
                  <a:pt x="64" y="134"/>
                </a:cubicBezTo>
                <a:cubicBezTo>
                  <a:pt x="78" y="149"/>
                  <a:pt x="78" y="149"/>
                  <a:pt x="78" y="149"/>
                </a:cubicBezTo>
                <a:cubicBezTo>
                  <a:pt x="165" y="62"/>
                  <a:pt x="165" y="62"/>
                  <a:pt x="165" y="62"/>
                </a:cubicBezTo>
                <a:cubicBezTo>
                  <a:pt x="177" y="74"/>
                  <a:pt x="177" y="74"/>
                  <a:pt x="177" y="74"/>
                </a:cubicBezTo>
                <a:cubicBezTo>
                  <a:pt x="184" y="81"/>
                  <a:pt x="184" y="81"/>
                  <a:pt x="184" y="81"/>
                </a:cubicBezTo>
                <a:cubicBezTo>
                  <a:pt x="206" y="0"/>
                  <a:pt x="206" y="0"/>
                  <a:pt x="206" y="0"/>
                </a:cubicBezTo>
              </a:path>
            </a:pathLst>
          </a:custGeom>
          <a:solidFill>
            <a:srgbClr val="85929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文本框 90"/>
          <p:cNvSpPr txBox="1"/>
          <p:nvPr/>
        </p:nvSpPr>
        <p:spPr>
          <a:xfrm>
            <a:off x="554941" y="348527"/>
            <a:ext cx="1800493" cy="369332"/>
          </a:xfrm>
          <a:prstGeom prst="rect">
            <a:avLst/>
          </a:prstGeom>
          <a:noFill/>
        </p:spPr>
        <p:txBody>
          <a:bodyPr wrap="none" rtlCol="0">
            <a:spAutoFit/>
          </a:bodyPr>
          <a:lstStyle/>
          <a:p>
            <a:r>
              <a:rPr lang="zh-CN" altLang="en-US" b="1" dirty="0" smtClean="0">
                <a:solidFill>
                  <a:srgbClr val="C00000"/>
                </a:solidFill>
                <a:effectLst>
                  <a:outerShdw blurRad="38100" dist="38100" dir="2700000" algn="tl">
                    <a:srgbClr val="000000">
                      <a:alpha val="43137"/>
                    </a:srgbClr>
                  </a:outerShdw>
                </a:effectLst>
              </a:rPr>
              <a:t>红船律师事务所</a:t>
            </a:r>
            <a:endParaRPr lang="zh-CN" altLang="en-US" b="1" dirty="0">
              <a:solidFill>
                <a:srgbClr val="C00000"/>
              </a:solidFill>
              <a:effectLst>
                <a:outerShdw blurRad="38100" dist="38100" dir="2700000" algn="tl">
                  <a:srgbClr val="000000">
                    <a:alpha val="43137"/>
                  </a:srgbClr>
                </a:outerShdw>
              </a:effectLst>
            </a:endParaRPr>
          </a:p>
        </p:txBody>
      </p:sp>
      <p:sp>
        <p:nvSpPr>
          <p:cNvPr id="73" name="Freeform 60"/>
          <p:cNvSpPr/>
          <p:nvPr/>
        </p:nvSpPr>
        <p:spPr bwMode="auto">
          <a:xfrm>
            <a:off x="0" y="103987"/>
            <a:ext cx="554943" cy="596101"/>
          </a:xfrm>
          <a:custGeom>
            <a:avLst/>
            <a:gdLst>
              <a:gd name="T0" fmla="*/ 415 w 437"/>
              <a:gd name="T1" fmla="*/ 364 h 470"/>
              <a:gd name="T2" fmla="*/ 388 w 437"/>
              <a:gd name="T3" fmla="*/ 335 h 470"/>
              <a:gd name="T4" fmla="*/ 307 w 437"/>
              <a:gd name="T5" fmla="*/ 291 h 470"/>
              <a:gd name="T6" fmla="*/ 273 w 437"/>
              <a:gd name="T7" fmla="*/ 257 h 470"/>
              <a:gd name="T8" fmla="*/ 262 w 437"/>
              <a:gd name="T9" fmla="*/ 240 h 470"/>
              <a:gd name="T10" fmla="*/ 288 w 437"/>
              <a:gd name="T11" fmla="*/ 199 h 470"/>
              <a:gd name="T12" fmla="*/ 294 w 437"/>
              <a:gd name="T13" fmla="*/ 185 h 470"/>
              <a:gd name="T14" fmla="*/ 298 w 437"/>
              <a:gd name="T15" fmla="*/ 147 h 470"/>
              <a:gd name="T16" fmla="*/ 285 w 437"/>
              <a:gd name="T17" fmla="*/ 57 h 470"/>
              <a:gd name="T18" fmla="*/ 280 w 437"/>
              <a:gd name="T19" fmla="*/ 52 h 470"/>
              <a:gd name="T20" fmla="*/ 262 w 437"/>
              <a:gd name="T21" fmla="*/ 37 h 470"/>
              <a:gd name="T22" fmla="*/ 155 w 437"/>
              <a:gd name="T23" fmla="*/ 50 h 470"/>
              <a:gd name="T24" fmla="*/ 140 w 437"/>
              <a:gd name="T25" fmla="*/ 140 h 470"/>
              <a:gd name="T26" fmla="*/ 142 w 437"/>
              <a:gd name="T27" fmla="*/ 179 h 470"/>
              <a:gd name="T28" fmla="*/ 150 w 437"/>
              <a:gd name="T29" fmla="*/ 195 h 470"/>
              <a:gd name="T30" fmla="*/ 153 w 437"/>
              <a:gd name="T31" fmla="*/ 202 h 470"/>
              <a:gd name="T32" fmla="*/ 155 w 437"/>
              <a:gd name="T33" fmla="*/ 201 h 470"/>
              <a:gd name="T34" fmla="*/ 178 w 437"/>
              <a:gd name="T35" fmla="*/ 239 h 470"/>
              <a:gd name="T36" fmla="*/ 159 w 437"/>
              <a:gd name="T37" fmla="*/ 256 h 470"/>
              <a:gd name="T38" fmla="*/ 129 w 437"/>
              <a:gd name="T39" fmla="*/ 291 h 470"/>
              <a:gd name="T40" fmla="*/ 48 w 437"/>
              <a:gd name="T41" fmla="*/ 335 h 470"/>
              <a:gd name="T42" fmla="*/ 21 w 437"/>
              <a:gd name="T43" fmla="*/ 364 h 470"/>
              <a:gd name="T44" fmla="*/ 0 w 437"/>
              <a:gd name="T45" fmla="*/ 451 h 470"/>
              <a:gd name="T46" fmla="*/ 0 w 437"/>
              <a:gd name="T47" fmla="*/ 470 h 470"/>
              <a:gd name="T48" fmla="*/ 437 w 437"/>
              <a:gd name="T49" fmla="*/ 470 h 470"/>
              <a:gd name="T50" fmla="*/ 437 w 437"/>
              <a:gd name="T51" fmla="*/ 451 h 470"/>
              <a:gd name="T52" fmla="*/ 415 w 437"/>
              <a:gd name="T53" fmla="*/ 364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37" h="470">
                <a:moveTo>
                  <a:pt x="415" y="364"/>
                </a:moveTo>
                <a:cubicBezTo>
                  <a:pt x="415" y="364"/>
                  <a:pt x="422" y="351"/>
                  <a:pt x="388" y="335"/>
                </a:cubicBezTo>
                <a:cubicBezTo>
                  <a:pt x="307" y="291"/>
                  <a:pt x="307" y="291"/>
                  <a:pt x="307" y="291"/>
                </a:cubicBezTo>
                <a:cubicBezTo>
                  <a:pt x="273" y="257"/>
                  <a:pt x="273" y="257"/>
                  <a:pt x="273" y="257"/>
                </a:cubicBezTo>
                <a:cubicBezTo>
                  <a:pt x="256" y="248"/>
                  <a:pt x="246" y="251"/>
                  <a:pt x="262" y="240"/>
                </a:cubicBezTo>
                <a:cubicBezTo>
                  <a:pt x="274" y="230"/>
                  <a:pt x="282" y="216"/>
                  <a:pt x="288" y="199"/>
                </a:cubicBezTo>
                <a:cubicBezTo>
                  <a:pt x="289" y="198"/>
                  <a:pt x="292" y="194"/>
                  <a:pt x="294" y="185"/>
                </a:cubicBezTo>
                <a:cubicBezTo>
                  <a:pt x="294" y="185"/>
                  <a:pt x="325" y="148"/>
                  <a:pt x="298" y="147"/>
                </a:cubicBezTo>
                <a:cubicBezTo>
                  <a:pt x="298" y="147"/>
                  <a:pt x="326" y="96"/>
                  <a:pt x="285" y="57"/>
                </a:cubicBezTo>
                <a:cubicBezTo>
                  <a:pt x="285" y="57"/>
                  <a:pt x="283" y="55"/>
                  <a:pt x="280" y="52"/>
                </a:cubicBezTo>
                <a:cubicBezTo>
                  <a:pt x="271" y="42"/>
                  <a:pt x="262" y="37"/>
                  <a:pt x="262" y="37"/>
                </a:cubicBezTo>
                <a:cubicBezTo>
                  <a:pt x="203" y="0"/>
                  <a:pt x="155" y="50"/>
                  <a:pt x="155" y="50"/>
                </a:cubicBezTo>
                <a:cubicBezTo>
                  <a:pt x="113" y="88"/>
                  <a:pt x="140" y="140"/>
                  <a:pt x="140" y="140"/>
                </a:cubicBezTo>
                <a:cubicBezTo>
                  <a:pt x="112" y="140"/>
                  <a:pt x="142" y="179"/>
                  <a:pt x="142" y="179"/>
                </a:cubicBezTo>
                <a:cubicBezTo>
                  <a:pt x="146" y="197"/>
                  <a:pt x="150" y="195"/>
                  <a:pt x="150" y="195"/>
                </a:cubicBezTo>
                <a:cubicBezTo>
                  <a:pt x="152" y="195"/>
                  <a:pt x="152" y="198"/>
                  <a:pt x="153" y="202"/>
                </a:cubicBezTo>
                <a:cubicBezTo>
                  <a:pt x="154" y="201"/>
                  <a:pt x="154" y="201"/>
                  <a:pt x="155" y="201"/>
                </a:cubicBezTo>
                <a:cubicBezTo>
                  <a:pt x="160" y="216"/>
                  <a:pt x="168" y="229"/>
                  <a:pt x="178" y="239"/>
                </a:cubicBezTo>
                <a:cubicBezTo>
                  <a:pt x="187" y="251"/>
                  <a:pt x="163" y="251"/>
                  <a:pt x="159" y="256"/>
                </a:cubicBezTo>
                <a:cubicBezTo>
                  <a:pt x="157" y="259"/>
                  <a:pt x="129" y="291"/>
                  <a:pt x="129" y="291"/>
                </a:cubicBezTo>
                <a:cubicBezTo>
                  <a:pt x="48" y="335"/>
                  <a:pt x="48" y="335"/>
                  <a:pt x="48" y="335"/>
                </a:cubicBezTo>
                <a:cubicBezTo>
                  <a:pt x="15" y="351"/>
                  <a:pt x="21" y="364"/>
                  <a:pt x="21" y="364"/>
                </a:cubicBezTo>
                <a:cubicBezTo>
                  <a:pt x="0" y="451"/>
                  <a:pt x="0" y="451"/>
                  <a:pt x="0" y="451"/>
                </a:cubicBezTo>
                <a:cubicBezTo>
                  <a:pt x="0" y="470"/>
                  <a:pt x="0" y="470"/>
                  <a:pt x="0" y="470"/>
                </a:cubicBezTo>
                <a:cubicBezTo>
                  <a:pt x="437" y="470"/>
                  <a:pt x="437" y="470"/>
                  <a:pt x="437" y="470"/>
                </a:cubicBezTo>
                <a:cubicBezTo>
                  <a:pt x="437" y="451"/>
                  <a:pt x="437" y="451"/>
                  <a:pt x="437" y="451"/>
                </a:cubicBezTo>
                <a:lnTo>
                  <a:pt x="415" y="364"/>
                </a:lnTo>
                <a:close/>
              </a:path>
            </a:pathLst>
          </a:custGeom>
          <a:solidFill>
            <a:srgbClr val="3B444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 name="Freeform 60"/>
          <p:cNvSpPr>
            <a:spLocks noEditPoints="1"/>
          </p:cNvSpPr>
          <p:nvPr/>
        </p:nvSpPr>
        <p:spPr bwMode="auto">
          <a:xfrm>
            <a:off x="10374003" y="3792574"/>
            <a:ext cx="711200" cy="742950"/>
          </a:xfrm>
          <a:custGeom>
            <a:avLst/>
            <a:gdLst>
              <a:gd name="T0" fmla="*/ 173 w 206"/>
              <a:gd name="T1" fmla="*/ 109 h 215"/>
              <a:gd name="T2" fmla="*/ 115 w 206"/>
              <a:gd name="T3" fmla="*/ 124 h 215"/>
              <a:gd name="T4" fmla="*/ 129 w 206"/>
              <a:gd name="T5" fmla="*/ 138 h 215"/>
              <a:gd name="T6" fmla="*/ 67 w 206"/>
              <a:gd name="T7" fmla="*/ 200 h 215"/>
              <a:gd name="T8" fmla="*/ 82 w 206"/>
              <a:gd name="T9" fmla="*/ 215 h 215"/>
              <a:gd name="T10" fmla="*/ 144 w 206"/>
              <a:gd name="T11" fmla="*/ 153 h 215"/>
              <a:gd name="T12" fmla="*/ 153 w 206"/>
              <a:gd name="T13" fmla="*/ 161 h 215"/>
              <a:gd name="T14" fmla="*/ 157 w 206"/>
              <a:gd name="T15" fmla="*/ 166 h 215"/>
              <a:gd name="T16" fmla="*/ 173 w 206"/>
              <a:gd name="T17" fmla="*/ 109 h 215"/>
              <a:gd name="T18" fmla="*/ 68 w 206"/>
              <a:gd name="T19" fmla="*/ 99 h 215"/>
              <a:gd name="T20" fmla="*/ 20 w 206"/>
              <a:gd name="T21" fmla="*/ 111 h 215"/>
              <a:gd name="T22" fmla="*/ 32 w 206"/>
              <a:gd name="T23" fmla="*/ 123 h 215"/>
              <a:gd name="T24" fmla="*/ 1 w 206"/>
              <a:gd name="T25" fmla="*/ 154 h 215"/>
              <a:gd name="T26" fmla="*/ 13 w 206"/>
              <a:gd name="T27" fmla="*/ 166 h 215"/>
              <a:gd name="T28" fmla="*/ 44 w 206"/>
              <a:gd name="T29" fmla="*/ 135 h 215"/>
              <a:gd name="T30" fmla="*/ 51 w 206"/>
              <a:gd name="T31" fmla="*/ 142 h 215"/>
              <a:gd name="T32" fmla="*/ 55 w 206"/>
              <a:gd name="T33" fmla="*/ 146 h 215"/>
              <a:gd name="T34" fmla="*/ 68 w 206"/>
              <a:gd name="T35" fmla="*/ 99 h 215"/>
              <a:gd name="T36" fmla="*/ 106 w 206"/>
              <a:gd name="T37" fmla="*/ 26 h 215"/>
              <a:gd name="T38" fmla="*/ 48 w 206"/>
              <a:gd name="T39" fmla="*/ 41 h 215"/>
              <a:gd name="T40" fmla="*/ 62 w 206"/>
              <a:gd name="T41" fmla="*/ 56 h 215"/>
              <a:gd name="T42" fmla="*/ 0 w 206"/>
              <a:gd name="T43" fmla="*/ 118 h 215"/>
              <a:gd name="T44" fmla="*/ 15 w 206"/>
              <a:gd name="T45" fmla="*/ 132 h 215"/>
              <a:gd name="T46" fmla="*/ 25 w 206"/>
              <a:gd name="T47" fmla="*/ 123 h 215"/>
              <a:gd name="T48" fmla="*/ 10 w 206"/>
              <a:gd name="T49" fmla="*/ 109 h 215"/>
              <a:gd name="T50" fmla="*/ 49 w 206"/>
              <a:gd name="T51" fmla="*/ 99 h 215"/>
              <a:gd name="T52" fmla="*/ 77 w 206"/>
              <a:gd name="T53" fmla="*/ 70 h 215"/>
              <a:gd name="T54" fmla="*/ 86 w 206"/>
              <a:gd name="T55" fmla="*/ 79 h 215"/>
              <a:gd name="T56" fmla="*/ 91 w 206"/>
              <a:gd name="T57" fmla="*/ 84 h 215"/>
              <a:gd name="T58" fmla="*/ 106 w 206"/>
              <a:gd name="T59" fmla="*/ 26 h 215"/>
              <a:gd name="T60" fmla="*/ 206 w 206"/>
              <a:gd name="T61" fmla="*/ 0 h 215"/>
              <a:gd name="T62" fmla="*/ 125 w 206"/>
              <a:gd name="T63" fmla="*/ 21 h 215"/>
              <a:gd name="T64" fmla="*/ 144 w 206"/>
              <a:gd name="T65" fmla="*/ 41 h 215"/>
              <a:gd name="T66" fmla="*/ 68 w 206"/>
              <a:gd name="T67" fmla="*/ 118 h 215"/>
              <a:gd name="T68" fmla="*/ 64 w 206"/>
              <a:gd name="T69" fmla="*/ 134 h 215"/>
              <a:gd name="T70" fmla="*/ 78 w 206"/>
              <a:gd name="T71" fmla="*/ 149 h 215"/>
              <a:gd name="T72" fmla="*/ 165 w 206"/>
              <a:gd name="T73" fmla="*/ 62 h 215"/>
              <a:gd name="T74" fmla="*/ 177 w 206"/>
              <a:gd name="T75" fmla="*/ 74 h 215"/>
              <a:gd name="T76" fmla="*/ 184 w 206"/>
              <a:gd name="T77" fmla="*/ 81 h 215"/>
              <a:gd name="T78" fmla="*/ 206 w 206"/>
              <a:gd name="T79" fmla="*/ 0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06" h="215">
                <a:moveTo>
                  <a:pt x="173" y="109"/>
                </a:moveTo>
                <a:cubicBezTo>
                  <a:pt x="115" y="124"/>
                  <a:pt x="115" y="124"/>
                  <a:pt x="115" y="124"/>
                </a:cubicBezTo>
                <a:cubicBezTo>
                  <a:pt x="129" y="138"/>
                  <a:pt x="129" y="138"/>
                  <a:pt x="129" y="138"/>
                </a:cubicBezTo>
                <a:cubicBezTo>
                  <a:pt x="67" y="200"/>
                  <a:pt x="67" y="200"/>
                  <a:pt x="67" y="200"/>
                </a:cubicBezTo>
                <a:cubicBezTo>
                  <a:pt x="82" y="215"/>
                  <a:pt x="82" y="215"/>
                  <a:pt x="82" y="215"/>
                </a:cubicBezTo>
                <a:cubicBezTo>
                  <a:pt x="144" y="153"/>
                  <a:pt x="144" y="153"/>
                  <a:pt x="144" y="153"/>
                </a:cubicBezTo>
                <a:cubicBezTo>
                  <a:pt x="153" y="161"/>
                  <a:pt x="153" y="161"/>
                  <a:pt x="153" y="161"/>
                </a:cubicBezTo>
                <a:cubicBezTo>
                  <a:pt x="157" y="166"/>
                  <a:pt x="157" y="166"/>
                  <a:pt x="157" y="166"/>
                </a:cubicBezTo>
                <a:cubicBezTo>
                  <a:pt x="173" y="109"/>
                  <a:pt x="173" y="109"/>
                  <a:pt x="173" y="109"/>
                </a:cubicBezTo>
                <a:moveTo>
                  <a:pt x="68" y="99"/>
                </a:moveTo>
                <a:cubicBezTo>
                  <a:pt x="20" y="111"/>
                  <a:pt x="20" y="111"/>
                  <a:pt x="20" y="111"/>
                </a:cubicBezTo>
                <a:cubicBezTo>
                  <a:pt x="32" y="123"/>
                  <a:pt x="32" y="123"/>
                  <a:pt x="32" y="123"/>
                </a:cubicBezTo>
                <a:cubicBezTo>
                  <a:pt x="1" y="154"/>
                  <a:pt x="1" y="154"/>
                  <a:pt x="1" y="154"/>
                </a:cubicBezTo>
                <a:cubicBezTo>
                  <a:pt x="13" y="166"/>
                  <a:pt x="13" y="166"/>
                  <a:pt x="13" y="166"/>
                </a:cubicBezTo>
                <a:cubicBezTo>
                  <a:pt x="44" y="135"/>
                  <a:pt x="44" y="135"/>
                  <a:pt x="44" y="135"/>
                </a:cubicBezTo>
                <a:cubicBezTo>
                  <a:pt x="51" y="142"/>
                  <a:pt x="51" y="142"/>
                  <a:pt x="51" y="142"/>
                </a:cubicBezTo>
                <a:cubicBezTo>
                  <a:pt x="55" y="146"/>
                  <a:pt x="55" y="146"/>
                  <a:pt x="55" y="146"/>
                </a:cubicBezTo>
                <a:cubicBezTo>
                  <a:pt x="68" y="99"/>
                  <a:pt x="68" y="99"/>
                  <a:pt x="68" y="99"/>
                </a:cubicBezTo>
                <a:moveTo>
                  <a:pt x="106" y="26"/>
                </a:moveTo>
                <a:cubicBezTo>
                  <a:pt x="48" y="41"/>
                  <a:pt x="48" y="41"/>
                  <a:pt x="48" y="41"/>
                </a:cubicBezTo>
                <a:cubicBezTo>
                  <a:pt x="62" y="56"/>
                  <a:pt x="62" y="56"/>
                  <a:pt x="62" y="56"/>
                </a:cubicBezTo>
                <a:cubicBezTo>
                  <a:pt x="0" y="118"/>
                  <a:pt x="0" y="118"/>
                  <a:pt x="0" y="118"/>
                </a:cubicBezTo>
                <a:cubicBezTo>
                  <a:pt x="15" y="132"/>
                  <a:pt x="15" y="132"/>
                  <a:pt x="15" y="132"/>
                </a:cubicBezTo>
                <a:cubicBezTo>
                  <a:pt x="25" y="123"/>
                  <a:pt x="25" y="123"/>
                  <a:pt x="25" y="123"/>
                </a:cubicBezTo>
                <a:cubicBezTo>
                  <a:pt x="21" y="119"/>
                  <a:pt x="10" y="109"/>
                  <a:pt x="10" y="109"/>
                </a:cubicBezTo>
                <a:cubicBezTo>
                  <a:pt x="49" y="99"/>
                  <a:pt x="49" y="99"/>
                  <a:pt x="49" y="99"/>
                </a:cubicBezTo>
                <a:cubicBezTo>
                  <a:pt x="77" y="70"/>
                  <a:pt x="77" y="70"/>
                  <a:pt x="77" y="70"/>
                </a:cubicBezTo>
                <a:cubicBezTo>
                  <a:pt x="86" y="79"/>
                  <a:pt x="86" y="79"/>
                  <a:pt x="86" y="79"/>
                </a:cubicBezTo>
                <a:cubicBezTo>
                  <a:pt x="91" y="84"/>
                  <a:pt x="91" y="84"/>
                  <a:pt x="91" y="84"/>
                </a:cubicBezTo>
                <a:cubicBezTo>
                  <a:pt x="106" y="26"/>
                  <a:pt x="106" y="26"/>
                  <a:pt x="106" y="26"/>
                </a:cubicBezTo>
                <a:moveTo>
                  <a:pt x="206" y="0"/>
                </a:moveTo>
                <a:cubicBezTo>
                  <a:pt x="125" y="21"/>
                  <a:pt x="125" y="21"/>
                  <a:pt x="125" y="21"/>
                </a:cubicBezTo>
                <a:cubicBezTo>
                  <a:pt x="144" y="41"/>
                  <a:pt x="144" y="41"/>
                  <a:pt x="144" y="41"/>
                </a:cubicBezTo>
                <a:cubicBezTo>
                  <a:pt x="68" y="118"/>
                  <a:pt x="68" y="118"/>
                  <a:pt x="68" y="118"/>
                </a:cubicBezTo>
                <a:cubicBezTo>
                  <a:pt x="64" y="134"/>
                  <a:pt x="64" y="134"/>
                  <a:pt x="64" y="134"/>
                </a:cubicBezTo>
                <a:cubicBezTo>
                  <a:pt x="78" y="149"/>
                  <a:pt x="78" y="149"/>
                  <a:pt x="78" y="149"/>
                </a:cubicBezTo>
                <a:cubicBezTo>
                  <a:pt x="165" y="62"/>
                  <a:pt x="165" y="62"/>
                  <a:pt x="165" y="62"/>
                </a:cubicBezTo>
                <a:cubicBezTo>
                  <a:pt x="177" y="74"/>
                  <a:pt x="177" y="74"/>
                  <a:pt x="177" y="74"/>
                </a:cubicBezTo>
                <a:cubicBezTo>
                  <a:pt x="184" y="81"/>
                  <a:pt x="184" y="81"/>
                  <a:pt x="184" y="81"/>
                </a:cubicBezTo>
                <a:cubicBezTo>
                  <a:pt x="206" y="0"/>
                  <a:pt x="206" y="0"/>
                  <a:pt x="206" y="0"/>
                </a:cubicBezTo>
              </a:path>
            </a:pathLst>
          </a:custGeom>
          <a:solidFill>
            <a:srgbClr val="85929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 name="Freeform 60"/>
          <p:cNvSpPr>
            <a:spLocks noEditPoints="1"/>
          </p:cNvSpPr>
          <p:nvPr/>
        </p:nvSpPr>
        <p:spPr bwMode="auto">
          <a:xfrm>
            <a:off x="10405650" y="5378487"/>
            <a:ext cx="711200" cy="742950"/>
          </a:xfrm>
          <a:custGeom>
            <a:avLst/>
            <a:gdLst>
              <a:gd name="T0" fmla="*/ 173 w 206"/>
              <a:gd name="T1" fmla="*/ 109 h 215"/>
              <a:gd name="T2" fmla="*/ 115 w 206"/>
              <a:gd name="T3" fmla="*/ 124 h 215"/>
              <a:gd name="T4" fmla="*/ 129 w 206"/>
              <a:gd name="T5" fmla="*/ 138 h 215"/>
              <a:gd name="T6" fmla="*/ 67 w 206"/>
              <a:gd name="T7" fmla="*/ 200 h 215"/>
              <a:gd name="T8" fmla="*/ 82 w 206"/>
              <a:gd name="T9" fmla="*/ 215 h 215"/>
              <a:gd name="T10" fmla="*/ 144 w 206"/>
              <a:gd name="T11" fmla="*/ 153 h 215"/>
              <a:gd name="T12" fmla="*/ 153 w 206"/>
              <a:gd name="T13" fmla="*/ 161 h 215"/>
              <a:gd name="T14" fmla="*/ 157 w 206"/>
              <a:gd name="T15" fmla="*/ 166 h 215"/>
              <a:gd name="T16" fmla="*/ 173 w 206"/>
              <a:gd name="T17" fmla="*/ 109 h 215"/>
              <a:gd name="T18" fmla="*/ 68 w 206"/>
              <a:gd name="T19" fmla="*/ 99 h 215"/>
              <a:gd name="T20" fmla="*/ 20 w 206"/>
              <a:gd name="T21" fmla="*/ 111 h 215"/>
              <a:gd name="T22" fmla="*/ 32 w 206"/>
              <a:gd name="T23" fmla="*/ 123 h 215"/>
              <a:gd name="T24" fmla="*/ 1 w 206"/>
              <a:gd name="T25" fmla="*/ 154 h 215"/>
              <a:gd name="T26" fmla="*/ 13 w 206"/>
              <a:gd name="T27" fmla="*/ 166 h 215"/>
              <a:gd name="T28" fmla="*/ 44 w 206"/>
              <a:gd name="T29" fmla="*/ 135 h 215"/>
              <a:gd name="T30" fmla="*/ 51 w 206"/>
              <a:gd name="T31" fmla="*/ 142 h 215"/>
              <a:gd name="T32" fmla="*/ 55 w 206"/>
              <a:gd name="T33" fmla="*/ 146 h 215"/>
              <a:gd name="T34" fmla="*/ 68 w 206"/>
              <a:gd name="T35" fmla="*/ 99 h 215"/>
              <a:gd name="T36" fmla="*/ 106 w 206"/>
              <a:gd name="T37" fmla="*/ 26 h 215"/>
              <a:gd name="T38" fmla="*/ 48 w 206"/>
              <a:gd name="T39" fmla="*/ 41 h 215"/>
              <a:gd name="T40" fmla="*/ 62 w 206"/>
              <a:gd name="T41" fmla="*/ 56 h 215"/>
              <a:gd name="T42" fmla="*/ 0 w 206"/>
              <a:gd name="T43" fmla="*/ 118 h 215"/>
              <a:gd name="T44" fmla="*/ 15 w 206"/>
              <a:gd name="T45" fmla="*/ 132 h 215"/>
              <a:gd name="T46" fmla="*/ 25 w 206"/>
              <a:gd name="T47" fmla="*/ 123 h 215"/>
              <a:gd name="T48" fmla="*/ 10 w 206"/>
              <a:gd name="T49" fmla="*/ 109 h 215"/>
              <a:gd name="T50" fmla="*/ 49 w 206"/>
              <a:gd name="T51" fmla="*/ 99 h 215"/>
              <a:gd name="T52" fmla="*/ 77 w 206"/>
              <a:gd name="T53" fmla="*/ 70 h 215"/>
              <a:gd name="T54" fmla="*/ 86 w 206"/>
              <a:gd name="T55" fmla="*/ 79 h 215"/>
              <a:gd name="T56" fmla="*/ 91 w 206"/>
              <a:gd name="T57" fmla="*/ 84 h 215"/>
              <a:gd name="T58" fmla="*/ 106 w 206"/>
              <a:gd name="T59" fmla="*/ 26 h 215"/>
              <a:gd name="T60" fmla="*/ 206 w 206"/>
              <a:gd name="T61" fmla="*/ 0 h 215"/>
              <a:gd name="T62" fmla="*/ 125 w 206"/>
              <a:gd name="T63" fmla="*/ 21 h 215"/>
              <a:gd name="T64" fmla="*/ 144 w 206"/>
              <a:gd name="T65" fmla="*/ 41 h 215"/>
              <a:gd name="T66" fmla="*/ 68 w 206"/>
              <a:gd name="T67" fmla="*/ 118 h 215"/>
              <a:gd name="T68" fmla="*/ 64 w 206"/>
              <a:gd name="T69" fmla="*/ 134 h 215"/>
              <a:gd name="T70" fmla="*/ 78 w 206"/>
              <a:gd name="T71" fmla="*/ 149 h 215"/>
              <a:gd name="T72" fmla="*/ 165 w 206"/>
              <a:gd name="T73" fmla="*/ 62 h 215"/>
              <a:gd name="T74" fmla="*/ 177 w 206"/>
              <a:gd name="T75" fmla="*/ 74 h 215"/>
              <a:gd name="T76" fmla="*/ 184 w 206"/>
              <a:gd name="T77" fmla="*/ 81 h 215"/>
              <a:gd name="T78" fmla="*/ 206 w 206"/>
              <a:gd name="T79" fmla="*/ 0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06" h="215">
                <a:moveTo>
                  <a:pt x="173" y="109"/>
                </a:moveTo>
                <a:cubicBezTo>
                  <a:pt x="115" y="124"/>
                  <a:pt x="115" y="124"/>
                  <a:pt x="115" y="124"/>
                </a:cubicBezTo>
                <a:cubicBezTo>
                  <a:pt x="129" y="138"/>
                  <a:pt x="129" y="138"/>
                  <a:pt x="129" y="138"/>
                </a:cubicBezTo>
                <a:cubicBezTo>
                  <a:pt x="67" y="200"/>
                  <a:pt x="67" y="200"/>
                  <a:pt x="67" y="200"/>
                </a:cubicBezTo>
                <a:cubicBezTo>
                  <a:pt x="82" y="215"/>
                  <a:pt x="82" y="215"/>
                  <a:pt x="82" y="215"/>
                </a:cubicBezTo>
                <a:cubicBezTo>
                  <a:pt x="144" y="153"/>
                  <a:pt x="144" y="153"/>
                  <a:pt x="144" y="153"/>
                </a:cubicBezTo>
                <a:cubicBezTo>
                  <a:pt x="153" y="161"/>
                  <a:pt x="153" y="161"/>
                  <a:pt x="153" y="161"/>
                </a:cubicBezTo>
                <a:cubicBezTo>
                  <a:pt x="157" y="166"/>
                  <a:pt x="157" y="166"/>
                  <a:pt x="157" y="166"/>
                </a:cubicBezTo>
                <a:cubicBezTo>
                  <a:pt x="173" y="109"/>
                  <a:pt x="173" y="109"/>
                  <a:pt x="173" y="109"/>
                </a:cubicBezTo>
                <a:moveTo>
                  <a:pt x="68" y="99"/>
                </a:moveTo>
                <a:cubicBezTo>
                  <a:pt x="20" y="111"/>
                  <a:pt x="20" y="111"/>
                  <a:pt x="20" y="111"/>
                </a:cubicBezTo>
                <a:cubicBezTo>
                  <a:pt x="32" y="123"/>
                  <a:pt x="32" y="123"/>
                  <a:pt x="32" y="123"/>
                </a:cubicBezTo>
                <a:cubicBezTo>
                  <a:pt x="1" y="154"/>
                  <a:pt x="1" y="154"/>
                  <a:pt x="1" y="154"/>
                </a:cubicBezTo>
                <a:cubicBezTo>
                  <a:pt x="13" y="166"/>
                  <a:pt x="13" y="166"/>
                  <a:pt x="13" y="166"/>
                </a:cubicBezTo>
                <a:cubicBezTo>
                  <a:pt x="44" y="135"/>
                  <a:pt x="44" y="135"/>
                  <a:pt x="44" y="135"/>
                </a:cubicBezTo>
                <a:cubicBezTo>
                  <a:pt x="51" y="142"/>
                  <a:pt x="51" y="142"/>
                  <a:pt x="51" y="142"/>
                </a:cubicBezTo>
                <a:cubicBezTo>
                  <a:pt x="55" y="146"/>
                  <a:pt x="55" y="146"/>
                  <a:pt x="55" y="146"/>
                </a:cubicBezTo>
                <a:cubicBezTo>
                  <a:pt x="68" y="99"/>
                  <a:pt x="68" y="99"/>
                  <a:pt x="68" y="99"/>
                </a:cubicBezTo>
                <a:moveTo>
                  <a:pt x="106" y="26"/>
                </a:moveTo>
                <a:cubicBezTo>
                  <a:pt x="48" y="41"/>
                  <a:pt x="48" y="41"/>
                  <a:pt x="48" y="41"/>
                </a:cubicBezTo>
                <a:cubicBezTo>
                  <a:pt x="62" y="56"/>
                  <a:pt x="62" y="56"/>
                  <a:pt x="62" y="56"/>
                </a:cubicBezTo>
                <a:cubicBezTo>
                  <a:pt x="0" y="118"/>
                  <a:pt x="0" y="118"/>
                  <a:pt x="0" y="118"/>
                </a:cubicBezTo>
                <a:cubicBezTo>
                  <a:pt x="15" y="132"/>
                  <a:pt x="15" y="132"/>
                  <a:pt x="15" y="132"/>
                </a:cubicBezTo>
                <a:cubicBezTo>
                  <a:pt x="25" y="123"/>
                  <a:pt x="25" y="123"/>
                  <a:pt x="25" y="123"/>
                </a:cubicBezTo>
                <a:cubicBezTo>
                  <a:pt x="21" y="119"/>
                  <a:pt x="10" y="109"/>
                  <a:pt x="10" y="109"/>
                </a:cubicBezTo>
                <a:cubicBezTo>
                  <a:pt x="49" y="99"/>
                  <a:pt x="49" y="99"/>
                  <a:pt x="49" y="99"/>
                </a:cubicBezTo>
                <a:cubicBezTo>
                  <a:pt x="77" y="70"/>
                  <a:pt x="77" y="70"/>
                  <a:pt x="77" y="70"/>
                </a:cubicBezTo>
                <a:cubicBezTo>
                  <a:pt x="86" y="79"/>
                  <a:pt x="86" y="79"/>
                  <a:pt x="86" y="79"/>
                </a:cubicBezTo>
                <a:cubicBezTo>
                  <a:pt x="91" y="84"/>
                  <a:pt x="91" y="84"/>
                  <a:pt x="91" y="84"/>
                </a:cubicBezTo>
                <a:cubicBezTo>
                  <a:pt x="106" y="26"/>
                  <a:pt x="106" y="26"/>
                  <a:pt x="106" y="26"/>
                </a:cubicBezTo>
                <a:moveTo>
                  <a:pt x="206" y="0"/>
                </a:moveTo>
                <a:cubicBezTo>
                  <a:pt x="125" y="21"/>
                  <a:pt x="125" y="21"/>
                  <a:pt x="125" y="21"/>
                </a:cubicBezTo>
                <a:cubicBezTo>
                  <a:pt x="144" y="41"/>
                  <a:pt x="144" y="41"/>
                  <a:pt x="144" y="41"/>
                </a:cubicBezTo>
                <a:cubicBezTo>
                  <a:pt x="68" y="118"/>
                  <a:pt x="68" y="118"/>
                  <a:pt x="68" y="118"/>
                </a:cubicBezTo>
                <a:cubicBezTo>
                  <a:pt x="64" y="134"/>
                  <a:pt x="64" y="134"/>
                  <a:pt x="64" y="134"/>
                </a:cubicBezTo>
                <a:cubicBezTo>
                  <a:pt x="78" y="149"/>
                  <a:pt x="78" y="149"/>
                  <a:pt x="78" y="149"/>
                </a:cubicBezTo>
                <a:cubicBezTo>
                  <a:pt x="165" y="62"/>
                  <a:pt x="165" y="62"/>
                  <a:pt x="165" y="62"/>
                </a:cubicBezTo>
                <a:cubicBezTo>
                  <a:pt x="177" y="74"/>
                  <a:pt x="177" y="74"/>
                  <a:pt x="177" y="74"/>
                </a:cubicBezTo>
                <a:cubicBezTo>
                  <a:pt x="184" y="81"/>
                  <a:pt x="184" y="81"/>
                  <a:pt x="184" y="81"/>
                </a:cubicBezTo>
                <a:cubicBezTo>
                  <a:pt x="206" y="0"/>
                  <a:pt x="206" y="0"/>
                  <a:pt x="206" y="0"/>
                </a:cubicBezTo>
              </a:path>
            </a:pathLst>
          </a:custGeom>
          <a:solidFill>
            <a:srgbClr val="85929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文本框 44"/>
          <p:cNvSpPr txBox="1"/>
          <p:nvPr/>
        </p:nvSpPr>
        <p:spPr>
          <a:xfrm>
            <a:off x="3137496" y="427927"/>
            <a:ext cx="6422120" cy="830997"/>
          </a:xfrm>
          <a:prstGeom prst="rect">
            <a:avLst/>
          </a:prstGeom>
          <a:noFill/>
        </p:spPr>
        <p:txBody>
          <a:bodyPr wrap="square" rtlCol="0">
            <a:spAutoFit/>
          </a:bodyPr>
          <a:lstStyle/>
          <a:p>
            <a:pPr>
              <a:lnSpc>
                <a:spcPct val="120000"/>
              </a:lnSpc>
            </a:pPr>
            <a:r>
              <a:rPr lang="zh-CN" altLang="en-US" sz="4000" dirty="0" smtClean="0">
                <a:solidFill>
                  <a:schemeClr val="tx1">
                    <a:lumMod val="65000"/>
                    <a:lumOff val="35000"/>
                  </a:schemeClr>
                </a:solidFill>
                <a:latin typeface="微软雅黑" panose="020B0503020204020204" pitchFamily="34" charset="-122"/>
                <a:ea typeface="微软雅黑" panose="020B0503020204020204" pitchFamily="34" charset="-122"/>
              </a:rPr>
              <a:t> 如何</a:t>
            </a:r>
            <a:r>
              <a:rPr lang="zh-CN" altLang="en-US" sz="4000" dirty="0">
                <a:solidFill>
                  <a:schemeClr val="tx1">
                    <a:lumMod val="65000"/>
                    <a:lumOff val="35000"/>
                  </a:schemeClr>
                </a:solidFill>
                <a:latin typeface="微软雅黑" panose="020B0503020204020204" pitchFamily="34" charset="-122"/>
                <a:ea typeface="微软雅黑" panose="020B0503020204020204" pitchFamily="34" charset="-122"/>
              </a:rPr>
              <a:t>预防和控制风险</a:t>
            </a:r>
            <a:endParaRPr lang="en-US" altLang="zh-CN" sz="4000" dirty="0" smtClean="0">
              <a:solidFill>
                <a:schemeClr val="tx1">
                  <a:lumMod val="65000"/>
                  <a:lumOff val="35000"/>
                </a:schemeClr>
              </a:solidFill>
              <a:latin typeface="微软雅黑" panose="020B0503020204020204" pitchFamily="34" charset="-122"/>
              <a:ea typeface="微软雅黑" panose="020B0503020204020204" pitchFamily="34" charset="-122"/>
            </a:endParaRPr>
          </a:p>
        </p:txBody>
      </p:sp>
    </p:spTree>
  </p:cSld>
  <p:clrMapOvr>
    <a:masterClrMapping/>
  </p:clrMapOvr>
  <p:transition>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 name="Freeform 60"/>
          <p:cNvSpPr/>
          <p:nvPr/>
        </p:nvSpPr>
        <p:spPr bwMode="auto">
          <a:xfrm>
            <a:off x="0" y="105272"/>
            <a:ext cx="554943" cy="596101"/>
          </a:xfrm>
          <a:custGeom>
            <a:avLst/>
            <a:gdLst>
              <a:gd name="T0" fmla="*/ 415 w 437"/>
              <a:gd name="T1" fmla="*/ 364 h 470"/>
              <a:gd name="T2" fmla="*/ 388 w 437"/>
              <a:gd name="T3" fmla="*/ 335 h 470"/>
              <a:gd name="T4" fmla="*/ 307 w 437"/>
              <a:gd name="T5" fmla="*/ 291 h 470"/>
              <a:gd name="T6" fmla="*/ 273 w 437"/>
              <a:gd name="T7" fmla="*/ 257 h 470"/>
              <a:gd name="T8" fmla="*/ 262 w 437"/>
              <a:gd name="T9" fmla="*/ 240 h 470"/>
              <a:gd name="T10" fmla="*/ 288 w 437"/>
              <a:gd name="T11" fmla="*/ 199 h 470"/>
              <a:gd name="T12" fmla="*/ 294 w 437"/>
              <a:gd name="T13" fmla="*/ 185 h 470"/>
              <a:gd name="T14" fmla="*/ 298 w 437"/>
              <a:gd name="T15" fmla="*/ 147 h 470"/>
              <a:gd name="T16" fmla="*/ 285 w 437"/>
              <a:gd name="T17" fmla="*/ 57 h 470"/>
              <a:gd name="T18" fmla="*/ 280 w 437"/>
              <a:gd name="T19" fmla="*/ 52 h 470"/>
              <a:gd name="T20" fmla="*/ 262 w 437"/>
              <a:gd name="T21" fmla="*/ 37 h 470"/>
              <a:gd name="T22" fmla="*/ 155 w 437"/>
              <a:gd name="T23" fmla="*/ 50 h 470"/>
              <a:gd name="T24" fmla="*/ 140 w 437"/>
              <a:gd name="T25" fmla="*/ 140 h 470"/>
              <a:gd name="T26" fmla="*/ 142 w 437"/>
              <a:gd name="T27" fmla="*/ 179 h 470"/>
              <a:gd name="T28" fmla="*/ 150 w 437"/>
              <a:gd name="T29" fmla="*/ 195 h 470"/>
              <a:gd name="T30" fmla="*/ 153 w 437"/>
              <a:gd name="T31" fmla="*/ 202 h 470"/>
              <a:gd name="T32" fmla="*/ 155 w 437"/>
              <a:gd name="T33" fmla="*/ 201 h 470"/>
              <a:gd name="T34" fmla="*/ 178 w 437"/>
              <a:gd name="T35" fmla="*/ 239 h 470"/>
              <a:gd name="T36" fmla="*/ 159 w 437"/>
              <a:gd name="T37" fmla="*/ 256 h 470"/>
              <a:gd name="T38" fmla="*/ 129 w 437"/>
              <a:gd name="T39" fmla="*/ 291 h 470"/>
              <a:gd name="T40" fmla="*/ 48 w 437"/>
              <a:gd name="T41" fmla="*/ 335 h 470"/>
              <a:gd name="T42" fmla="*/ 21 w 437"/>
              <a:gd name="T43" fmla="*/ 364 h 470"/>
              <a:gd name="T44" fmla="*/ 0 w 437"/>
              <a:gd name="T45" fmla="*/ 451 h 470"/>
              <a:gd name="T46" fmla="*/ 0 w 437"/>
              <a:gd name="T47" fmla="*/ 470 h 470"/>
              <a:gd name="T48" fmla="*/ 437 w 437"/>
              <a:gd name="T49" fmla="*/ 470 h 470"/>
              <a:gd name="T50" fmla="*/ 437 w 437"/>
              <a:gd name="T51" fmla="*/ 451 h 470"/>
              <a:gd name="T52" fmla="*/ 415 w 437"/>
              <a:gd name="T53" fmla="*/ 364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37" h="470">
                <a:moveTo>
                  <a:pt x="415" y="364"/>
                </a:moveTo>
                <a:cubicBezTo>
                  <a:pt x="415" y="364"/>
                  <a:pt x="422" y="351"/>
                  <a:pt x="388" y="335"/>
                </a:cubicBezTo>
                <a:cubicBezTo>
                  <a:pt x="307" y="291"/>
                  <a:pt x="307" y="291"/>
                  <a:pt x="307" y="291"/>
                </a:cubicBezTo>
                <a:cubicBezTo>
                  <a:pt x="273" y="257"/>
                  <a:pt x="273" y="257"/>
                  <a:pt x="273" y="257"/>
                </a:cubicBezTo>
                <a:cubicBezTo>
                  <a:pt x="256" y="248"/>
                  <a:pt x="246" y="251"/>
                  <a:pt x="262" y="240"/>
                </a:cubicBezTo>
                <a:cubicBezTo>
                  <a:pt x="274" y="230"/>
                  <a:pt x="282" y="216"/>
                  <a:pt x="288" y="199"/>
                </a:cubicBezTo>
                <a:cubicBezTo>
                  <a:pt x="289" y="198"/>
                  <a:pt x="292" y="194"/>
                  <a:pt x="294" y="185"/>
                </a:cubicBezTo>
                <a:cubicBezTo>
                  <a:pt x="294" y="185"/>
                  <a:pt x="325" y="148"/>
                  <a:pt x="298" y="147"/>
                </a:cubicBezTo>
                <a:cubicBezTo>
                  <a:pt x="298" y="147"/>
                  <a:pt x="326" y="96"/>
                  <a:pt x="285" y="57"/>
                </a:cubicBezTo>
                <a:cubicBezTo>
                  <a:pt x="285" y="57"/>
                  <a:pt x="283" y="55"/>
                  <a:pt x="280" y="52"/>
                </a:cubicBezTo>
                <a:cubicBezTo>
                  <a:pt x="271" y="42"/>
                  <a:pt x="262" y="37"/>
                  <a:pt x="262" y="37"/>
                </a:cubicBezTo>
                <a:cubicBezTo>
                  <a:pt x="203" y="0"/>
                  <a:pt x="155" y="50"/>
                  <a:pt x="155" y="50"/>
                </a:cubicBezTo>
                <a:cubicBezTo>
                  <a:pt x="113" y="88"/>
                  <a:pt x="140" y="140"/>
                  <a:pt x="140" y="140"/>
                </a:cubicBezTo>
                <a:cubicBezTo>
                  <a:pt x="112" y="140"/>
                  <a:pt x="142" y="179"/>
                  <a:pt x="142" y="179"/>
                </a:cubicBezTo>
                <a:cubicBezTo>
                  <a:pt x="146" y="197"/>
                  <a:pt x="150" y="195"/>
                  <a:pt x="150" y="195"/>
                </a:cubicBezTo>
                <a:cubicBezTo>
                  <a:pt x="152" y="195"/>
                  <a:pt x="152" y="198"/>
                  <a:pt x="153" y="202"/>
                </a:cubicBezTo>
                <a:cubicBezTo>
                  <a:pt x="154" y="201"/>
                  <a:pt x="154" y="201"/>
                  <a:pt x="155" y="201"/>
                </a:cubicBezTo>
                <a:cubicBezTo>
                  <a:pt x="160" y="216"/>
                  <a:pt x="168" y="229"/>
                  <a:pt x="178" y="239"/>
                </a:cubicBezTo>
                <a:cubicBezTo>
                  <a:pt x="187" y="251"/>
                  <a:pt x="163" y="251"/>
                  <a:pt x="159" y="256"/>
                </a:cubicBezTo>
                <a:cubicBezTo>
                  <a:pt x="157" y="259"/>
                  <a:pt x="129" y="291"/>
                  <a:pt x="129" y="291"/>
                </a:cubicBezTo>
                <a:cubicBezTo>
                  <a:pt x="48" y="335"/>
                  <a:pt x="48" y="335"/>
                  <a:pt x="48" y="335"/>
                </a:cubicBezTo>
                <a:cubicBezTo>
                  <a:pt x="15" y="351"/>
                  <a:pt x="21" y="364"/>
                  <a:pt x="21" y="364"/>
                </a:cubicBezTo>
                <a:cubicBezTo>
                  <a:pt x="0" y="451"/>
                  <a:pt x="0" y="451"/>
                  <a:pt x="0" y="451"/>
                </a:cubicBezTo>
                <a:cubicBezTo>
                  <a:pt x="0" y="470"/>
                  <a:pt x="0" y="470"/>
                  <a:pt x="0" y="470"/>
                </a:cubicBezTo>
                <a:cubicBezTo>
                  <a:pt x="437" y="470"/>
                  <a:pt x="437" y="470"/>
                  <a:pt x="437" y="470"/>
                </a:cubicBezTo>
                <a:cubicBezTo>
                  <a:pt x="437" y="451"/>
                  <a:pt x="437" y="451"/>
                  <a:pt x="437" y="451"/>
                </a:cubicBezTo>
                <a:lnTo>
                  <a:pt x="415" y="364"/>
                </a:lnTo>
                <a:close/>
              </a:path>
            </a:pathLst>
          </a:custGeom>
          <a:solidFill>
            <a:srgbClr val="3B444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7" name="文本框 86"/>
          <p:cNvSpPr txBox="1"/>
          <p:nvPr/>
        </p:nvSpPr>
        <p:spPr>
          <a:xfrm>
            <a:off x="2427288" y="24757"/>
            <a:ext cx="9879012" cy="1274195"/>
          </a:xfrm>
          <a:prstGeom prst="rect">
            <a:avLst/>
          </a:prstGeom>
          <a:noFill/>
        </p:spPr>
        <p:txBody>
          <a:bodyPr wrap="square" rtlCol="0">
            <a:spAutoFit/>
          </a:bodyPr>
          <a:lstStyle/>
          <a:p>
            <a:pPr>
              <a:lnSpc>
                <a:spcPct val="120000"/>
              </a:lnSpc>
            </a:pPr>
            <a:r>
              <a:rPr lang="zh-CN" altLang="en-US" sz="3200" dirty="0" smtClean="0">
                <a:solidFill>
                  <a:schemeClr val="tx1">
                    <a:lumMod val="65000"/>
                    <a:lumOff val="35000"/>
                  </a:schemeClr>
                </a:solidFill>
                <a:latin typeface="微软雅黑" panose="020B0503020204020204" pitchFamily="34" charset="-122"/>
                <a:ea typeface="微软雅黑" panose="020B0503020204020204" pitchFamily="34" charset="-122"/>
              </a:rPr>
              <a:t>建筑</a:t>
            </a:r>
            <a:r>
              <a:rPr lang="zh-CN" altLang="en-US" sz="3200" dirty="0">
                <a:solidFill>
                  <a:schemeClr val="tx1">
                    <a:lumMod val="65000"/>
                    <a:lumOff val="35000"/>
                  </a:schemeClr>
                </a:solidFill>
                <a:latin typeface="微软雅黑" panose="020B0503020204020204" pitchFamily="34" charset="-122"/>
                <a:ea typeface="微软雅黑" panose="020B0503020204020204" pitchFamily="34" charset="-122"/>
              </a:rPr>
              <a:t>企业管理的</a:t>
            </a:r>
            <a:r>
              <a:rPr lang="zh-CN" altLang="en-US" sz="3200" dirty="0" smtClean="0">
                <a:solidFill>
                  <a:schemeClr val="tx1">
                    <a:lumMod val="65000"/>
                    <a:lumOff val="35000"/>
                  </a:schemeClr>
                </a:solidFill>
                <a:latin typeface="微软雅黑" panose="020B0503020204020204" pitchFamily="34" charset="-122"/>
                <a:ea typeface="微软雅黑" panose="020B0503020204020204" pitchFamily="34" charset="-122"/>
              </a:rPr>
              <a:t>切入点</a:t>
            </a:r>
            <a:br>
              <a:rPr lang="zh-CN" altLang="en-US" sz="3200" dirty="0">
                <a:solidFill>
                  <a:schemeClr val="tx1">
                    <a:lumMod val="65000"/>
                    <a:lumOff val="35000"/>
                  </a:schemeClr>
                </a:solidFill>
                <a:latin typeface="微软雅黑" panose="020B0503020204020204" pitchFamily="34" charset="-122"/>
                <a:ea typeface="微软雅黑" panose="020B0503020204020204" pitchFamily="34" charset="-122"/>
              </a:rPr>
            </a:br>
            <a:r>
              <a:rPr lang="zh-CN" altLang="en-US" sz="3200" dirty="0" smtClean="0">
                <a:solidFill>
                  <a:schemeClr val="tx1">
                    <a:lumMod val="65000"/>
                    <a:lumOff val="35000"/>
                  </a:schemeClr>
                </a:solidFill>
                <a:latin typeface="微软雅黑" panose="020B0503020204020204" pitchFamily="34" charset="-122"/>
                <a:ea typeface="微软雅黑" panose="020B0503020204020204" pitchFamily="34" charset="-122"/>
              </a:rPr>
              <a:t>          项目</a:t>
            </a:r>
            <a:r>
              <a:rPr lang="zh-CN" altLang="en-US" sz="3200" dirty="0">
                <a:solidFill>
                  <a:schemeClr val="tx1">
                    <a:lumMod val="65000"/>
                    <a:lumOff val="35000"/>
                  </a:schemeClr>
                </a:solidFill>
                <a:latin typeface="微软雅黑" panose="020B0503020204020204" pitchFamily="34" charset="-122"/>
                <a:ea typeface="微软雅黑" panose="020B0503020204020204" pitchFamily="34" charset="-122"/>
              </a:rPr>
              <a:t>和项目经理</a:t>
            </a:r>
            <a:r>
              <a:rPr lang="zh-CN" altLang="en-US" sz="3200" dirty="0" smtClean="0">
                <a:solidFill>
                  <a:schemeClr val="tx1">
                    <a:lumMod val="65000"/>
                    <a:lumOff val="35000"/>
                  </a:schemeClr>
                </a:solidFill>
                <a:latin typeface="微软雅黑" panose="020B0503020204020204" pitchFamily="34" charset="-122"/>
                <a:ea typeface="微软雅黑" panose="020B0503020204020204" pitchFamily="34" charset="-122"/>
              </a:rPr>
              <a:t>（包括承包经营的分公司经理）</a:t>
            </a:r>
            <a:endParaRPr lang="en-US" altLang="zh-CN" sz="3200" dirty="0" smtClean="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1" name="Freeform 6"/>
          <p:cNvSpPr/>
          <p:nvPr/>
        </p:nvSpPr>
        <p:spPr bwMode="auto">
          <a:xfrm>
            <a:off x="10207349" y="4936894"/>
            <a:ext cx="875972" cy="916580"/>
          </a:xfrm>
          <a:custGeom>
            <a:avLst/>
            <a:gdLst>
              <a:gd name="T0" fmla="*/ 453 w 453"/>
              <a:gd name="T1" fmla="*/ 0 h 474"/>
              <a:gd name="T2" fmla="*/ 0 w 453"/>
              <a:gd name="T3" fmla="*/ 197 h 474"/>
              <a:gd name="T4" fmla="*/ 0 w 453"/>
              <a:gd name="T5" fmla="*/ 474 h 474"/>
              <a:gd name="T6" fmla="*/ 453 w 453"/>
              <a:gd name="T7" fmla="*/ 277 h 474"/>
              <a:gd name="T8" fmla="*/ 453 w 453"/>
              <a:gd name="T9" fmla="*/ 0 h 474"/>
            </a:gdLst>
            <a:ahLst/>
            <a:cxnLst>
              <a:cxn ang="0">
                <a:pos x="T0" y="T1"/>
              </a:cxn>
              <a:cxn ang="0">
                <a:pos x="T2" y="T3"/>
              </a:cxn>
              <a:cxn ang="0">
                <a:pos x="T4" y="T5"/>
              </a:cxn>
              <a:cxn ang="0">
                <a:pos x="T6" y="T7"/>
              </a:cxn>
              <a:cxn ang="0">
                <a:pos x="T8" y="T9"/>
              </a:cxn>
            </a:cxnLst>
            <a:rect l="0" t="0" r="r" b="b"/>
            <a:pathLst>
              <a:path w="453" h="474">
                <a:moveTo>
                  <a:pt x="453" y="0"/>
                </a:moveTo>
                <a:lnTo>
                  <a:pt x="0" y="197"/>
                </a:lnTo>
                <a:lnTo>
                  <a:pt x="0" y="474"/>
                </a:lnTo>
                <a:lnTo>
                  <a:pt x="453" y="277"/>
                </a:lnTo>
                <a:lnTo>
                  <a:pt x="453" y="0"/>
                </a:lnTo>
                <a:close/>
              </a:path>
            </a:pathLst>
          </a:custGeom>
          <a:solidFill>
            <a:srgbClr val="2AA1D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 name="Freeform 7"/>
          <p:cNvSpPr/>
          <p:nvPr/>
        </p:nvSpPr>
        <p:spPr bwMode="auto">
          <a:xfrm>
            <a:off x="9331378" y="4936894"/>
            <a:ext cx="875972" cy="916580"/>
          </a:xfrm>
          <a:custGeom>
            <a:avLst/>
            <a:gdLst>
              <a:gd name="T0" fmla="*/ 0 w 453"/>
              <a:gd name="T1" fmla="*/ 0 h 474"/>
              <a:gd name="T2" fmla="*/ 453 w 453"/>
              <a:gd name="T3" fmla="*/ 197 h 474"/>
              <a:gd name="T4" fmla="*/ 453 w 453"/>
              <a:gd name="T5" fmla="*/ 474 h 474"/>
              <a:gd name="T6" fmla="*/ 0 w 453"/>
              <a:gd name="T7" fmla="*/ 277 h 474"/>
              <a:gd name="T8" fmla="*/ 0 w 453"/>
              <a:gd name="T9" fmla="*/ 0 h 474"/>
            </a:gdLst>
            <a:ahLst/>
            <a:cxnLst>
              <a:cxn ang="0">
                <a:pos x="T0" y="T1"/>
              </a:cxn>
              <a:cxn ang="0">
                <a:pos x="T2" y="T3"/>
              </a:cxn>
              <a:cxn ang="0">
                <a:pos x="T4" y="T5"/>
              </a:cxn>
              <a:cxn ang="0">
                <a:pos x="T6" y="T7"/>
              </a:cxn>
              <a:cxn ang="0">
                <a:pos x="T8" y="T9"/>
              </a:cxn>
            </a:cxnLst>
            <a:rect l="0" t="0" r="r" b="b"/>
            <a:pathLst>
              <a:path w="453" h="474">
                <a:moveTo>
                  <a:pt x="0" y="0"/>
                </a:moveTo>
                <a:lnTo>
                  <a:pt x="453" y="197"/>
                </a:lnTo>
                <a:lnTo>
                  <a:pt x="453" y="474"/>
                </a:lnTo>
                <a:lnTo>
                  <a:pt x="0" y="277"/>
                </a:lnTo>
                <a:lnTo>
                  <a:pt x="0" y="0"/>
                </a:lnTo>
                <a:close/>
              </a:path>
            </a:pathLst>
          </a:custGeom>
          <a:solidFill>
            <a:srgbClr val="4BAEE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 name="Freeform 8"/>
          <p:cNvSpPr/>
          <p:nvPr/>
        </p:nvSpPr>
        <p:spPr bwMode="auto">
          <a:xfrm>
            <a:off x="9331378" y="4936894"/>
            <a:ext cx="875972" cy="916580"/>
          </a:xfrm>
          <a:custGeom>
            <a:avLst/>
            <a:gdLst>
              <a:gd name="T0" fmla="*/ 0 w 453"/>
              <a:gd name="T1" fmla="*/ 0 h 474"/>
              <a:gd name="T2" fmla="*/ 453 w 453"/>
              <a:gd name="T3" fmla="*/ 197 h 474"/>
              <a:gd name="T4" fmla="*/ 453 w 453"/>
              <a:gd name="T5" fmla="*/ 474 h 474"/>
              <a:gd name="T6" fmla="*/ 0 w 453"/>
              <a:gd name="T7" fmla="*/ 277 h 474"/>
              <a:gd name="T8" fmla="*/ 0 w 453"/>
              <a:gd name="T9" fmla="*/ 0 h 474"/>
            </a:gdLst>
            <a:ahLst/>
            <a:cxnLst>
              <a:cxn ang="0">
                <a:pos x="T0" y="T1"/>
              </a:cxn>
              <a:cxn ang="0">
                <a:pos x="T2" y="T3"/>
              </a:cxn>
              <a:cxn ang="0">
                <a:pos x="T4" y="T5"/>
              </a:cxn>
              <a:cxn ang="0">
                <a:pos x="T6" y="T7"/>
              </a:cxn>
              <a:cxn ang="0">
                <a:pos x="T8" y="T9"/>
              </a:cxn>
            </a:cxnLst>
            <a:rect l="0" t="0" r="r" b="b"/>
            <a:pathLst>
              <a:path w="453" h="474">
                <a:moveTo>
                  <a:pt x="0" y="0"/>
                </a:moveTo>
                <a:lnTo>
                  <a:pt x="453" y="197"/>
                </a:lnTo>
                <a:lnTo>
                  <a:pt x="453" y="474"/>
                </a:lnTo>
                <a:lnTo>
                  <a:pt x="0" y="27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9"/>
          <p:cNvSpPr/>
          <p:nvPr/>
        </p:nvSpPr>
        <p:spPr bwMode="auto">
          <a:xfrm>
            <a:off x="9331378" y="4561753"/>
            <a:ext cx="1751943" cy="756081"/>
          </a:xfrm>
          <a:custGeom>
            <a:avLst/>
            <a:gdLst>
              <a:gd name="T0" fmla="*/ 453 w 906"/>
              <a:gd name="T1" fmla="*/ 0 h 391"/>
              <a:gd name="T2" fmla="*/ 0 w 906"/>
              <a:gd name="T3" fmla="*/ 194 h 391"/>
              <a:gd name="T4" fmla="*/ 453 w 906"/>
              <a:gd name="T5" fmla="*/ 391 h 391"/>
              <a:gd name="T6" fmla="*/ 906 w 906"/>
              <a:gd name="T7" fmla="*/ 194 h 391"/>
              <a:gd name="T8" fmla="*/ 453 w 906"/>
              <a:gd name="T9" fmla="*/ 0 h 391"/>
            </a:gdLst>
            <a:ahLst/>
            <a:cxnLst>
              <a:cxn ang="0">
                <a:pos x="T0" y="T1"/>
              </a:cxn>
              <a:cxn ang="0">
                <a:pos x="T2" y="T3"/>
              </a:cxn>
              <a:cxn ang="0">
                <a:pos x="T4" y="T5"/>
              </a:cxn>
              <a:cxn ang="0">
                <a:pos x="T6" y="T7"/>
              </a:cxn>
              <a:cxn ang="0">
                <a:pos x="T8" y="T9"/>
              </a:cxn>
            </a:cxnLst>
            <a:rect l="0" t="0" r="r" b="b"/>
            <a:pathLst>
              <a:path w="906" h="391">
                <a:moveTo>
                  <a:pt x="453" y="0"/>
                </a:moveTo>
                <a:lnTo>
                  <a:pt x="0" y="194"/>
                </a:lnTo>
                <a:lnTo>
                  <a:pt x="453" y="391"/>
                </a:lnTo>
                <a:lnTo>
                  <a:pt x="906" y="194"/>
                </a:lnTo>
                <a:lnTo>
                  <a:pt x="453"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10"/>
          <p:cNvSpPr/>
          <p:nvPr/>
        </p:nvSpPr>
        <p:spPr bwMode="auto">
          <a:xfrm>
            <a:off x="10207349" y="3875286"/>
            <a:ext cx="875972" cy="914646"/>
          </a:xfrm>
          <a:custGeom>
            <a:avLst/>
            <a:gdLst>
              <a:gd name="T0" fmla="*/ 453 w 453"/>
              <a:gd name="T1" fmla="*/ 0 h 473"/>
              <a:gd name="T2" fmla="*/ 0 w 453"/>
              <a:gd name="T3" fmla="*/ 194 h 473"/>
              <a:gd name="T4" fmla="*/ 0 w 453"/>
              <a:gd name="T5" fmla="*/ 473 h 473"/>
              <a:gd name="T6" fmla="*/ 453 w 453"/>
              <a:gd name="T7" fmla="*/ 277 h 473"/>
              <a:gd name="T8" fmla="*/ 453 w 453"/>
              <a:gd name="T9" fmla="*/ 0 h 473"/>
            </a:gdLst>
            <a:ahLst/>
            <a:cxnLst>
              <a:cxn ang="0">
                <a:pos x="T0" y="T1"/>
              </a:cxn>
              <a:cxn ang="0">
                <a:pos x="T2" y="T3"/>
              </a:cxn>
              <a:cxn ang="0">
                <a:pos x="T4" y="T5"/>
              </a:cxn>
              <a:cxn ang="0">
                <a:pos x="T6" y="T7"/>
              </a:cxn>
              <a:cxn ang="0">
                <a:pos x="T8" y="T9"/>
              </a:cxn>
            </a:cxnLst>
            <a:rect l="0" t="0" r="r" b="b"/>
            <a:pathLst>
              <a:path w="453" h="473">
                <a:moveTo>
                  <a:pt x="453" y="0"/>
                </a:moveTo>
                <a:lnTo>
                  <a:pt x="0" y="194"/>
                </a:lnTo>
                <a:lnTo>
                  <a:pt x="0" y="473"/>
                </a:lnTo>
                <a:lnTo>
                  <a:pt x="453" y="277"/>
                </a:lnTo>
                <a:lnTo>
                  <a:pt x="453" y="0"/>
                </a:lnTo>
                <a:close/>
              </a:path>
            </a:pathLst>
          </a:custGeom>
          <a:solidFill>
            <a:srgbClr val="4544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 name="Freeform 11"/>
          <p:cNvSpPr/>
          <p:nvPr/>
        </p:nvSpPr>
        <p:spPr bwMode="auto">
          <a:xfrm>
            <a:off x="9331378" y="3875286"/>
            <a:ext cx="875972" cy="914646"/>
          </a:xfrm>
          <a:custGeom>
            <a:avLst/>
            <a:gdLst>
              <a:gd name="T0" fmla="*/ 0 w 453"/>
              <a:gd name="T1" fmla="*/ 0 h 473"/>
              <a:gd name="T2" fmla="*/ 453 w 453"/>
              <a:gd name="T3" fmla="*/ 194 h 473"/>
              <a:gd name="T4" fmla="*/ 453 w 453"/>
              <a:gd name="T5" fmla="*/ 473 h 473"/>
              <a:gd name="T6" fmla="*/ 0 w 453"/>
              <a:gd name="T7" fmla="*/ 277 h 473"/>
              <a:gd name="T8" fmla="*/ 0 w 453"/>
              <a:gd name="T9" fmla="*/ 0 h 473"/>
            </a:gdLst>
            <a:ahLst/>
            <a:cxnLst>
              <a:cxn ang="0">
                <a:pos x="T0" y="T1"/>
              </a:cxn>
              <a:cxn ang="0">
                <a:pos x="T2" y="T3"/>
              </a:cxn>
              <a:cxn ang="0">
                <a:pos x="T4" y="T5"/>
              </a:cxn>
              <a:cxn ang="0">
                <a:pos x="T6" y="T7"/>
              </a:cxn>
              <a:cxn ang="0">
                <a:pos x="T8" y="T9"/>
              </a:cxn>
            </a:cxnLst>
            <a:rect l="0" t="0" r="r" b="b"/>
            <a:pathLst>
              <a:path w="453" h="473">
                <a:moveTo>
                  <a:pt x="0" y="0"/>
                </a:moveTo>
                <a:lnTo>
                  <a:pt x="453" y="194"/>
                </a:lnTo>
                <a:lnTo>
                  <a:pt x="453" y="473"/>
                </a:lnTo>
                <a:lnTo>
                  <a:pt x="0" y="277"/>
                </a:lnTo>
                <a:lnTo>
                  <a:pt x="0" y="0"/>
                </a:lnTo>
                <a:close/>
              </a:path>
            </a:pathLst>
          </a:custGeom>
          <a:solidFill>
            <a:srgbClr val="60606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Freeform 12"/>
          <p:cNvSpPr/>
          <p:nvPr/>
        </p:nvSpPr>
        <p:spPr bwMode="auto">
          <a:xfrm>
            <a:off x="9331378" y="3500146"/>
            <a:ext cx="1751943" cy="750280"/>
          </a:xfrm>
          <a:custGeom>
            <a:avLst/>
            <a:gdLst>
              <a:gd name="T0" fmla="*/ 453 w 906"/>
              <a:gd name="T1" fmla="*/ 0 h 388"/>
              <a:gd name="T2" fmla="*/ 0 w 906"/>
              <a:gd name="T3" fmla="*/ 194 h 388"/>
              <a:gd name="T4" fmla="*/ 453 w 906"/>
              <a:gd name="T5" fmla="*/ 388 h 388"/>
              <a:gd name="T6" fmla="*/ 906 w 906"/>
              <a:gd name="T7" fmla="*/ 194 h 388"/>
              <a:gd name="T8" fmla="*/ 453 w 906"/>
              <a:gd name="T9" fmla="*/ 0 h 388"/>
            </a:gdLst>
            <a:ahLst/>
            <a:cxnLst>
              <a:cxn ang="0">
                <a:pos x="T0" y="T1"/>
              </a:cxn>
              <a:cxn ang="0">
                <a:pos x="T2" y="T3"/>
              </a:cxn>
              <a:cxn ang="0">
                <a:pos x="T4" y="T5"/>
              </a:cxn>
              <a:cxn ang="0">
                <a:pos x="T6" y="T7"/>
              </a:cxn>
              <a:cxn ang="0">
                <a:pos x="T8" y="T9"/>
              </a:cxn>
            </a:cxnLst>
            <a:rect l="0" t="0" r="r" b="b"/>
            <a:pathLst>
              <a:path w="906" h="388">
                <a:moveTo>
                  <a:pt x="453" y="0"/>
                </a:moveTo>
                <a:lnTo>
                  <a:pt x="0" y="194"/>
                </a:lnTo>
                <a:lnTo>
                  <a:pt x="453" y="388"/>
                </a:lnTo>
                <a:lnTo>
                  <a:pt x="906" y="194"/>
                </a:lnTo>
                <a:lnTo>
                  <a:pt x="453"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Freeform 13"/>
          <p:cNvSpPr/>
          <p:nvPr/>
        </p:nvSpPr>
        <p:spPr bwMode="auto">
          <a:xfrm>
            <a:off x="10207349" y="2811744"/>
            <a:ext cx="875972" cy="916580"/>
          </a:xfrm>
          <a:custGeom>
            <a:avLst/>
            <a:gdLst>
              <a:gd name="T0" fmla="*/ 453 w 453"/>
              <a:gd name="T1" fmla="*/ 0 h 474"/>
              <a:gd name="T2" fmla="*/ 0 w 453"/>
              <a:gd name="T3" fmla="*/ 194 h 474"/>
              <a:gd name="T4" fmla="*/ 0 w 453"/>
              <a:gd name="T5" fmla="*/ 474 h 474"/>
              <a:gd name="T6" fmla="*/ 453 w 453"/>
              <a:gd name="T7" fmla="*/ 277 h 474"/>
              <a:gd name="T8" fmla="*/ 453 w 453"/>
              <a:gd name="T9" fmla="*/ 0 h 474"/>
            </a:gdLst>
            <a:ahLst/>
            <a:cxnLst>
              <a:cxn ang="0">
                <a:pos x="T0" y="T1"/>
              </a:cxn>
              <a:cxn ang="0">
                <a:pos x="T2" y="T3"/>
              </a:cxn>
              <a:cxn ang="0">
                <a:pos x="T4" y="T5"/>
              </a:cxn>
              <a:cxn ang="0">
                <a:pos x="T6" y="T7"/>
              </a:cxn>
              <a:cxn ang="0">
                <a:pos x="T8" y="T9"/>
              </a:cxn>
            </a:cxnLst>
            <a:rect l="0" t="0" r="r" b="b"/>
            <a:pathLst>
              <a:path w="453" h="474">
                <a:moveTo>
                  <a:pt x="453" y="0"/>
                </a:moveTo>
                <a:lnTo>
                  <a:pt x="0" y="194"/>
                </a:lnTo>
                <a:lnTo>
                  <a:pt x="0" y="474"/>
                </a:lnTo>
                <a:lnTo>
                  <a:pt x="453" y="277"/>
                </a:lnTo>
                <a:lnTo>
                  <a:pt x="453" y="0"/>
                </a:lnTo>
                <a:close/>
              </a:path>
            </a:pathLst>
          </a:custGeom>
          <a:solidFill>
            <a:srgbClr val="F0466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Freeform 14"/>
          <p:cNvSpPr/>
          <p:nvPr/>
        </p:nvSpPr>
        <p:spPr bwMode="auto">
          <a:xfrm>
            <a:off x="9331378" y="2811744"/>
            <a:ext cx="875972" cy="916580"/>
          </a:xfrm>
          <a:custGeom>
            <a:avLst/>
            <a:gdLst>
              <a:gd name="T0" fmla="*/ 0 w 453"/>
              <a:gd name="T1" fmla="*/ 0 h 474"/>
              <a:gd name="T2" fmla="*/ 453 w 453"/>
              <a:gd name="T3" fmla="*/ 194 h 474"/>
              <a:gd name="T4" fmla="*/ 453 w 453"/>
              <a:gd name="T5" fmla="*/ 474 h 474"/>
              <a:gd name="T6" fmla="*/ 0 w 453"/>
              <a:gd name="T7" fmla="*/ 277 h 474"/>
              <a:gd name="T8" fmla="*/ 0 w 453"/>
              <a:gd name="T9" fmla="*/ 0 h 474"/>
            </a:gdLst>
            <a:ahLst/>
            <a:cxnLst>
              <a:cxn ang="0">
                <a:pos x="T0" y="T1"/>
              </a:cxn>
              <a:cxn ang="0">
                <a:pos x="T2" y="T3"/>
              </a:cxn>
              <a:cxn ang="0">
                <a:pos x="T4" y="T5"/>
              </a:cxn>
              <a:cxn ang="0">
                <a:pos x="T6" y="T7"/>
              </a:cxn>
              <a:cxn ang="0">
                <a:pos x="T8" y="T9"/>
              </a:cxn>
            </a:cxnLst>
            <a:rect l="0" t="0" r="r" b="b"/>
            <a:pathLst>
              <a:path w="453" h="474">
                <a:moveTo>
                  <a:pt x="0" y="0"/>
                </a:moveTo>
                <a:lnTo>
                  <a:pt x="453" y="194"/>
                </a:lnTo>
                <a:lnTo>
                  <a:pt x="453" y="474"/>
                </a:lnTo>
                <a:lnTo>
                  <a:pt x="0" y="277"/>
                </a:lnTo>
                <a:lnTo>
                  <a:pt x="0" y="0"/>
                </a:lnTo>
                <a:close/>
              </a:path>
            </a:pathLst>
          </a:custGeom>
          <a:solidFill>
            <a:srgbClr val="F3698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Freeform 15"/>
          <p:cNvSpPr/>
          <p:nvPr/>
        </p:nvSpPr>
        <p:spPr bwMode="auto">
          <a:xfrm>
            <a:off x="9331378" y="2811744"/>
            <a:ext cx="875972" cy="916580"/>
          </a:xfrm>
          <a:custGeom>
            <a:avLst/>
            <a:gdLst>
              <a:gd name="T0" fmla="*/ 0 w 453"/>
              <a:gd name="T1" fmla="*/ 0 h 474"/>
              <a:gd name="T2" fmla="*/ 453 w 453"/>
              <a:gd name="T3" fmla="*/ 194 h 474"/>
              <a:gd name="T4" fmla="*/ 453 w 453"/>
              <a:gd name="T5" fmla="*/ 474 h 474"/>
              <a:gd name="T6" fmla="*/ 0 w 453"/>
              <a:gd name="T7" fmla="*/ 277 h 474"/>
              <a:gd name="T8" fmla="*/ 0 w 453"/>
              <a:gd name="T9" fmla="*/ 0 h 474"/>
            </a:gdLst>
            <a:ahLst/>
            <a:cxnLst>
              <a:cxn ang="0">
                <a:pos x="T0" y="T1"/>
              </a:cxn>
              <a:cxn ang="0">
                <a:pos x="T2" y="T3"/>
              </a:cxn>
              <a:cxn ang="0">
                <a:pos x="T4" y="T5"/>
              </a:cxn>
              <a:cxn ang="0">
                <a:pos x="T6" y="T7"/>
              </a:cxn>
              <a:cxn ang="0">
                <a:pos x="T8" y="T9"/>
              </a:cxn>
            </a:cxnLst>
            <a:rect l="0" t="0" r="r" b="b"/>
            <a:pathLst>
              <a:path w="453" h="474">
                <a:moveTo>
                  <a:pt x="0" y="0"/>
                </a:moveTo>
                <a:lnTo>
                  <a:pt x="453" y="194"/>
                </a:lnTo>
                <a:lnTo>
                  <a:pt x="453" y="474"/>
                </a:lnTo>
                <a:lnTo>
                  <a:pt x="0" y="27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 name="Freeform 16"/>
          <p:cNvSpPr/>
          <p:nvPr/>
        </p:nvSpPr>
        <p:spPr bwMode="auto">
          <a:xfrm>
            <a:off x="9331378" y="2436604"/>
            <a:ext cx="1751943" cy="750280"/>
          </a:xfrm>
          <a:custGeom>
            <a:avLst/>
            <a:gdLst>
              <a:gd name="T0" fmla="*/ 453 w 906"/>
              <a:gd name="T1" fmla="*/ 0 h 388"/>
              <a:gd name="T2" fmla="*/ 0 w 906"/>
              <a:gd name="T3" fmla="*/ 194 h 388"/>
              <a:gd name="T4" fmla="*/ 453 w 906"/>
              <a:gd name="T5" fmla="*/ 388 h 388"/>
              <a:gd name="T6" fmla="*/ 906 w 906"/>
              <a:gd name="T7" fmla="*/ 194 h 388"/>
              <a:gd name="T8" fmla="*/ 453 w 906"/>
              <a:gd name="T9" fmla="*/ 0 h 388"/>
            </a:gdLst>
            <a:ahLst/>
            <a:cxnLst>
              <a:cxn ang="0">
                <a:pos x="T0" y="T1"/>
              </a:cxn>
              <a:cxn ang="0">
                <a:pos x="T2" y="T3"/>
              </a:cxn>
              <a:cxn ang="0">
                <a:pos x="T4" y="T5"/>
              </a:cxn>
              <a:cxn ang="0">
                <a:pos x="T6" y="T7"/>
              </a:cxn>
              <a:cxn ang="0">
                <a:pos x="T8" y="T9"/>
              </a:cxn>
            </a:cxnLst>
            <a:rect l="0" t="0" r="r" b="b"/>
            <a:pathLst>
              <a:path w="906" h="388">
                <a:moveTo>
                  <a:pt x="453" y="0"/>
                </a:moveTo>
                <a:lnTo>
                  <a:pt x="0" y="194"/>
                </a:lnTo>
                <a:lnTo>
                  <a:pt x="453" y="388"/>
                </a:lnTo>
                <a:lnTo>
                  <a:pt x="906" y="194"/>
                </a:lnTo>
                <a:lnTo>
                  <a:pt x="453"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 name="Freeform 17"/>
          <p:cNvSpPr/>
          <p:nvPr/>
        </p:nvSpPr>
        <p:spPr bwMode="auto">
          <a:xfrm>
            <a:off x="10207349" y="1750136"/>
            <a:ext cx="875972" cy="916580"/>
          </a:xfrm>
          <a:custGeom>
            <a:avLst/>
            <a:gdLst>
              <a:gd name="T0" fmla="*/ 453 w 453"/>
              <a:gd name="T1" fmla="*/ 0 h 474"/>
              <a:gd name="T2" fmla="*/ 0 w 453"/>
              <a:gd name="T3" fmla="*/ 194 h 474"/>
              <a:gd name="T4" fmla="*/ 0 w 453"/>
              <a:gd name="T5" fmla="*/ 474 h 474"/>
              <a:gd name="T6" fmla="*/ 453 w 453"/>
              <a:gd name="T7" fmla="*/ 277 h 474"/>
              <a:gd name="T8" fmla="*/ 453 w 453"/>
              <a:gd name="T9" fmla="*/ 0 h 474"/>
            </a:gdLst>
            <a:ahLst/>
            <a:cxnLst>
              <a:cxn ang="0">
                <a:pos x="T0" y="T1"/>
              </a:cxn>
              <a:cxn ang="0">
                <a:pos x="T2" y="T3"/>
              </a:cxn>
              <a:cxn ang="0">
                <a:pos x="T4" y="T5"/>
              </a:cxn>
              <a:cxn ang="0">
                <a:pos x="T6" y="T7"/>
              </a:cxn>
              <a:cxn ang="0">
                <a:pos x="T8" y="T9"/>
              </a:cxn>
            </a:cxnLst>
            <a:rect l="0" t="0" r="r" b="b"/>
            <a:pathLst>
              <a:path w="453" h="474">
                <a:moveTo>
                  <a:pt x="453" y="0"/>
                </a:moveTo>
                <a:lnTo>
                  <a:pt x="0" y="194"/>
                </a:lnTo>
                <a:lnTo>
                  <a:pt x="0" y="474"/>
                </a:lnTo>
                <a:lnTo>
                  <a:pt x="453" y="277"/>
                </a:lnTo>
                <a:lnTo>
                  <a:pt x="453" y="0"/>
                </a:lnTo>
                <a:close/>
              </a:path>
            </a:pathLst>
          </a:custGeom>
          <a:solidFill>
            <a:srgbClr val="F49C1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ltLang="zh-CN" dirty="0" smtClean="0"/>
          </a:p>
        </p:txBody>
      </p:sp>
      <p:sp>
        <p:nvSpPr>
          <p:cNvPr id="75" name="Freeform 18"/>
          <p:cNvSpPr/>
          <p:nvPr/>
        </p:nvSpPr>
        <p:spPr bwMode="auto">
          <a:xfrm>
            <a:off x="9331378" y="1750136"/>
            <a:ext cx="875972" cy="916580"/>
          </a:xfrm>
          <a:custGeom>
            <a:avLst/>
            <a:gdLst>
              <a:gd name="T0" fmla="*/ 0 w 453"/>
              <a:gd name="T1" fmla="*/ 0 h 474"/>
              <a:gd name="T2" fmla="*/ 453 w 453"/>
              <a:gd name="T3" fmla="*/ 194 h 474"/>
              <a:gd name="T4" fmla="*/ 453 w 453"/>
              <a:gd name="T5" fmla="*/ 474 h 474"/>
              <a:gd name="T6" fmla="*/ 0 w 453"/>
              <a:gd name="T7" fmla="*/ 277 h 474"/>
              <a:gd name="T8" fmla="*/ 0 w 453"/>
              <a:gd name="T9" fmla="*/ 0 h 474"/>
            </a:gdLst>
            <a:ahLst/>
            <a:cxnLst>
              <a:cxn ang="0">
                <a:pos x="T0" y="T1"/>
              </a:cxn>
              <a:cxn ang="0">
                <a:pos x="T2" y="T3"/>
              </a:cxn>
              <a:cxn ang="0">
                <a:pos x="T4" y="T5"/>
              </a:cxn>
              <a:cxn ang="0">
                <a:pos x="T6" y="T7"/>
              </a:cxn>
              <a:cxn ang="0">
                <a:pos x="T8" y="T9"/>
              </a:cxn>
            </a:cxnLst>
            <a:rect l="0" t="0" r="r" b="b"/>
            <a:pathLst>
              <a:path w="453" h="474">
                <a:moveTo>
                  <a:pt x="0" y="0"/>
                </a:moveTo>
                <a:lnTo>
                  <a:pt x="453" y="194"/>
                </a:lnTo>
                <a:lnTo>
                  <a:pt x="453" y="474"/>
                </a:lnTo>
                <a:lnTo>
                  <a:pt x="0" y="277"/>
                </a:lnTo>
                <a:lnTo>
                  <a:pt x="0" y="0"/>
                </a:lnTo>
                <a:close/>
              </a:path>
            </a:pathLst>
          </a:custGeom>
          <a:solidFill>
            <a:srgbClr val="F6AC4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19"/>
          <p:cNvSpPr/>
          <p:nvPr/>
        </p:nvSpPr>
        <p:spPr bwMode="auto">
          <a:xfrm>
            <a:off x="9331378" y="1750136"/>
            <a:ext cx="875972" cy="916580"/>
          </a:xfrm>
          <a:custGeom>
            <a:avLst/>
            <a:gdLst>
              <a:gd name="T0" fmla="*/ 0 w 453"/>
              <a:gd name="T1" fmla="*/ 0 h 474"/>
              <a:gd name="T2" fmla="*/ 453 w 453"/>
              <a:gd name="T3" fmla="*/ 194 h 474"/>
              <a:gd name="T4" fmla="*/ 453 w 453"/>
              <a:gd name="T5" fmla="*/ 474 h 474"/>
              <a:gd name="T6" fmla="*/ 0 w 453"/>
              <a:gd name="T7" fmla="*/ 277 h 474"/>
              <a:gd name="T8" fmla="*/ 0 w 453"/>
              <a:gd name="T9" fmla="*/ 0 h 474"/>
            </a:gdLst>
            <a:ahLst/>
            <a:cxnLst>
              <a:cxn ang="0">
                <a:pos x="T0" y="T1"/>
              </a:cxn>
              <a:cxn ang="0">
                <a:pos x="T2" y="T3"/>
              </a:cxn>
              <a:cxn ang="0">
                <a:pos x="T4" y="T5"/>
              </a:cxn>
              <a:cxn ang="0">
                <a:pos x="T6" y="T7"/>
              </a:cxn>
              <a:cxn ang="0">
                <a:pos x="T8" y="T9"/>
              </a:cxn>
            </a:cxnLst>
            <a:rect l="0" t="0" r="r" b="b"/>
            <a:pathLst>
              <a:path w="453" h="474">
                <a:moveTo>
                  <a:pt x="0" y="0"/>
                </a:moveTo>
                <a:lnTo>
                  <a:pt x="453" y="194"/>
                </a:lnTo>
                <a:lnTo>
                  <a:pt x="453" y="474"/>
                </a:lnTo>
                <a:lnTo>
                  <a:pt x="0" y="277"/>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 name="Freeform 20"/>
          <p:cNvSpPr/>
          <p:nvPr/>
        </p:nvSpPr>
        <p:spPr bwMode="auto">
          <a:xfrm>
            <a:off x="9331378" y="1374996"/>
            <a:ext cx="1751943" cy="750280"/>
          </a:xfrm>
          <a:custGeom>
            <a:avLst/>
            <a:gdLst>
              <a:gd name="T0" fmla="*/ 453 w 906"/>
              <a:gd name="T1" fmla="*/ 0 h 388"/>
              <a:gd name="T2" fmla="*/ 0 w 906"/>
              <a:gd name="T3" fmla="*/ 194 h 388"/>
              <a:gd name="T4" fmla="*/ 453 w 906"/>
              <a:gd name="T5" fmla="*/ 388 h 388"/>
              <a:gd name="T6" fmla="*/ 906 w 906"/>
              <a:gd name="T7" fmla="*/ 194 h 388"/>
              <a:gd name="T8" fmla="*/ 453 w 906"/>
              <a:gd name="T9" fmla="*/ 0 h 388"/>
            </a:gdLst>
            <a:ahLst/>
            <a:cxnLst>
              <a:cxn ang="0">
                <a:pos x="T0" y="T1"/>
              </a:cxn>
              <a:cxn ang="0">
                <a:pos x="T2" y="T3"/>
              </a:cxn>
              <a:cxn ang="0">
                <a:pos x="T4" y="T5"/>
              </a:cxn>
              <a:cxn ang="0">
                <a:pos x="T6" y="T7"/>
              </a:cxn>
              <a:cxn ang="0">
                <a:pos x="T8" y="T9"/>
              </a:cxn>
            </a:cxnLst>
            <a:rect l="0" t="0" r="r" b="b"/>
            <a:pathLst>
              <a:path w="906" h="388">
                <a:moveTo>
                  <a:pt x="453" y="0"/>
                </a:moveTo>
                <a:lnTo>
                  <a:pt x="0" y="194"/>
                </a:lnTo>
                <a:lnTo>
                  <a:pt x="453" y="388"/>
                </a:lnTo>
                <a:lnTo>
                  <a:pt x="906" y="194"/>
                </a:lnTo>
                <a:lnTo>
                  <a:pt x="453"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8" name="Oval 21"/>
          <p:cNvSpPr>
            <a:spLocks noChangeArrowheads="1"/>
          </p:cNvSpPr>
          <p:nvPr/>
        </p:nvSpPr>
        <p:spPr bwMode="auto">
          <a:xfrm>
            <a:off x="9052923" y="2999314"/>
            <a:ext cx="187570" cy="187570"/>
          </a:xfrm>
          <a:prstGeom prst="ellipse">
            <a:avLst/>
          </a:prstGeom>
          <a:solidFill>
            <a:srgbClr val="D1677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9" name="Freeform 22"/>
          <p:cNvSpPr/>
          <p:nvPr/>
        </p:nvSpPr>
        <p:spPr bwMode="auto">
          <a:xfrm>
            <a:off x="8699054" y="3065060"/>
            <a:ext cx="357737" cy="58011"/>
          </a:xfrm>
          <a:custGeom>
            <a:avLst/>
            <a:gdLst>
              <a:gd name="T0" fmla="*/ 78 w 78"/>
              <a:gd name="T1" fmla="*/ 0 h 13"/>
              <a:gd name="T2" fmla="*/ 0 w 78"/>
              <a:gd name="T3" fmla="*/ 0 h 13"/>
              <a:gd name="T4" fmla="*/ 0 w 78"/>
              <a:gd name="T5" fmla="*/ 13 h 13"/>
              <a:gd name="T6" fmla="*/ 78 w 78"/>
              <a:gd name="T7" fmla="*/ 13 h 13"/>
              <a:gd name="T8" fmla="*/ 77 w 78"/>
              <a:gd name="T9" fmla="*/ 6 h 13"/>
              <a:gd name="T10" fmla="*/ 78 w 78"/>
              <a:gd name="T11" fmla="*/ 0 h 13"/>
            </a:gdLst>
            <a:ahLst/>
            <a:cxnLst>
              <a:cxn ang="0">
                <a:pos x="T0" y="T1"/>
              </a:cxn>
              <a:cxn ang="0">
                <a:pos x="T2" y="T3"/>
              </a:cxn>
              <a:cxn ang="0">
                <a:pos x="T4" y="T5"/>
              </a:cxn>
              <a:cxn ang="0">
                <a:pos x="T6" y="T7"/>
              </a:cxn>
              <a:cxn ang="0">
                <a:pos x="T8" y="T9"/>
              </a:cxn>
              <a:cxn ang="0">
                <a:pos x="T10" y="T11"/>
              </a:cxn>
            </a:cxnLst>
            <a:rect l="0" t="0" r="r" b="b"/>
            <a:pathLst>
              <a:path w="78" h="13">
                <a:moveTo>
                  <a:pt x="78" y="0"/>
                </a:moveTo>
                <a:cubicBezTo>
                  <a:pt x="0" y="0"/>
                  <a:pt x="0" y="0"/>
                  <a:pt x="0" y="0"/>
                </a:cubicBezTo>
                <a:cubicBezTo>
                  <a:pt x="0" y="13"/>
                  <a:pt x="0" y="13"/>
                  <a:pt x="0" y="13"/>
                </a:cubicBezTo>
                <a:cubicBezTo>
                  <a:pt x="78" y="13"/>
                  <a:pt x="78" y="13"/>
                  <a:pt x="78" y="13"/>
                </a:cubicBezTo>
                <a:cubicBezTo>
                  <a:pt x="78" y="11"/>
                  <a:pt x="77" y="9"/>
                  <a:pt x="77" y="6"/>
                </a:cubicBezTo>
                <a:cubicBezTo>
                  <a:pt x="77" y="4"/>
                  <a:pt x="78" y="2"/>
                  <a:pt x="78"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23"/>
          <p:cNvSpPr/>
          <p:nvPr/>
        </p:nvSpPr>
        <p:spPr bwMode="auto">
          <a:xfrm>
            <a:off x="9052923" y="3065060"/>
            <a:ext cx="90884" cy="58011"/>
          </a:xfrm>
          <a:custGeom>
            <a:avLst/>
            <a:gdLst>
              <a:gd name="T0" fmla="*/ 20 w 20"/>
              <a:gd name="T1" fmla="*/ 0 h 13"/>
              <a:gd name="T2" fmla="*/ 1 w 20"/>
              <a:gd name="T3" fmla="*/ 0 h 13"/>
              <a:gd name="T4" fmla="*/ 0 w 20"/>
              <a:gd name="T5" fmla="*/ 6 h 13"/>
              <a:gd name="T6" fmla="*/ 1 w 20"/>
              <a:gd name="T7" fmla="*/ 13 h 13"/>
              <a:gd name="T8" fmla="*/ 20 w 20"/>
              <a:gd name="T9" fmla="*/ 13 h 13"/>
              <a:gd name="T10" fmla="*/ 20 w 20"/>
              <a:gd name="T11" fmla="*/ 0 h 13"/>
            </a:gdLst>
            <a:ahLst/>
            <a:cxnLst>
              <a:cxn ang="0">
                <a:pos x="T0" y="T1"/>
              </a:cxn>
              <a:cxn ang="0">
                <a:pos x="T2" y="T3"/>
              </a:cxn>
              <a:cxn ang="0">
                <a:pos x="T4" y="T5"/>
              </a:cxn>
              <a:cxn ang="0">
                <a:pos x="T6" y="T7"/>
              </a:cxn>
              <a:cxn ang="0">
                <a:pos x="T8" y="T9"/>
              </a:cxn>
              <a:cxn ang="0">
                <a:pos x="T10" y="T11"/>
              </a:cxn>
            </a:cxnLst>
            <a:rect l="0" t="0" r="r" b="b"/>
            <a:pathLst>
              <a:path w="20" h="13">
                <a:moveTo>
                  <a:pt x="20" y="0"/>
                </a:moveTo>
                <a:cubicBezTo>
                  <a:pt x="1" y="0"/>
                  <a:pt x="1" y="0"/>
                  <a:pt x="1" y="0"/>
                </a:cubicBezTo>
                <a:cubicBezTo>
                  <a:pt x="1" y="2"/>
                  <a:pt x="0" y="4"/>
                  <a:pt x="0" y="6"/>
                </a:cubicBezTo>
                <a:cubicBezTo>
                  <a:pt x="0" y="9"/>
                  <a:pt x="1" y="11"/>
                  <a:pt x="1" y="13"/>
                </a:cubicBezTo>
                <a:cubicBezTo>
                  <a:pt x="20" y="13"/>
                  <a:pt x="20" y="13"/>
                  <a:pt x="20" y="13"/>
                </a:cubicBezTo>
                <a:cubicBezTo>
                  <a:pt x="20" y="0"/>
                  <a:pt x="20" y="0"/>
                  <a:pt x="20" y="0"/>
                </a:cubicBezTo>
              </a:path>
            </a:pathLst>
          </a:custGeom>
          <a:solidFill>
            <a:srgbClr val="A9586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Oval 24"/>
          <p:cNvSpPr>
            <a:spLocks noChangeArrowheads="1"/>
          </p:cNvSpPr>
          <p:nvPr/>
        </p:nvSpPr>
        <p:spPr bwMode="auto">
          <a:xfrm>
            <a:off x="9103200" y="3049591"/>
            <a:ext cx="87017" cy="83150"/>
          </a:xfrm>
          <a:prstGeom prst="ellipse">
            <a:avLst/>
          </a:prstGeom>
          <a:solidFill>
            <a:srgbClr val="E6EAE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2" name="Oval 25"/>
          <p:cNvSpPr>
            <a:spLocks noChangeArrowheads="1"/>
          </p:cNvSpPr>
          <p:nvPr/>
        </p:nvSpPr>
        <p:spPr bwMode="auto">
          <a:xfrm>
            <a:off x="8658446" y="3055392"/>
            <a:ext cx="81216" cy="77348"/>
          </a:xfrm>
          <a:prstGeom prst="ellipse">
            <a:avLst/>
          </a:prstGeom>
          <a:solidFill>
            <a:srgbClr val="4544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3" name="Oval 26"/>
          <p:cNvSpPr>
            <a:spLocks noChangeArrowheads="1"/>
          </p:cNvSpPr>
          <p:nvPr/>
        </p:nvSpPr>
        <p:spPr bwMode="auto">
          <a:xfrm>
            <a:off x="9052923" y="5079988"/>
            <a:ext cx="187570" cy="187570"/>
          </a:xfrm>
          <a:prstGeom prst="ellipse">
            <a:avLst/>
          </a:prstGeom>
          <a:solidFill>
            <a:srgbClr val="4F9DA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4" name="Freeform 27"/>
          <p:cNvSpPr/>
          <p:nvPr/>
        </p:nvSpPr>
        <p:spPr bwMode="auto">
          <a:xfrm>
            <a:off x="8699054" y="5143801"/>
            <a:ext cx="357737" cy="59945"/>
          </a:xfrm>
          <a:custGeom>
            <a:avLst/>
            <a:gdLst>
              <a:gd name="T0" fmla="*/ 78 w 78"/>
              <a:gd name="T1" fmla="*/ 0 h 13"/>
              <a:gd name="T2" fmla="*/ 0 w 78"/>
              <a:gd name="T3" fmla="*/ 0 h 13"/>
              <a:gd name="T4" fmla="*/ 0 w 78"/>
              <a:gd name="T5" fmla="*/ 13 h 13"/>
              <a:gd name="T6" fmla="*/ 78 w 78"/>
              <a:gd name="T7" fmla="*/ 13 h 13"/>
              <a:gd name="T8" fmla="*/ 77 w 78"/>
              <a:gd name="T9" fmla="*/ 7 h 13"/>
              <a:gd name="T10" fmla="*/ 78 w 78"/>
              <a:gd name="T11" fmla="*/ 0 h 13"/>
            </a:gdLst>
            <a:ahLst/>
            <a:cxnLst>
              <a:cxn ang="0">
                <a:pos x="T0" y="T1"/>
              </a:cxn>
              <a:cxn ang="0">
                <a:pos x="T2" y="T3"/>
              </a:cxn>
              <a:cxn ang="0">
                <a:pos x="T4" y="T5"/>
              </a:cxn>
              <a:cxn ang="0">
                <a:pos x="T6" y="T7"/>
              </a:cxn>
              <a:cxn ang="0">
                <a:pos x="T8" y="T9"/>
              </a:cxn>
              <a:cxn ang="0">
                <a:pos x="T10" y="T11"/>
              </a:cxn>
            </a:cxnLst>
            <a:rect l="0" t="0" r="r" b="b"/>
            <a:pathLst>
              <a:path w="78" h="13">
                <a:moveTo>
                  <a:pt x="78" y="0"/>
                </a:moveTo>
                <a:cubicBezTo>
                  <a:pt x="0" y="0"/>
                  <a:pt x="0" y="0"/>
                  <a:pt x="0" y="0"/>
                </a:cubicBezTo>
                <a:cubicBezTo>
                  <a:pt x="0" y="13"/>
                  <a:pt x="0" y="13"/>
                  <a:pt x="0" y="13"/>
                </a:cubicBezTo>
                <a:cubicBezTo>
                  <a:pt x="78" y="13"/>
                  <a:pt x="78" y="13"/>
                  <a:pt x="78" y="13"/>
                </a:cubicBezTo>
                <a:cubicBezTo>
                  <a:pt x="78" y="11"/>
                  <a:pt x="77" y="9"/>
                  <a:pt x="77" y="7"/>
                </a:cubicBezTo>
                <a:cubicBezTo>
                  <a:pt x="77" y="4"/>
                  <a:pt x="78" y="2"/>
                  <a:pt x="78"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5" name="Freeform 28"/>
          <p:cNvSpPr/>
          <p:nvPr/>
        </p:nvSpPr>
        <p:spPr bwMode="auto">
          <a:xfrm>
            <a:off x="9052923" y="5143801"/>
            <a:ext cx="90884" cy="59945"/>
          </a:xfrm>
          <a:custGeom>
            <a:avLst/>
            <a:gdLst>
              <a:gd name="T0" fmla="*/ 20 w 20"/>
              <a:gd name="T1" fmla="*/ 0 h 13"/>
              <a:gd name="T2" fmla="*/ 1 w 20"/>
              <a:gd name="T3" fmla="*/ 0 h 13"/>
              <a:gd name="T4" fmla="*/ 0 w 20"/>
              <a:gd name="T5" fmla="*/ 7 h 13"/>
              <a:gd name="T6" fmla="*/ 1 w 20"/>
              <a:gd name="T7" fmla="*/ 13 h 13"/>
              <a:gd name="T8" fmla="*/ 20 w 20"/>
              <a:gd name="T9" fmla="*/ 13 h 13"/>
              <a:gd name="T10" fmla="*/ 20 w 20"/>
              <a:gd name="T11" fmla="*/ 0 h 13"/>
            </a:gdLst>
            <a:ahLst/>
            <a:cxnLst>
              <a:cxn ang="0">
                <a:pos x="T0" y="T1"/>
              </a:cxn>
              <a:cxn ang="0">
                <a:pos x="T2" y="T3"/>
              </a:cxn>
              <a:cxn ang="0">
                <a:pos x="T4" y="T5"/>
              </a:cxn>
              <a:cxn ang="0">
                <a:pos x="T6" y="T7"/>
              </a:cxn>
              <a:cxn ang="0">
                <a:pos x="T8" y="T9"/>
              </a:cxn>
              <a:cxn ang="0">
                <a:pos x="T10" y="T11"/>
              </a:cxn>
            </a:cxnLst>
            <a:rect l="0" t="0" r="r" b="b"/>
            <a:pathLst>
              <a:path w="20" h="13">
                <a:moveTo>
                  <a:pt x="20" y="0"/>
                </a:moveTo>
                <a:cubicBezTo>
                  <a:pt x="1" y="0"/>
                  <a:pt x="1" y="0"/>
                  <a:pt x="1" y="0"/>
                </a:cubicBezTo>
                <a:cubicBezTo>
                  <a:pt x="1" y="2"/>
                  <a:pt x="0" y="4"/>
                  <a:pt x="0" y="7"/>
                </a:cubicBezTo>
                <a:cubicBezTo>
                  <a:pt x="0" y="9"/>
                  <a:pt x="1" y="11"/>
                  <a:pt x="1" y="13"/>
                </a:cubicBezTo>
                <a:cubicBezTo>
                  <a:pt x="20" y="13"/>
                  <a:pt x="20" y="13"/>
                  <a:pt x="20" y="13"/>
                </a:cubicBezTo>
                <a:cubicBezTo>
                  <a:pt x="20" y="0"/>
                  <a:pt x="20" y="0"/>
                  <a:pt x="20" y="0"/>
                </a:cubicBezTo>
              </a:path>
            </a:pathLst>
          </a:custGeom>
          <a:solidFill>
            <a:srgbClr val="37869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0" name="Oval 29"/>
          <p:cNvSpPr>
            <a:spLocks noChangeArrowheads="1"/>
          </p:cNvSpPr>
          <p:nvPr/>
        </p:nvSpPr>
        <p:spPr bwMode="auto">
          <a:xfrm>
            <a:off x="9103200" y="5134132"/>
            <a:ext cx="87017" cy="83150"/>
          </a:xfrm>
          <a:prstGeom prst="ellipse">
            <a:avLst/>
          </a:prstGeom>
          <a:solidFill>
            <a:srgbClr val="E6EAE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2" name="Oval 30"/>
          <p:cNvSpPr>
            <a:spLocks noChangeArrowheads="1"/>
          </p:cNvSpPr>
          <p:nvPr/>
        </p:nvSpPr>
        <p:spPr bwMode="auto">
          <a:xfrm>
            <a:off x="8658446" y="5134132"/>
            <a:ext cx="81216" cy="77348"/>
          </a:xfrm>
          <a:prstGeom prst="ellipse">
            <a:avLst/>
          </a:prstGeom>
          <a:solidFill>
            <a:srgbClr val="4544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3" name="Oval 31"/>
          <p:cNvSpPr>
            <a:spLocks noChangeArrowheads="1"/>
          </p:cNvSpPr>
          <p:nvPr/>
        </p:nvSpPr>
        <p:spPr bwMode="auto">
          <a:xfrm>
            <a:off x="11212880" y="1947375"/>
            <a:ext cx="187570" cy="181769"/>
          </a:xfrm>
          <a:prstGeom prst="ellipse">
            <a:avLst/>
          </a:prstGeom>
          <a:solidFill>
            <a:srgbClr val="EAA7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4" name="Freeform 32"/>
          <p:cNvSpPr/>
          <p:nvPr/>
        </p:nvSpPr>
        <p:spPr bwMode="auto">
          <a:xfrm>
            <a:off x="11394649" y="2005386"/>
            <a:ext cx="357737" cy="65746"/>
          </a:xfrm>
          <a:custGeom>
            <a:avLst/>
            <a:gdLst>
              <a:gd name="T0" fmla="*/ 78 w 78"/>
              <a:gd name="T1" fmla="*/ 0 h 14"/>
              <a:gd name="T2" fmla="*/ 0 w 78"/>
              <a:gd name="T3" fmla="*/ 0 h 14"/>
              <a:gd name="T4" fmla="*/ 1 w 78"/>
              <a:gd name="T5" fmla="*/ 7 h 14"/>
              <a:gd name="T6" fmla="*/ 0 w 78"/>
              <a:gd name="T7" fmla="*/ 14 h 14"/>
              <a:gd name="T8" fmla="*/ 78 w 78"/>
              <a:gd name="T9" fmla="*/ 14 h 14"/>
              <a:gd name="T10" fmla="*/ 78 w 78"/>
              <a:gd name="T11" fmla="*/ 0 h 14"/>
            </a:gdLst>
            <a:ahLst/>
            <a:cxnLst>
              <a:cxn ang="0">
                <a:pos x="T0" y="T1"/>
              </a:cxn>
              <a:cxn ang="0">
                <a:pos x="T2" y="T3"/>
              </a:cxn>
              <a:cxn ang="0">
                <a:pos x="T4" y="T5"/>
              </a:cxn>
              <a:cxn ang="0">
                <a:pos x="T6" y="T7"/>
              </a:cxn>
              <a:cxn ang="0">
                <a:pos x="T8" y="T9"/>
              </a:cxn>
              <a:cxn ang="0">
                <a:pos x="T10" y="T11"/>
              </a:cxn>
            </a:cxnLst>
            <a:rect l="0" t="0" r="r" b="b"/>
            <a:pathLst>
              <a:path w="78" h="14">
                <a:moveTo>
                  <a:pt x="78" y="0"/>
                </a:moveTo>
                <a:cubicBezTo>
                  <a:pt x="0" y="0"/>
                  <a:pt x="0" y="0"/>
                  <a:pt x="0" y="0"/>
                </a:cubicBezTo>
                <a:cubicBezTo>
                  <a:pt x="0" y="2"/>
                  <a:pt x="1" y="5"/>
                  <a:pt x="1" y="7"/>
                </a:cubicBezTo>
                <a:cubicBezTo>
                  <a:pt x="1" y="9"/>
                  <a:pt x="0" y="12"/>
                  <a:pt x="0" y="14"/>
                </a:cubicBezTo>
                <a:cubicBezTo>
                  <a:pt x="78" y="14"/>
                  <a:pt x="78" y="14"/>
                  <a:pt x="78" y="14"/>
                </a:cubicBezTo>
                <a:cubicBezTo>
                  <a:pt x="78" y="0"/>
                  <a:pt x="78" y="0"/>
                  <a:pt x="78"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Freeform 33"/>
          <p:cNvSpPr/>
          <p:nvPr/>
        </p:nvSpPr>
        <p:spPr bwMode="auto">
          <a:xfrm>
            <a:off x="11303764" y="2005386"/>
            <a:ext cx="96686" cy="65746"/>
          </a:xfrm>
          <a:custGeom>
            <a:avLst/>
            <a:gdLst>
              <a:gd name="T0" fmla="*/ 20 w 21"/>
              <a:gd name="T1" fmla="*/ 0 h 14"/>
              <a:gd name="T2" fmla="*/ 0 w 21"/>
              <a:gd name="T3" fmla="*/ 0 h 14"/>
              <a:gd name="T4" fmla="*/ 0 w 21"/>
              <a:gd name="T5" fmla="*/ 14 h 14"/>
              <a:gd name="T6" fmla="*/ 20 w 21"/>
              <a:gd name="T7" fmla="*/ 14 h 14"/>
              <a:gd name="T8" fmla="*/ 21 w 21"/>
              <a:gd name="T9" fmla="*/ 7 h 14"/>
              <a:gd name="T10" fmla="*/ 20 w 21"/>
              <a:gd name="T11" fmla="*/ 0 h 14"/>
            </a:gdLst>
            <a:ahLst/>
            <a:cxnLst>
              <a:cxn ang="0">
                <a:pos x="T0" y="T1"/>
              </a:cxn>
              <a:cxn ang="0">
                <a:pos x="T2" y="T3"/>
              </a:cxn>
              <a:cxn ang="0">
                <a:pos x="T4" y="T5"/>
              </a:cxn>
              <a:cxn ang="0">
                <a:pos x="T6" y="T7"/>
              </a:cxn>
              <a:cxn ang="0">
                <a:pos x="T8" y="T9"/>
              </a:cxn>
              <a:cxn ang="0">
                <a:pos x="T10" y="T11"/>
              </a:cxn>
            </a:cxnLst>
            <a:rect l="0" t="0" r="r" b="b"/>
            <a:pathLst>
              <a:path w="21" h="14">
                <a:moveTo>
                  <a:pt x="20" y="0"/>
                </a:moveTo>
                <a:cubicBezTo>
                  <a:pt x="0" y="0"/>
                  <a:pt x="0" y="0"/>
                  <a:pt x="0" y="0"/>
                </a:cubicBezTo>
                <a:cubicBezTo>
                  <a:pt x="0" y="14"/>
                  <a:pt x="0" y="14"/>
                  <a:pt x="0" y="14"/>
                </a:cubicBezTo>
                <a:cubicBezTo>
                  <a:pt x="20" y="14"/>
                  <a:pt x="20" y="14"/>
                  <a:pt x="20" y="14"/>
                </a:cubicBezTo>
                <a:cubicBezTo>
                  <a:pt x="20" y="12"/>
                  <a:pt x="21" y="9"/>
                  <a:pt x="21" y="7"/>
                </a:cubicBezTo>
                <a:cubicBezTo>
                  <a:pt x="21" y="5"/>
                  <a:pt x="20" y="2"/>
                  <a:pt x="20" y="0"/>
                </a:cubicBezTo>
              </a:path>
            </a:pathLst>
          </a:custGeom>
          <a:solidFill>
            <a:srgbClr val="BA89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6" name="Oval 34"/>
          <p:cNvSpPr>
            <a:spLocks noChangeArrowheads="1"/>
          </p:cNvSpPr>
          <p:nvPr/>
        </p:nvSpPr>
        <p:spPr bwMode="auto">
          <a:xfrm>
            <a:off x="11263156" y="1997651"/>
            <a:ext cx="81216" cy="81216"/>
          </a:xfrm>
          <a:prstGeom prst="ellipse">
            <a:avLst/>
          </a:prstGeom>
          <a:solidFill>
            <a:srgbClr val="E6EAE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Oval 35"/>
          <p:cNvSpPr>
            <a:spLocks noChangeArrowheads="1"/>
          </p:cNvSpPr>
          <p:nvPr/>
        </p:nvSpPr>
        <p:spPr bwMode="auto">
          <a:xfrm>
            <a:off x="11711777" y="1997651"/>
            <a:ext cx="83150" cy="81216"/>
          </a:xfrm>
          <a:prstGeom prst="ellipse">
            <a:avLst/>
          </a:prstGeom>
          <a:solidFill>
            <a:srgbClr val="4544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Oval 36"/>
          <p:cNvSpPr>
            <a:spLocks noChangeArrowheads="1"/>
          </p:cNvSpPr>
          <p:nvPr/>
        </p:nvSpPr>
        <p:spPr bwMode="auto">
          <a:xfrm>
            <a:off x="11212880" y="4026115"/>
            <a:ext cx="187570" cy="187570"/>
          </a:xfrm>
          <a:prstGeom prst="ellipse">
            <a:avLst/>
          </a:prstGeom>
          <a:solidFill>
            <a:srgbClr val="4544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Freeform 37"/>
          <p:cNvSpPr/>
          <p:nvPr/>
        </p:nvSpPr>
        <p:spPr bwMode="auto">
          <a:xfrm>
            <a:off x="11394649" y="4089928"/>
            <a:ext cx="357737" cy="59945"/>
          </a:xfrm>
          <a:custGeom>
            <a:avLst/>
            <a:gdLst>
              <a:gd name="T0" fmla="*/ 78 w 78"/>
              <a:gd name="T1" fmla="*/ 0 h 13"/>
              <a:gd name="T2" fmla="*/ 0 w 78"/>
              <a:gd name="T3" fmla="*/ 0 h 13"/>
              <a:gd name="T4" fmla="*/ 1 w 78"/>
              <a:gd name="T5" fmla="*/ 6 h 13"/>
              <a:gd name="T6" fmla="*/ 0 w 78"/>
              <a:gd name="T7" fmla="*/ 13 h 13"/>
              <a:gd name="T8" fmla="*/ 78 w 78"/>
              <a:gd name="T9" fmla="*/ 13 h 13"/>
              <a:gd name="T10" fmla="*/ 78 w 78"/>
              <a:gd name="T11" fmla="*/ 0 h 13"/>
            </a:gdLst>
            <a:ahLst/>
            <a:cxnLst>
              <a:cxn ang="0">
                <a:pos x="T0" y="T1"/>
              </a:cxn>
              <a:cxn ang="0">
                <a:pos x="T2" y="T3"/>
              </a:cxn>
              <a:cxn ang="0">
                <a:pos x="T4" y="T5"/>
              </a:cxn>
              <a:cxn ang="0">
                <a:pos x="T6" y="T7"/>
              </a:cxn>
              <a:cxn ang="0">
                <a:pos x="T8" y="T9"/>
              </a:cxn>
              <a:cxn ang="0">
                <a:pos x="T10" y="T11"/>
              </a:cxn>
            </a:cxnLst>
            <a:rect l="0" t="0" r="r" b="b"/>
            <a:pathLst>
              <a:path w="78" h="13">
                <a:moveTo>
                  <a:pt x="78" y="0"/>
                </a:moveTo>
                <a:cubicBezTo>
                  <a:pt x="0" y="0"/>
                  <a:pt x="0" y="0"/>
                  <a:pt x="0" y="0"/>
                </a:cubicBezTo>
                <a:cubicBezTo>
                  <a:pt x="0" y="2"/>
                  <a:pt x="1" y="4"/>
                  <a:pt x="1" y="6"/>
                </a:cubicBezTo>
                <a:cubicBezTo>
                  <a:pt x="1" y="9"/>
                  <a:pt x="0" y="11"/>
                  <a:pt x="0" y="13"/>
                </a:cubicBezTo>
                <a:cubicBezTo>
                  <a:pt x="78" y="13"/>
                  <a:pt x="78" y="13"/>
                  <a:pt x="78" y="13"/>
                </a:cubicBezTo>
                <a:cubicBezTo>
                  <a:pt x="78" y="0"/>
                  <a:pt x="78" y="0"/>
                  <a:pt x="78" y="0"/>
                </a:cubicBezTo>
              </a:path>
            </a:pathLst>
          </a:custGeom>
          <a:solidFill>
            <a:srgbClr val="C5CDC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0" name="Freeform 38"/>
          <p:cNvSpPr/>
          <p:nvPr/>
        </p:nvSpPr>
        <p:spPr bwMode="auto">
          <a:xfrm>
            <a:off x="11303764" y="4089928"/>
            <a:ext cx="96686" cy="59945"/>
          </a:xfrm>
          <a:custGeom>
            <a:avLst/>
            <a:gdLst>
              <a:gd name="T0" fmla="*/ 20 w 21"/>
              <a:gd name="T1" fmla="*/ 0 h 13"/>
              <a:gd name="T2" fmla="*/ 0 w 21"/>
              <a:gd name="T3" fmla="*/ 0 h 13"/>
              <a:gd name="T4" fmla="*/ 0 w 21"/>
              <a:gd name="T5" fmla="*/ 13 h 13"/>
              <a:gd name="T6" fmla="*/ 20 w 21"/>
              <a:gd name="T7" fmla="*/ 13 h 13"/>
              <a:gd name="T8" fmla="*/ 21 w 21"/>
              <a:gd name="T9" fmla="*/ 6 h 13"/>
              <a:gd name="T10" fmla="*/ 20 w 21"/>
              <a:gd name="T11" fmla="*/ 0 h 13"/>
            </a:gdLst>
            <a:ahLst/>
            <a:cxnLst>
              <a:cxn ang="0">
                <a:pos x="T0" y="T1"/>
              </a:cxn>
              <a:cxn ang="0">
                <a:pos x="T2" y="T3"/>
              </a:cxn>
              <a:cxn ang="0">
                <a:pos x="T4" y="T5"/>
              </a:cxn>
              <a:cxn ang="0">
                <a:pos x="T6" y="T7"/>
              </a:cxn>
              <a:cxn ang="0">
                <a:pos x="T8" y="T9"/>
              </a:cxn>
              <a:cxn ang="0">
                <a:pos x="T10" y="T11"/>
              </a:cxn>
            </a:cxnLst>
            <a:rect l="0" t="0" r="r" b="b"/>
            <a:pathLst>
              <a:path w="21" h="13">
                <a:moveTo>
                  <a:pt x="20" y="0"/>
                </a:moveTo>
                <a:cubicBezTo>
                  <a:pt x="0" y="0"/>
                  <a:pt x="0" y="0"/>
                  <a:pt x="0" y="0"/>
                </a:cubicBezTo>
                <a:cubicBezTo>
                  <a:pt x="0" y="13"/>
                  <a:pt x="0" y="13"/>
                  <a:pt x="0" y="13"/>
                </a:cubicBezTo>
                <a:cubicBezTo>
                  <a:pt x="20" y="13"/>
                  <a:pt x="20" y="13"/>
                  <a:pt x="20" y="13"/>
                </a:cubicBezTo>
                <a:cubicBezTo>
                  <a:pt x="20" y="11"/>
                  <a:pt x="21" y="9"/>
                  <a:pt x="21" y="6"/>
                </a:cubicBezTo>
                <a:cubicBezTo>
                  <a:pt x="21" y="4"/>
                  <a:pt x="20" y="2"/>
                  <a:pt x="20" y="0"/>
                </a:cubicBezTo>
              </a:path>
            </a:pathLst>
          </a:custGeom>
          <a:solidFill>
            <a:srgbClr val="373E3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Oval 39"/>
          <p:cNvSpPr>
            <a:spLocks noChangeArrowheads="1"/>
          </p:cNvSpPr>
          <p:nvPr/>
        </p:nvSpPr>
        <p:spPr bwMode="auto">
          <a:xfrm>
            <a:off x="11263156" y="4076392"/>
            <a:ext cx="81216" cy="83150"/>
          </a:xfrm>
          <a:prstGeom prst="ellipse">
            <a:avLst/>
          </a:prstGeom>
          <a:solidFill>
            <a:srgbClr val="E6EAE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Oval 40"/>
          <p:cNvSpPr>
            <a:spLocks noChangeArrowheads="1"/>
          </p:cNvSpPr>
          <p:nvPr/>
        </p:nvSpPr>
        <p:spPr bwMode="auto">
          <a:xfrm>
            <a:off x="11711777" y="4080259"/>
            <a:ext cx="83150" cy="79282"/>
          </a:xfrm>
          <a:prstGeom prst="ellipse">
            <a:avLst/>
          </a:prstGeom>
          <a:solidFill>
            <a:srgbClr val="4544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41"/>
          <p:cNvSpPr>
            <a:spLocks noEditPoints="1"/>
          </p:cNvSpPr>
          <p:nvPr/>
        </p:nvSpPr>
        <p:spPr bwMode="auto">
          <a:xfrm>
            <a:off x="9551821" y="5170873"/>
            <a:ext cx="353869" cy="444754"/>
          </a:xfrm>
          <a:custGeom>
            <a:avLst/>
            <a:gdLst>
              <a:gd name="T0" fmla="*/ 25 w 77"/>
              <a:gd name="T1" fmla="*/ 80 h 97"/>
              <a:gd name="T2" fmla="*/ 9 w 77"/>
              <a:gd name="T3" fmla="*/ 46 h 97"/>
              <a:gd name="T4" fmla="*/ 25 w 77"/>
              <a:gd name="T5" fmla="*/ 26 h 97"/>
              <a:gd name="T6" fmla="*/ 41 w 77"/>
              <a:gd name="T7" fmla="*/ 60 h 97"/>
              <a:gd name="T8" fmla="*/ 22 w 77"/>
              <a:gd name="T9" fmla="*/ 9 h 97"/>
              <a:gd name="T10" fmla="*/ 20 w 77"/>
              <a:gd name="T11" fmla="*/ 17 h 97"/>
              <a:gd name="T12" fmla="*/ 11 w 77"/>
              <a:gd name="T13" fmla="*/ 12 h 97"/>
              <a:gd name="T14" fmla="*/ 8 w 77"/>
              <a:gd name="T15" fmla="*/ 26 h 97"/>
              <a:gd name="T16" fmla="*/ 0 w 77"/>
              <a:gd name="T17" fmla="*/ 36 h 97"/>
              <a:gd name="T18" fmla="*/ 5 w 77"/>
              <a:gd name="T19" fmla="*/ 51 h 97"/>
              <a:gd name="T20" fmla="*/ 5 w 77"/>
              <a:gd name="T21" fmla="*/ 70 h 97"/>
              <a:gd name="T22" fmla="*/ 13 w 77"/>
              <a:gd name="T23" fmla="*/ 77 h 97"/>
              <a:gd name="T24" fmla="*/ 21 w 77"/>
              <a:gd name="T25" fmla="*/ 94 h 97"/>
              <a:gd name="T26" fmla="*/ 29 w 77"/>
              <a:gd name="T27" fmla="*/ 89 h 97"/>
              <a:gd name="T28" fmla="*/ 36 w 77"/>
              <a:gd name="T29" fmla="*/ 87 h 97"/>
              <a:gd name="T30" fmla="*/ 45 w 77"/>
              <a:gd name="T31" fmla="*/ 88 h 97"/>
              <a:gd name="T32" fmla="*/ 45 w 77"/>
              <a:gd name="T33" fmla="*/ 69 h 97"/>
              <a:gd name="T34" fmla="*/ 50 w 77"/>
              <a:gd name="T35" fmla="*/ 58 h 97"/>
              <a:gd name="T36" fmla="*/ 42 w 77"/>
              <a:gd name="T37" fmla="*/ 41 h 97"/>
              <a:gd name="T38" fmla="*/ 40 w 77"/>
              <a:gd name="T39" fmla="*/ 25 h 97"/>
              <a:gd name="T40" fmla="*/ 30 w 77"/>
              <a:gd name="T41" fmla="*/ 21 h 97"/>
              <a:gd name="T42" fmla="*/ 22 w 77"/>
              <a:gd name="T43" fmla="*/ 9 h 97"/>
              <a:gd name="T44" fmla="*/ 60 w 77"/>
              <a:gd name="T45" fmla="*/ 48 h 97"/>
              <a:gd name="T46" fmla="*/ 49 w 77"/>
              <a:gd name="T47" fmla="*/ 25 h 97"/>
              <a:gd name="T48" fmla="*/ 60 w 77"/>
              <a:gd name="T49" fmla="*/ 12 h 97"/>
              <a:gd name="T50" fmla="*/ 70 w 77"/>
              <a:gd name="T51" fmla="*/ 35 h 97"/>
              <a:gd name="T52" fmla="*/ 58 w 77"/>
              <a:gd name="T53" fmla="*/ 0 h 97"/>
              <a:gd name="T54" fmla="*/ 57 w 77"/>
              <a:gd name="T55" fmla="*/ 5 h 97"/>
              <a:gd name="T56" fmla="*/ 50 w 77"/>
              <a:gd name="T57" fmla="*/ 2 h 97"/>
              <a:gd name="T58" fmla="*/ 48 w 77"/>
              <a:gd name="T59" fmla="*/ 11 h 97"/>
              <a:gd name="T60" fmla="*/ 43 w 77"/>
              <a:gd name="T61" fmla="*/ 18 h 97"/>
              <a:gd name="T62" fmla="*/ 46 w 77"/>
              <a:gd name="T63" fmla="*/ 28 h 97"/>
              <a:gd name="T64" fmla="*/ 46 w 77"/>
              <a:gd name="T65" fmla="*/ 41 h 97"/>
              <a:gd name="T66" fmla="*/ 52 w 77"/>
              <a:gd name="T67" fmla="*/ 46 h 97"/>
              <a:gd name="T68" fmla="*/ 57 w 77"/>
              <a:gd name="T69" fmla="*/ 57 h 97"/>
              <a:gd name="T70" fmla="*/ 62 w 77"/>
              <a:gd name="T71" fmla="*/ 55 h 97"/>
              <a:gd name="T72" fmla="*/ 67 w 77"/>
              <a:gd name="T73" fmla="*/ 53 h 97"/>
              <a:gd name="T74" fmla="*/ 73 w 77"/>
              <a:gd name="T75" fmla="*/ 53 h 97"/>
              <a:gd name="T76" fmla="*/ 73 w 77"/>
              <a:gd name="T77" fmla="*/ 41 h 97"/>
              <a:gd name="T78" fmla="*/ 77 w 77"/>
              <a:gd name="T79" fmla="*/ 33 h 97"/>
              <a:gd name="T80" fmla="*/ 72 w 77"/>
              <a:gd name="T81" fmla="*/ 22 h 97"/>
              <a:gd name="T82" fmla="*/ 70 w 77"/>
              <a:gd name="T83" fmla="*/ 11 h 97"/>
              <a:gd name="T84" fmla="*/ 63 w 77"/>
              <a:gd name="T85" fmla="*/ 8 h 97"/>
              <a:gd name="T86" fmla="*/ 58 w 77"/>
              <a:gd name="T87" fmla="*/ 0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77" h="97">
                <a:moveTo>
                  <a:pt x="29" y="81"/>
                </a:moveTo>
                <a:cubicBezTo>
                  <a:pt x="28" y="81"/>
                  <a:pt x="26" y="81"/>
                  <a:pt x="25" y="80"/>
                </a:cubicBezTo>
                <a:cubicBezTo>
                  <a:pt x="25" y="80"/>
                  <a:pt x="25" y="80"/>
                  <a:pt x="25" y="80"/>
                </a:cubicBezTo>
                <a:cubicBezTo>
                  <a:pt x="16" y="76"/>
                  <a:pt x="9" y="61"/>
                  <a:pt x="9" y="46"/>
                </a:cubicBezTo>
                <a:cubicBezTo>
                  <a:pt x="10" y="34"/>
                  <a:pt x="15" y="26"/>
                  <a:pt x="22" y="26"/>
                </a:cubicBezTo>
                <a:cubicBezTo>
                  <a:pt x="23" y="26"/>
                  <a:pt x="24" y="26"/>
                  <a:pt x="25" y="26"/>
                </a:cubicBezTo>
                <a:cubicBezTo>
                  <a:pt x="26" y="27"/>
                  <a:pt x="26" y="27"/>
                  <a:pt x="26" y="27"/>
                </a:cubicBezTo>
                <a:cubicBezTo>
                  <a:pt x="34" y="30"/>
                  <a:pt x="41" y="46"/>
                  <a:pt x="41" y="60"/>
                </a:cubicBezTo>
                <a:cubicBezTo>
                  <a:pt x="41" y="73"/>
                  <a:pt x="36" y="81"/>
                  <a:pt x="29" y="81"/>
                </a:cubicBezTo>
                <a:moveTo>
                  <a:pt x="22" y="9"/>
                </a:moveTo>
                <a:cubicBezTo>
                  <a:pt x="22" y="17"/>
                  <a:pt x="22" y="17"/>
                  <a:pt x="22" y="17"/>
                </a:cubicBezTo>
                <a:cubicBezTo>
                  <a:pt x="21" y="17"/>
                  <a:pt x="21" y="17"/>
                  <a:pt x="20" y="17"/>
                </a:cubicBezTo>
                <a:cubicBezTo>
                  <a:pt x="18" y="17"/>
                  <a:pt x="16" y="18"/>
                  <a:pt x="14" y="19"/>
                </a:cubicBezTo>
                <a:cubicBezTo>
                  <a:pt x="11" y="12"/>
                  <a:pt x="11" y="12"/>
                  <a:pt x="11" y="12"/>
                </a:cubicBezTo>
                <a:cubicBezTo>
                  <a:pt x="5" y="19"/>
                  <a:pt x="5" y="19"/>
                  <a:pt x="5" y="19"/>
                </a:cubicBezTo>
                <a:cubicBezTo>
                  <a:pt x="8" y="26"/>
                  <a:pt x="8" y="26"/>
                  <a:pt x="8" y="26"/>
                </a:cubicBezTo>
                <a:cubicBezTo>
                  <a:pt x="7" y="29"/>
                  <a:pt x="6" y="33"/>
                  <a:pt x="5" y="38"/>
                </a:cubicBezTo>
                <a:cubicBezTo>
                  <a:pt x="0" y="36"/>
                  <a:pt x="0" y="36"/>
                  <a:pt x="0" y="36"/>
                </a:cubicBezTo>
                <a:cubicBezTo>
                  <a:pt x="0" y="49"/>
                  <a:pt x="0" y="49"/>
                  <a:pt x="0" y="49"/>
                </a:cubicBezTo>
                <a:cubicBezTo>
                  <a:pt x="5" y="51"/>
                  <a:pt x="5" y="51"/>
                  <a:pt x="5" y="51"/>
                </a:cubicBezTo>
                <a:cubicBezTo>
                  <a:pt x="5" y="56"/>
                  <a:pt x="6" y="61"/>
                  <a:pt x="8" y="65"/>
                </a:cubicBezTo>
                <a:cubicBezTo>
                  <a:pt x="5" y="70"/>
                  <a:pt x="5" y="70"/>
                  <a:pt x="5" y="70"/>
                </a:cubicBezTo>
                <a:cubicBezTo>
                  <a:pt x="10" y="81"/>
                  <a:pt x="10" y="81"/>
                  <a:pt x="10" y="81"/>
                </a:cubicBezTo>
                <a:cubicBezTo>
                  <a:pt x="13" y="77"/>
                  <a:pt x="13" y="77"/>
                  <a:pt x="13" y="77"/>
                </a:cubicBezTo>
                <a:cubicBezTo>
                  <a:pt x="16" y="81"/>
                  <a:pt x="18" y="84"/>
                  <a:pt x="21" y="86"/>
                </a:cubicBezTo>
                <a:cubicBezTo>
                  <a:pt x="21" y="94"/>
                  <a:pt x="21" y="94"/>
                  <a:pt x="21" y="94"/>
                </a:cubicBezTo>
                <a:cubicBezTo>
                  <a:pt x="29" y="97"/>
                  <a:pt x="29" y="97"/>
                  <a:pt x="29" y="97"/>
                </a:cubicBezTo>
                <a:cubicBezTo>
                  <a:pt x="29" y="89"/>
                  <a:pt x="29" y="89"/>
                  <a:pt x="29" y="89"/>
                </a:cubicBezTo>
                <a:cubicBezTo>
                  <a:pt x="29" y="90"/>
                  <a:pt x="30" y="90"/>
                  <a:pt x="30" y="90"/>
                </a:cubicBezTo>
                <a:cubicBezTo>
                  <a:pt x="32" y="90"/>
                  <a:pt x="34" y="89"/>
                  <a:pt x="36" y="87"/>
                </a:cubicBezTo>
                <a:cubicBezTo>
                  <a:pt x="40" y="94"/>
                  <a:pt x="40" y="94"/>
                  <a:pt x="40" y="94"/>
                </a:cubicBezTo>
                <a:cubicBezTo>
                  <a:pt x="45" y="88"/>
                  <a:pt x="45" y="88"/>
                  <a:pt x="45" y="88"/>
                </a:cubicBezTo>
                <a:cubicBezTo>
                  <a:pt x="42" y="81"/>
                  <a:pt x="42" y="81"/>
                  <a:pt x="42" y="81"/>
                </a:cubicBezTo>
                <a:cubicBezTo>
                  <a:pt x="44" y="77"/>
                  <a:pt x="45" y="73"/>
                  <a:pt x="45" y="69"/>
                </a:cubicBezTo>
                <a:cubicBezTo>
                  <a:pt x="50" y="71"/>
                  <a:pt x="50" y="71"/>
                  <a:pt x="50" y="71"/>
                </a:cubicBezTo>
                <a:cubicBezTo>
                  <a:pt x="50" y="58"/>
                  <a:pt x="50" y="58"/>
                  <a:pt x="50" y="58"/>
                </a:cubicBezTo>
                <a:cubicBezTo>
                  <a:pt x="45" y="56"/>
                  <a:pt x="45" y="56"/>
                  <a:pt x="45" y="56"/>
                </a:cubicBezTo>
                <a:cubicBezTo>
                  <a:pt x="45" y="51"/>
                  <a:pt x="44" y="46"/>
                  <a:pt x="42" y="41"/>
                </a:cubicBezTo>
                <a:cubicBezTo>
                  <a:pt x="46" y="37"/>
                  <a:pt x="46" y="37"/>
                  <a:pt x="46" y="37"/>
                </a:cubicBezTo>
                <a:cubicBezTo>
                  <a:pt x="40" y="25"/>
                  <a:pt x="40" y="25"/>
                  <a:pt x="40" y="25"/>
                </a:cubicBezTo>
                <a:cubicBezTo>
                  <a:pt x="37" y="29"/>
                  <a:pt x="37" y="29"/>
                  <a:pt x="37" y="29"/>
                </a:cubicBezTo>
                <a:cubicBezTo>
                  <a:pt x="35" y="26"/>
                  <a:pt x="32" y="23"/>
                  <a:pt x="30" y="21"/>
                </a:cubicBezTo>
                <a:cubicBezTo>
                  <a:pt x="30" y="13"/>
                  <a:pt x="30" y="13"/>
                  <a:pt x="30" y="13"/>
                </a:cubicBezTo>
                <a:cubicBezTo>
                  <a:pt x="22" y="9"/>
                  <a:pt x="22" y="9"/>
                  <a:pt x="22" y="9"/>
                </a:cubicBezTo>
                <a:moveTo>
                  <a:pt x="62" y="49"/>
                </a:moveTo>
                <a:cubicBezTo>
                  <a:pt x="61" y="49"/>
                  <a:pt x="61" y="49"/>
                  <a:pt x="60" y="48"/>
                </a:cubicBezTo>
                <a:cubicBezTo>
                  <a:pt x="60" y="48"/>
                  <a:pt x="60" y="48"/>
                  <a:pt x="60" y="48"/>
                </a:cubicBezTo>
                <a:cubicBezTo>
                  <a:pt x="54" y="46"/>
                  <a:pt x="49" y="35"/>
                  <a:pt x="49" y="25"/>
                </a:cubicBezTo>
                <a:cubicBezTo>
                  <a:pt x="49" y="17"/>
                  <a:pt x="53" y="11"/>
                  <a:pt x="57" y="11"/>
                </a:cubicBezTo>
                <a:cubicBezTo>
                  <a:pt x="58" y="11"/>
                  <a:pt x="59" y="11"/>
                  <a:pt x="60" y="12"/>
                </a:cubicBezTo>
                <a:cubicBezTo>
                  <a:pt x="60" y="12"/>
                  <a:pt x="60" y="12"/>
                  <a:pt x="60" y="12"/>
                </a:cubicBezTo>
                <a:cubicBezTo>
                  <a:pt x="66" y="14"/>
                  <a:pt x="71" y="25"/>
                  <a:pt x="70" y="35"/>
                </a:cubicBezTo>
                <a:cubicBezTo>
                  <a:pt x="70" y="43"/>
                  <a:pt x="67" y="49"/>
                  <a:pt x="62" y="49"/>
                </a:cubicBezTo>
                <a:moveTo>
                  <a:pt x="58" y="0"/>
                </a:moveTo>
                <a:cubicBezTo>
                  <a:pt x="57" y="5"/>
                  <a:pt x="57" y="5"/>
                  <a:pt x="57" y="5"/>
                </a:cubicBezTo>
                <a:cubicBezTo>
                  <a:pt x="57" y="5"/>
                  <a:pt x="57" y="5"/>
                  <a:pt x="57" y="5"/>
                </a:cubicBezTo>
                <a:cubicBezTo>
                  <a:pt x="55" y="5"/>
                  <a:pt x="54" y="6"/>
                  <a:pt x="52" y="7"/>
                </a:cubicBezTo>
                <a:cubicBezTo>
                  <a:pt x="50" y="2"/>
                  <a:pt x="50" y="2"/>
                  <a:pt x="50" y="2"/>
                </a:cubicBezTo>
                <a:cubicBezTo>
                  <a:pt x="46" y="7"/>
                  <a:pt x="46" y="7"/>
                  <a:pt x="46" y="7"/>
                </a:cubicBezTo>
                <a:cubicBezTo>
                  <a:pt x="48" y="11"/>
                  <a:pt x="48" y="11"/>
                  <a:pt x="48" y="11"/>
                </a:cubicBezTo>
                <a:cubicBezTo>
                  <a:pt x="47" y="14"/>
                  <a:pt x="47" y="16"/>
                  <a:pt x="46" y="19"/>
                </a:cubicBezTo>
                <a:cubicBezTo>
                  <a:pt x="43" y="18"/>
                  <a:pt x="43" y="18"/>
                  <a:pt x="43" y="18"/>
                </a:cubicBezTo>
                <a:cubicBezTo>
                  <a:pt x="43" y="27"/>
                  <a:pt x="43" y="27"/>
                  <a:pt x="43" y="27"/>
                </a:cubicBezTo>
                <a:cubicBezTo>
                  <a:pt x="46" y="28"/>
                  <a:pt x="46" y="28"/>
                  <a:pt x="46" y="28"/>
                </a:cubicBezTo>
                <a:cubicBezTo>
                  <a:pt x="46" y="32"/>
                  <a:pt x="47" y="35"/>
                  <a:pt x="48" y="38"/>
                </a:cubicBezTo>
                <a:cubicBezTo>
                  <a:pt x="46" y="41"/>
                  <a:pt x="46" y="41"/>
                  <a:pt x="46" y="41"/>
                </a:cubicBezTo>
                <a:cubicBezTo>
                  <a:pt x="49" y="49"/>
                  <a:pt x="49" y="49"/>
                  <a:pt x="49" y="49"/>
                </a:cubicBezTo>
                <a:cubicBezTo>
                  <a:pt x="52" y="46"/>
                  <a:pt x="52" y="46"/>
                  <a:pt x="52" y="46"/>
                </a:cubicBezTo>
                <a:cubicBezTo>
                  <a:pt x="53" y="49"/>
                  <a:pt x="55" y="51"/>
                  <a:pt x="57" y="52"/>
                </a:cubicBezTo>
                <a:cubicBezTo>
                  <a:pt x="57" y="57"/>
                  <a:pt x="57" y="57"/>
                  <a:pt x="57" y="57"/>
                </a:cubicBezTo>
                <a:cubicBezTo>
                  <a:pt x="62" y="60"/>
                  <a:pt x="62" y="60"/>
                  <a:pt x="62" y="60"/>
                </a:cubicBezTo>
                <a:cubicBezTo>
                  <a:pt x="62" y="55"/>
                  <a:pt x="62" y="55"/>
                  <a:pt x="62" y="55"/>
                </a:cubicBezTo>
                <a:cubicBezTo>
                  <a:pt x="62" y="55"/>
                  <a:pt x="63" y="55"/>
                  <a:pt x="63" y="55"/>
                </a:cubicBezTo>
                <a:cubicBezTo>
                  <a:pt x="65" y="55"/>
                  <a:pt x="66" y="54"/>
                  <a:pt x="67" y="53"/>
                </a:cubicBezTo>
                <a:cubicBezTo>
                  <a:pt x="70" y="58"/>
                  <a:pt x="70" y="58"/>
                  <a:pt x="70" y="58"/>
                </a:cubicBezTo>
                <a:cubicBezTo>
                  <a:pt x="73" y="53"/>
                  <a:pt x="73" y="53"/>
                  <a:pt x="73" y="53"/>
                </a:cubicBezTo>
                <a:cubicBezTo>
                  <a:pt x="71" y="48"/>
                  <a:pt x="71" y="48"/>
                  <a:pt x="71" y="48"/>
                </a:cubicBezTo>
                <a:cubicBezTo>
                  <a:pt x="72" y="46"/>
                  <a:pt x="73" y="44"/>
                  <a:pt x="73" y="41"/>
                </a:cubicBezTo>
                <a:cubicBezTo>
                  <a:pt x="77" y="42"/>
                  <a:pt x="77" y="42"/>
                  <a:pt x="77" y="42"/>
                </a:cubicBezTo>
                <a:cubicBezTo>
                  <a:pt x="77" y="33"/>
                  <a:pt x="77" y="33"/>
                  <a:pt x="77" y="33"/>
                </a:cubicBezTo>
                <a:cubicBezTo>
                  <a:pt x="74" y="32"/>
                  <a:pt x="74" y="32"/>
                  <a:pt x="74" y="32"/>
                </a:cubicBezTo>
                <a:cubicBezTo>
                  <a:pt x="73" y="28"/>
                  <a:pt x="73" y="25"/>
                  <a:pt x="72" y="22"/>
                </a:cubicBezTo>
                <a:cubicBezTo>
                  <a:pt x="74" y="19"/>
                  <a:pt x="74" y="19"/>
                  <a:pt x="74" y="19"/>
                </a:cubicBezTo>
                <a:cubicBezTo>
                  <a:pt x="70" y="11"/>
                  <a:pt x="70" y="11"/>
                  <a:pt x="70" y="11"/>
                </a:cubicBezTo>
                <a:cubicBezTo>
                  <a:pt x="68" y="14"/>
                  <a:pt x="68" y="14"/>
                  <a:pt x="68" y="14"/>
                </a:cubicBezTo>
                <a:cubicBezTo>
                  <a:pt x="66" y="11"/>
                  <a:pt x="65" y="9"/>
                  <a:pt x="63" y="8"/>
                </a:cubicBezTo>
                <a:cubicBezTo>
                  <a:pt x="63" y="2"/>
                  <a:pt x="63" y="2"/>
                  <a:pt x="63" y="2"/>
                </a:cubicBezTo>
                <a:cubicBezTo>
                  <a:pt x="58" y="0"/>
                  <a:pt x="58" y="0"/>
                  <a:pt x="58" y="0"/>
                </a:cubicBezTo>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04" name="Freeform 42"/>
          <p:cNvSpPr>
            <a:spLocks noEditPoints="1"/>
          </p:cNvSpPr>
          <p:nvPr/>
        </p:nvSpPr>
        <p:spPr bwMode="auto">
          <a:xfrm>
            <a:off x="9634971" y="2995447"/>
            <a:ext cx="261051" cy="535638"/>
          </a:xfrm>
          <a:custGeom>
            <a:avLst/>
            <a:gdLst>
              <a:gd name="T0" fmla="*/ 42 w 57"/>
              <a:gd name="T1" fmla="*/ 64 h 117"/>
              <a:gd name="T2" fmla="*/ 43 w 57"/>
              <a:gd name="T3" fmla="*/ 68 h 117"/>
              <a:gd name="T4" fmla="*/ 42 w 57"/>
              <a:gd name="T5" fmla="*/ 71 h 117"/>
              <a:gd name="T6" fmla="*/ 33 w 57"/>
              <a:gd name="T7" fmla="*/ 83 h 117"/>
              <a:gd name="T8" fmla="*/ 32 w 57"/>
              <a:gd name="T9" fmla="*/ 85 h 117"/>
              <a:gd name="T10" fmla="*/ 30 w 57"/>
              <a:gd name="T11" fmla="*/ 83 h 117"/>
              <a:gd name="T12" fmla="*/ 28 w 57"/>
              <a:gd name="T13" fmla="*/ 81 h 117"/>
              <a:gd name="T14" fmla="*/ 29 w 57"/>
              <a:gd name="T15" fmla="*/ 92 h 117"/>
              <a:gd name="T16" fmla="*/ 30 w 57"/>
              <a:gd name="T17" fmla="*/ 92 h 117"/>
              <a:gd name="T18" fmla="*/ 32 w 57"/>
              <a:gd name="T19" fmla="*/ 91 h 117"/>
              <a:gd name="T20" fmla="*/ 33 w 57"/>
              <a:gd name="T21" fmla="*/ 94 h 117"/>
              <a:gd name="T22" fmla="*/ 51 w 57"/>
              <a:gd name="T23" fmla="*/ 117 h 117"/>
              <a:gd name="T24" fmla="*/ 57 w 57"/>
              <a:gd name="T25" fmla="*/ 109 h 117"/>
              <a:gd name="T26" fmla="*/ 48 w 57"/>
              <a:gd name="T27" fmla="*/ 74 h 117"/>
              <a:gd name="T28" fmla="*/ 48 w 57"/>
              <a:gd name="T29" fmla="*/ 70 h 117"/>
              <a:gd name="T30" fmla="*/ 45 w 57"/>
              <a:gd name="T31" fmla="*/ 60 h 117"/>
              <a:gd name="T32" fmla="*/ 11 w 57"/>
              <a:gd name="T33" fmla="*/ 46 h 117"/>
              <a:gd name="T34" fmla="*/ 9 w 57"/>
              <a:gd name="T35" fmla="*/ 54 h 117"/>
              <a:gd name="T36" fmla="*/ 9 w 57"/>
              <a:gd name="T37" fmla="*/ 58 h 117"/>
              <a:gd name="T38" fmla="*/ 0 w 57"/>
              <a:gd name="T39" fmla="*/ 54 h 117"/>
              <a:gd name="T40" fmla="*/ 0 w 57"/>
              <a:gd name="T41" fmla="*/ 70 h 117"/>
              <a:gd name="T42" fmla="*/ 1 w 57"/>
              <a:gd name="T43" fmla="*/ 70 h 117"/>
              <a:gd name="T44" fmla="*/ 3 w 57"/>
              <a:gd name="T45" fmla="*/ 69 h 117"/>
              <a:gd name="T46" fmla="*/ 8 w 57"/>
              <a:gd name="T47" fmla="*/ 78 h 117"/>
              <a:gd name="T48" fmla="*/ 4 w 57"/>
              <a:gd name="T49" fmla="*/ 84 h 117"/>
              <a:gd name="T50" fmla="*/ 1 w 57"/>
              <a:gd name="T51" fmla="*/ 80 h 117"/>
              <a:gd name="T52" fmla="*/ 0 w 57"/>
              <a:gd name="T53" fmla="*/ 80 h 117"/>
              <a:gd name="T54" fmla="*/ 0 w 57"/>
              <a:gd name="T55" fmla="*/ 85 h 117"/>
              <a:gd name="T56" fmla="*/ 24 w 57"/>
              <a:gd name="T57" fmla="*/ 106 h 117"/>
              <a:gd name="T58" fmla="*/ 24 w 57"/>
              <a:gd name="T59" fmla="*/ 89 h 117"/>
              <a:gd name="T60" fmla="*/ 23 w 57"/>
              <a:gd name="T61" fmla="*/ 89 h 117"/>
              <a:gd name="T62" fmla="*/ 21 w 57"/>
              <a:gd name="T63" fmla="*/ 90 h 117"/>
              <a:gd name="T64" fmla="*/ 16 w 57"/>
              <a:gd name="T65" fmla="*/ 81 h 117"/>
              <a:gd name="T66" fmla="*/ 20 w 57"/>
              <a:gd name="T67" fmla="*/ 76 h 117"/>
              <a:gd name="T68" fmla="*/ 23 w 57"/>
              <a:gd name="T69" fmla="*/ 79 h 117"/>
              <a:gd name="T70" fmla="*/ 24 w 57"/>
              <a:gd name="T71" fmla="*/ 80 h 117"/>
              <a:gd name="T72" fmla="*/ 24 w 57"/>
              <a:gd name="T73" fmla="*/ 64 h 117"/>
              <a:gd name="T74" fmla="*/ 14 w 57"/>
              <a:gd name="T75" fmla="*/ 57 h 117"/>
              <a:gd name="T76" fmla="*/ 15 w 57"/>
              <a:gd name="T77" fmla="*/ 53 h 117"/>
              <a:gd name="T78" fmla="*/ 11 w 57"/>
              <a:gd name="T79" fmla="*/ 46 h 117"/>
              <a:gd name="T80" fmla="*/ 0 w 57"/>
              <a:gd name="T81" fmla="*/ 8 h 117"/>
              <a:gd name="T82" fmla="*/ 9 w 57"/>
              <a:gd name="T83" fmla="*/ 43 h 117"/>
              <a:gd name="T84" fmla="*/ 9 w 57"/>
              <a:gd name="T85" fmla="*/ 41 h 117"/>
              <a:gd name="T86" fmla="*/ 8 w 57"/>
              <a:gd name="T87" fmla="*/ 35 h 117"/>
              <a:gd name="T88" fmla="*/ 12 w 57"/>
              <a:gd name="T89" fmla="*/ 30 h 117"/>
              <a:gd name="T90" fmla="*/ 15 w 57"/>
              <a:gd name="T91" fmla="*/ 42 h 117"/>
              <a:gd name="T92" fmla="*/ 15 w 57"/>
              <a:gd name="T93" fmla="*/ 45 h 117"/>
              <a:gd name="T94" fmla="*/ 24 w 57"/>
              <a:gd name="T95" fmla="*/ 49 h 117"/>
              <a:gd name="T96" fmla="*/ 24 w 57"/>
              <a:gd name="T97" fmla="*/ 33 h 117"/>
              <a:gd name="T98" fmla="*/ 23 w 57"/>
              <a:gd name="T99" fmla="*/ 33 h 117"/>
              <a:gd name="T100" fmla="*/ 21 w 57"/>
              <a:gd name="T101" fmla="*/ 34 h 117"/>
              <a:gd name="T102" fmla="*/ 16 w 57"/>
              <a:gd name="T103" fmla="*/ 25 h 117"/>
              <a:gd name="T104" fmla="*/ 20 w 57"/>
              <a:gd name="T105" fmla="*/ 20 h 117"/>
              <a:gd name="T106" fmla="*/ 23 w 57"/>
              <a:gd name="T107" fmla="*/ 23 h 117"/>
              <a:gd name="T108" fmla="*/ 24 w 57"/>
              <a:gd name="T109" fmla="*/ 24 h 117"/>
              <a:gd name="T110" fmla="*/ 24 w 57"/>
              <a:gd name="T111" fmla="*/ 7 h 117"/>
              <a:gd name="T112" fmla="*/ 4 w 57"/>
              <a:gd name="T113" fmla="*/ 0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7" h="117">
                <a:moveTo>
                  <a:pt x="44" y="59"/>
                </a:moveTo>
                <a:cubicBezTo>
                  <a:pt x="43" y="59"/>
                  <a:pt x="42" y="61"/>
                  <a:pt x="42" y="64"/>
                </a:cubicBezTo>
                <a:cubicBezTo>
                  <a:pt x="42" y="65"/>
                  <a:pt x="42" y="66"/>
                  <a:pt x="42" y="68"/>
                </a:cubicBezTo>
                <a:cubicBezTo>
                  <a:pt x="43" y="68"/>
                  <a:pt x="43" y="68"/>
                  <a:pt x="43" y="68"/>
                </a:cubicBezTo>
                <a:cubicBezTo>
                  <a:pt x="43" y="71"/>
                  <a:pt x="43" y="71"/>
                  <a:pt x="42" y="71"/>
                </a:cubicBezTo>
                <a:cubicBezTo>
                  <a:pt x="42" y="71"/>
                  <a:pt x="42" y="71"/>
                  <a:pt x="42" y="71"/>
                </a:cubicBezTo>
                <a:cubicBezTo>
                  <a:pt x="33" y="68"/>
                  <a:pt x="33" y="68"/>
                  <a:pt x="33" y="68"/>
                </a:cubicBezTo>
                <a:cubicBezTo>
                  <a:pt x="33" y="83"/>
                  <a:pt x="33" y="83"/>
                  <a:pt x="33" y="83"/>
                </a:cubicBezTo>
                <a:cubicBezTo>
                  <a:pt x="33" y="84"/>
                  <a:pt x="33" y="85"/>
                  <a:pt x="32" y="85"/>
                </a:cubicBezTo>
                <a:cubicBezTo>
                  <a:pt x="32" y="85"/>
                  <a:pt x="32" y="85"/>
                  <a:pt x="32" y="85"/>
                </a:cubicBezTo>
                <a:cubicBezTo>
                  <a:pt x="32" y="85"/>
                  <a:pt x="31" y="84"/>
                  <a:pt x="31" y="84"/>
                </a:cubicBezTo>
                <a:cubicBezTo>
                  <a:pt x="30" y="83"/>
                  <a:pt x="30" y="83"/>
                  <a:pt x="30" y="83"/>
                </a:cubicBezTo>
                <a:cubicBezTo>
                  <a:pt x="30" y="82"/>
                  <a:pt x="29" y="81"/>
                  <a:pt x="29" y="81"/>
                </a:cubicBezTo>
                <a:cubicBezTo>
                  <a:pt x="28" y="81"/>
                  <a:pt x="28" y="81"/>
                  <a:pt x="28" y="81"/>
                </a:cubicBezTo>
                <a:cubicBezTo>
                  <a:pt x="26" y="81"/>
                  <a:pt x="25" y="83"/>
                  <a:pt x="25" y="85"/>
                </a:cubicBezTo>
                <a:cubicBezTo>
                  <a:pt x="25" y="88"/>
                  <a:pt x="27" y="92"/>
                  <a:pt x="29" y="92"/>
                </a:cubicBezTo>
                <a:cubicBezTo>
                  <a:pt x="29" y="93"/>
                  <a:pt x="29" y="93"/>
                  <a:pt x="29" y="93"/>
                </a:cubicBezTo>
                <a:cubicBezTo>
                  <a:pt x="30" y="93"/>
                  <a:pt x="30" y="92"/>
                  <a:pt x="30" y="92"/>
                </a:cubicBezTo>
                <a:cubicBezTo>
                  <a:pt x="31" y="92"/>
                  <a:pt x="31" y="92"/>
                  <a:pt x="31" y="92"/>
                </a:cubicBezTo>
                <a:cubicBezTo>
                  <a:pt x="31" y="91"/>
                  <a:pt x="31" y="91"/>
                  <a:pt x="32" y="91"/>
                </a:cubicBezTo>
                <a:cubicBezTo>
                  <a:pt x="32" y="91"/>
                  <a:pt x="32" y="91"/>
                  <a:pt x="32" y="91"/>
                </a:cubicBezTo>
                <a:cubicBezTo>
                  <a:pt x="33" y="92"/>
                  <a:pt x="33" y="93"/>
                  <a:pt x="33" y="94"/>
                </a:cubicBezTo>
                <a:cubicBezTo>
                  <a:pt x="33" y="109"/>
                  <a:pt x="33" y="109"/>
                  <a:pt x="33" y="109"/>
                </a:cubicBezTo>
                <a:cubicBezTo>
                  <a:pt x="51" y="117"/>
                  <a:pt x="51" y="117"/>
                  <a:pt x="51" y="117"/>
                </a:cubicBezTo>
                <a:cubicBezTo>
                  <a:pt x="52" y="117"/>
                  <a:pt x="52" y="117"/>
                  <a:pt x="53" y="117"/>
                </a:cubicBezTo>
                <a:cubicBezTo>
                  <a:pt x="55" y="117"/>
                  <a:pt x="57" y="114"/>
                  <a:pt x="57" y="109"/>
                </a:cubicBezTo>
                <a:cubicBezTo>
                  <a:pt x="57" y="78"/>
                  <a:pt x="57" y="78"/>
                  <a:pt x="57" y="78"/>
                </a:cubicBezTo>
                <a:cubicBezTo>
                  <a:pt x="48" y="74"/>
                  <a:pt x="48" y="74"/>
                  <a:pt x="48" y="74"/>
                </a:cubicBezTo>
                <a:cubicBezTo>
                  <a:pt x="47" y="73"/>
                  <a:pt x="46" y="72"/>
                  <a:pt x="47" y="70"/>
                </a:cubicBezTo>
                <a:cubicBezTo>
                  <a:pt x="48" y="70"/>
                  <a:pt x="48" y="70"/>
                  <a:pt x="48" y="70"/>
                </a:cubicBezTo>
                <a:cubicBezTo>
                  <a:pt x="48" y="69"/>
                  <a:pt x="48" y="68"/>
                  <a:pt x="48" y="67"/>
                </a:cubicBezTo>
                <a:cubicBezTo>
                  <a:pt x="48" y="64"/>
                  <a:pt x="47" y="60"/>
                  <a:pt x="45" y="60"/>
                </a:cubicBezTo>
                <a:cubicBezTo>
                  <a:pt x="45" y="60"/>
                  <a:pt x="45" y="59"/>
                  <a:pt x="44" y="59"/>
                </a:cubicBezTo>
                <a:moveTo>
                  <a:pt x="11" y="46"/>
                </a:moveTo>
                <a:cubicBezTo>
                  <a:pt x="10" y="46"/>
                  <a:pt x="9" y="48"/>
                  <a:pt x="9" y="50"/>
                </a:cubicBezTo>
                <a:cubicBezTo>
                  <a:pt x="9" y="52"/>
                  <a:pt x="9" y="53"/>
                  <a:pt x="9" y="54"/>
                </a:cubicBezTo>
                <a:cubicBezTo>
                  <a:pt x="9" y="55"/>
                  <a:pt x="9" y="55"/>
                  <a:pt x="9" y="55"/>
                </a:cubicBezTo>
                <a:cubicBezTo>
                  <a:pt x="10" y="57"/>
                  <a:pt x="10" y="58"/>
                  <a:pt x="9" y="58"/>
                </a:cubicBezTo>
                <a:cubicBezTo>
                  <a:pt x="9" y="58"/>
                  <a:pt x="9" y="58"/>
                  <a:pt x="9" y="58"/>
                </a:cubicBezTo>
                <a:cubicBezTo>
                  <a:pt x="0" y="54"/>
                  <a:pt x="0" y="54"/>
                  <a:pt x="0" y="54"/>
                </a:cubicBezTo>
                <a:cubicBezTo>
                  <a:pt x="0" y="70"/>
                  <a:pt x="0" y="70"/>
                  <a:pt x="0" y="70"/>
                </a:cubicBezTo>
                <a:cubicBezTo>
                  <a:pt x="0" y="70"/>
                  <a:pt x="0" y="70"/>
                  <a:pt x="0" y="70"/>
                </a:cubicBezTo>
                <a:cubicBezTo>
                  <a:pt x="0" y="71"/>
                  <a:pt x="0" y="71"/>
                  <a:pt x="0" y="71"/>
                </a:cubicBezTo>
                <a:cubicBezTo>
                  <a:pt x="1" y="70"/>
                  <a:pt x="1" y="70"/>
                  <a:pt x="1" y="70"/>
                </a:cubicBezTo>
                <a:cubicBezTo>
                  <a:pt x="1" y="70"/>
                  <a:pt x="1" y="70"/>
                  <a:pt x="1" y="70"/>
                </a:cubicBezTo>
                <a:cubicBezTo>
                  <a:pt x="2" y="70"/>
                  <a:pt x="2" y="69"/>
                  <a:pt x="3" y="69"/>
                </a:cubicBezTo>
                <a:cubicBezTo>
                  <a:pt x="3" y="69"/>
                  <a:pt x="4" y="69"/>
                  <a:pt x="4" y="70"/>
                </a:cubicBezTo>
                <a:cubicBezTo>
                  <a:pt x="6" y="70"/>
                  <a:pt x="8" y="74"/>
                  <a:pt x="8" y="78"/>
                </a:cubicBezTo>
                <a:cubicBezTo>
                  <a:pt x="8" y="82"/>
                  <a:pt x="7" y="84"/>
                  <a:pt x="5" y="84"/>
                </a:cubicBezTo>
                <a:cubicBezTo>
                  <a:pt x="4" y="84"/>
                  <a:pt x="4" y="84"/>
                  <a:pt x="4" y="84"/>
                </a:cubicBezTo>
                <a:cubicBezTo>
                  <a:pt x="3" y="83"/>
                  <a:pt x="2" y="82"/>
                  <a:pt x="1" y="81"/>
                </a:cubicBezTo>
                <a:cubicBezTo>
                  <a:pt x="1" y="80"/>
                  <a:pt x="1" y="80"/>
                  <a:pt x="1" y="80"/>
                </a:cubicBezTo>
                <a:cubicBezTo>
                  <a:pt x="1" y="80"/>
                  <a:pt x="0" y="80"/>
                  <a:pt x="0" y="80"/>
                </a:cubicBezTo>
                <a:cubicBezTo>
                  <a:pt x="0" y="80"/>
                  <a:pt x="0" y="80"/>
                  <a:pt x="0" y="80"/>
                </a:cubicBezTo>
                <a:cubicBezTo>
                  <a:pt x="0" y="80"/>
                  <a:pt x="0" y="80"/>
                  <a:pt x="0" y="80"/>
                </a:cubicBezTo>
                <a:cubicBezTo>
                  <a:pt x="0" y="85"/>
                  <a:pt x="0" y="85"/>
                  <a:pt x="0" y="85"/>
                </a:cubicBezTo>
                <a:cubicBezTo>
                  <a:pt x="0" y="91"/>
                  <a:pt x="2" y="97"/>
                  <a:pt x="6" y="98"/>
                </a:cubicBezTo>
                <a:cubicBezTo>
                  <a:pt x="24" y="106"/>
                  <a:pt x="24" y="106"/>
                  <a:pt x="24" y="106"/>
                </a:cubicBezTo>
                <a:cubicBezTo>
                  <a:pt x="24" y="90"/>
                  <a:pt x="24" y="90"/>
                  <a:pt x="24" y="90"/>
                </a:cubicBezTo>
                <a:cubicBezTo>
                  <a:pt x="24" y="89"/>
                  <a:pt x="24" y="89"/>
                  <a:pt x="24" y="89"/>
                </a:cubicBezTo>
                <a:cubicBezTo>
                  <a:pt x="23" y="89"/>
                  <a:pt x="23" y="89"/>
                  <a:pt x="23" y="89"/>
                </a:cubicBezTo>
                <a:cubicBezTo>
                  <a:pt x="23" y="89"/>
                  <a:pt x="23" y="89"/>
                  <a:pt x="23" y="89"/>
                </a:cubicBezTo>
                <a:cubicBezTo>
                  <a:pt x="22" y="90"/>
                  <a:pt x="22" y="90"/>
                  <a:pt x="22" y="90"/>
                </a:cubicBezTo>
                <a:cubicBezTo>
                  <a:pt x="22" y="90"/>
                  <a:pt x="21" y="90"/>
                  <a:pt x="21" y="90"/>
                </a:cubicBezTo>
                <a:cubicBezTo>
                  <a:pt x="20" y="90"/>
                  <a:pt x="20" y="90"/>
                  <a:pt x="20" y="90"/>
                </a:cubicBezTo>
                <a:cubicBezTo>
                  <a:pt x="18" y="89"/>
                  <a:pt x="16" y="85"/>
                  <a:pt x="16" y="81"/>
                </a:cubicBezTo>
                <a:cubicBezTo>
                  <a:pt x="16" y="78"/>
                  <a:pt x="17" y="76"/>
                  <a:pt x="19" y="76"/>
                </a:cubicBezTo>
                <a:cubicBezTo>
                  <a:pt x="19" y="76"/>
                  <a:pt x="20" y="76"/>
                  <a:pt x="20" y="76"/>
                </a:cubicBezTo>
                <a:cubicBezTo>
                  <a:pt x="21" y="76"/>
                  <a:pt x="22" y="77"/>
                  <a:pt x="22" y="78"/>
                </a:cubicBezTo>
                <a:cubicBezTo>
                  <a:pt x="23" y="79"/>
                  <a:pt x="23" y="79"/>
                  <a:pt x="23" y="79"/>
                </a:cubicBezTo>
                <a:cubicBezTo>
                  <a:pt x="23" y="80"/>
                  <a:pt x="23" y="80"/>
                  <a:pt x="23" y="80"/>
                </a:cubicBezTo>
                <a:cubicBezTo>
                  <a:pt x="24" y="80"/>
                  <a:pt x="24" y="80"/>
                  <a:pt x="24" y="80"/>
                </a:cubicBezTo>
                <a:cubicBezTo>
                  <a:pt x="24" y="80"/>
                  <a:pt x="24" y="80"/>
                  <a:pt x="24" y="80"/>
                </a:cubicBezTo>
                <a:cubicBezTo>
                  <a:pt x="24" y="64"/>
                  <a:pt x="24" y="64"/>
                  <a:pt x="24" y="64"/>
                </a:cubicBezTo>
                <a:cubicBezTo>
                  <a:pt x="15" y="60"/>
                  <a:pt x="15" y="60"/>
                  <a:pt x="15" y="60"/>
                </a:cubicBezTo>
                <a:cubicBezTo>
                  <a:pt x="14" y="60"/>
                  <a:pt x="13" y="59"/>
                  <a:pt x="14" y="57"/>
                </a:cubicBezTo>
                <a:cubicBezTo>
                  <a:pt x="15" y="56"/>
                  <a:pt x="15" y="56"/>
                  <a:pt x="15" y="56"/>
                </a:cubicBezTo>
                <a:cubicBezTo>
                  <a:pt x="15" y="55"/>
                  <a:pt x="15" y="54"/>
                  <a:pt x="15" y="53"/>
                </a:cubicBezTo>
                <a:cubicBezTo>
                  <a:pt x="15" y="50"/>
                  <a:pt x="14" y="47"/>
                  <a:pt x="12" y="46"/>
                </a:cubicBezTo>
                <a:cubicBezTo>
                  <a:pt x="12" y="46"/>
                  <a:pt x="11" y="46"/>
                  <a:pt x="11" y="46"/>
                </a:cubicBezTo>
                <a:moveTo>
                  <a:pt x="4" y="0"/>
                </a:moveTo>
                <a:cubicBezTo>
                  <a:pt x="2" y="0"/>
                  <a:pt x="0" y="3"/>
                  <a:pt x="0" y="8"/>
                </a:cubicBezTo>
                <a:cubicBezTo>
                  <a:pt x="0" y="39"/>
                  <a:pt x="0" y="39"/>
                  <a:pt x="0" y="39"/>
                </a:cubicBezTo>
                <a:cubicBezTo>
                  <a:pt x="9" y="43"/>
                  <a:pt x="9" y="43"/>
                  <a:pt x="9" y="43"/>
                </a:cubicBezTo>
                <a:cubicBezTo>
                  <a:pt x="9" y="43"/>
                  <a:pt x="9" y="43"/>
                  <a:pt x="9" y="43"/>
                </a:cubicBezTo>
                <a:cubicBezTo>
                  <a:pt x="9" y="42"/>
                  <a:pt x="9" y="41"/>
                  <a:pt x="9" y="41"/>
                </a:cubicBezTo>
                <a:cubicBezTo>
                  <a:pt x="9" y="40"/>
                  <a:pt x="9" y="40"/>
                  <a:pt x="9" y="40"/>
                </a:cubicBezTo>
                <a:cubicBezTo>
                  <a:pt x="8" y="38"/>
                  <a:pt x="8" y="37"/>
                  <a:pt x="8" y="35"/>
                </a:cubicBezTo>
                <a:cubicBezTo>
                  <a:pt x="8" y="32"/>
                  <a:pt x="9" y="30"/>
                  <a:pt x="11" y="30"/>
                </a:cubicBezTo>
                <a:cubicBezTo>
                  <a:pt x="11" y="30"/>
                  <a:pt x="12" y="30"/>
                  <a:pt x="12" y="30"/>
                </a:cubicBezTo>
                <a:cubicBezTo>
                  <a:pt x="14" y="31"/>
                  <a:pt x="16" y="35"/>
                  <a:pt x="16" y="39"/>
                </a:cubicBezTo>
                <a:cubicBezTo>
                  <a:pt x="16" y="40"/>
                  <a:pt x="16" y="41"/>
                  <a:pt x="15" y="42"/>
                </a:cubicBezTo>
                <a:cubicBezTo>
                  <a:pt x="15" y="43"/>
                  <a:pt x="15" y="43"/>
                  <a:pt x="15" y="43"/>
                </a:cubicBezTo>
                <a:cubicBezTo>
                  <a:pt x="15" y="44"/>
                  <a:pt x="14" y="44"/>
                  <a:pt x="15" y="45"/>
                </a:cubicBezTo>
                <a:cubicBezTo>
                  <a:pt x="15" y="45"/>
                  <a:pt x="15" y="45"/>
                  <a:pt x="15" y="45"/>
                </a:cubicBezTo>
                <a:cubicBezTo>
                  <a:pt x="24" y="49"/>
                  <a:pt x="24" y="49"/>
                  <a:pt x="24" y="49"/>
                </a:cubicBezTo>
                <a:cubicBezTo>
                  <a:pt x="24" y="33"/>
                  <a:pt x="24" y="33"/>
                  <a:pt x="24" y="33"/>
                </a:cubicBezTo>
                <a:cubicBezTo>
                  <a:pt x="24" y="33"/>
                  <a:pt x="24" y="33"/>
                  <a:pt x="24" y="33"/>
                </a:cubicBezTo>
                <a:cubicBezTo>
                  <a:pt x="24" y="33"/>
                  <a:pt x="24" y="33"/>
                  <a:pt x="24" y="33"/>
                </a:cubicBezTo>
                <a:cubicBezTo>
                  <a:pt x="23" y="33"/>
                  <a:pt x="23" y="33"/>
                  <a:pt x="23" y="33"/>
                </a:cubicBezTo>
                <a:cubicBezTo>
                  <a:pt x="22" y="33"/>
                  <a:pt x="22" y="33"/>
                  <a:pt x="22" y="33"/>
                </a:cubicBezTo>
                <a:cubicBezTo>
                  <a:pt x="22" y="34"/>
                  <a:pt x="21" y="34"/>
                  <a:pt x="21" y="34"/>
                </a:cubicBezTo>
                <a:cubicBezTo>
                  <a:pt x="21" y="34"/>
                  <a:pt x="20" y="34"/>
                  <a:pt x="20" y="34"/>
                </a:cubicBezTo>
                <a:cubicBezTo>
                  <a:pt x="18" y="33"/>
                  <a:pt x="16" y="29"/>
                  <a:pt x="16" y="25"/>
                </a:cubicBezTo>
                <a:cubicBezTo>
                  <a:pt x="16" y="22"/>
                  <a:pt x="17" y="19"/>
                  <a:pt x="19" y="19"/>
                </a:cubicBezTo>
                <a:cubicBezTo>
                  <a:pt x="19" y="19"/>
                  <a:pt x="20" y="19"/>
                  <a:pt x="20" y="20"/>
                </a:cubicBezTo>
                <a:cubicBezTo>
                  <a:pt x="21" y="20"/>
                  <a:pt x="22" y="21"/>
                  <a:pt x="22" y="22"/>
                </a:cubicBezTo>
                <a:cubicBezTo>
                  <a:pt x="23" y="23"/>
                  <a:pt x="23" y="23"/>
                  <a:pt x="23" y="23"/>
                </a:cubicBezTo>
                <a:cubicBezTo>
                  <a:pt x="23" y="23"/>
                  <a:pt x="23" y="23"/>
                  <a:pt x="24" y="24"/>
                </a:cubicBezTo>
                <a:cubicBezTo>
                  <a:pt x="24" y="24"/>
                  <a:pt x="24" y="24"/>
                  <a:pt x="24" y="24"/>
                </a:cubicBezTo>
                <a:cubicBezTo>
                  <a:pt x="24" y="23"/>
                  <a:pt x="24" y="23"/>
                  <a:pt x="24" y="23"/>
                </a:cubicBezTo>
                <a:cubicBezTo>
                  <a:pt x="24" y="7"/>
                  <a:pt x="24" y="7"/>
                  <a:pt x="24" y="7"/>
                </a:cubicBezTo>
                <a:cubicBezTo>
                  <a:pt x="6" y="0"/>
                  <a:pt x="6" y="0"/>
                  <a:pt x="6" y="0"/>
                </a:cubicBezTo>
                <a:cubicBezTo>
                  <a:pt x="5" y="0"/>
                  <a:pt x="5" y="0"/>
                  <a:pt x="4" y="0"/>
                </a:cubicBezTo>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05" name="Freeform 43"/>
          <p:cNvSpPr>
            <a:spLocks noEditPoints="1"/>
          </p:cNvSpPr>
          <p:nvPr/>
        </p:nvSpPr>
        <p:spPr bwMode="auto">
          <a:xfrm>
            <a:off x="9611766" y="4080259"/>
            <a:ext cx="320996" cy="485362"/>
          </a:xfrm>
          <a:custGeom>
            <a:avLst/>
            <a:gdLst>
              <a:gd name="T0" fmla="*/ 63 w 70"/>
              <a:gd name="T1" fmla="*/ 23 h 106"/>
              <a:gd name="T2" fmla="*/ 51 w 70"/>
              <a:gd name="T3" fmla="*/ 38 h 106"/>
              <a:gd name="T4" fmla="*/ 42 w 70"/>
              <a:gd name="T5" fmla="*/ 25 h 106"/>
              <a:gd name="T6" fmla="*/ 42 w 70"/>
              <a:gd name="T7" fmla="*/ 24 h 106"/>
              <a:gd name="T8" fmla="*/ 41 w 70"/>
              <a:gd name="T9" fmla="*/ 25 h 106"/>
              <a:gd name="T10" fmla="*/ 33 w 70"/>
              <a:gd name="T11" fmla="*/ 35 h 106"/>
              <a:gd name="T12" fmla="*/ 34 w 70"/>
              <a:gd name="T13" fmla="*/ 37 h 106"/>
              <a:gd name="T14" fmla="*/ 42 w 70"/>
              <a:gd name="T15" fmla="*/ 28 h 106"/>
              <a:gd name="T16" fmla="*/ 51 w 70"/>
              <a:gd name="T17" fmla="*/ 40 h 106"/>
              <a:gd name="T18" fmla="*/ 51 w 70"/>
              <a:gd name="T19" fmla="*/ 41 h 106"/>
              <a:gd name="T20" fmla="*/ 52 w 70"/>
              <a:gd name="T21" fmla="*/ 41 h 106"/>
              <a:gd name="T22" fmla="*/ 64 w 70"/>
              <a:gd name="T23" fmla="*/ 26 h 106"/>
              <a:gd name="T24" fmla="*/ 63 w 70"/>
              <a:gd name="T25" fmla="*/ 23 h 106"/>
              <a:gd name="T26" fmla="*/ 18 w 70"/>
              <a:gd name="T27" fmla="*/ 13 h 106"/>
              <a:gd name="T28" fmla="*/ 8 w 70"/>
              <a:gd name="T29" fmla="*/ 26 h 106"/>
              <a:gd name="T30" fmla="*/ 13 w 70"/>
              <a:gd name="T31" fmla="*/ 43 h 106"/>
              <a:gd name="T32" fmla="*/ 5 w 70"/>
              <a:gd name="T33" fmla="*/ 52 h 106"/>
              <a:gd name="T34" fmla="*/ 29 w 70"/>
              <a:gd name="T35" fmla="*/ 62 h 106"/>
              <a:gd name="T36" fmla="*/ 29 w 70"/>
              <a:gd name="T37" fmla="*/ 98 h 106"/>
              <a:gd name="T38" fmla="*/ 47 w 70"/>
              <a:gd name="T39" fmla="*/ 78 h 106"/>
              <a:gd name="T40" fmla="*/ 47 w 70"/>
              <a:gd name="T41" fmla="*/ 68 h 106"/>
              <a:gd name="T42" fmla="*/ 44 w 70"/>
              <a:gd name="T43" fmla="*/ 66 h 106"/>
              <a:gd name="T44" fmla="*/ 41 w 70"/>
              <a:gd name="T45" fmla="*/ 67 h 106"/>
              <a:gd name="T46" fmla="*/ 33 w 70"/>
              <a:gd name="T47" fmla="*/ 73 h 106"/>
              <a:gd name="T48" fmla="*/ 24 w 70"/>
              <a:gd name="T49" fmla="*/ 48 h 106"/>
              <a:gd name="T50" fmla="*/ 29 w 70"/>
              <a:gd name="T51" fmla="*/ 35 h 106"/>
              <a:gd name="T52" fmla="*/ 18 w 70"/>
              <a:gd name="T53" fmla="*/ 13 h 106"/>
              <a:gd name="T54" fmla="*/ 28 w 70"/>
              <a:gd name="T55" fmla="*/ 64 h 106"/>
              <a:gd name="T56" fmla="*/ 0 w 70"/>
              <a:gd name="T57" fmla="*/ 52 h 106"/>
              <a:gd name="T58" fmla="*/ 0 w 70"/>
              <a:gd name="T59" fmla="*/ 94 h 106"/>
              <a:gd name="T60" fmla="*/ 3 w 70"/>
              <a:gd name="T61" fmla="*/ 96 h 106"/>
              <a:gd name="T62" fmla="*/ 3 w 70"/>
              <a:gd name="T63" fmla="*/ 59 h 106"/>
              <a:gd name="T64" fmla="*/ 25 w 70"/>
              <a:gd name="T65" fmla="*/ 68 h 106"/>
              <a:gd name="T66" fmla="*/ 25 w 70"/>
              <a:gd name="T67" fmla="*/ 105 h 106"/>
              <a:gd name="T68" fmla="*/ 28 w 70"/>
              <a:gd name="T69" fmla="*/ 106 h 106"/>
              <a:gd name="T70" fmla="*/ 28 w 70"/>
              <a:gd name="T71" fmla="*/ 64 h 106"/>
              <a:gd name="T72" fmla="*/ 70 w 70"/>
              <a:gd name="T73" fmla="*/ 17 h 106"/>
              <a:gd name="T74" fmla="*/ 27 w 70"/>
              <a:gd name="T75" fmla="*/ 0 h 106"/>
              <a:gd name="T76" fmla="*/ 27 w 70"/>
              <a:gd name="T77" fmla="*/ 16 h 106"/>
              <a:gd name="T78" fmla="*/ 30 w 70"/>
              <a:gd name="T79" fmla="*/ 23 h 106"/>
              <a:gd name="T80" fmla="*/ 30 w 70"/>
              <a:gd name="T81" fmla="*/ 6 h 106"/>
              <a:gd name="T82" fmla="*/ 67 w 70"/>
              <a:gd name="T83" fmla="*/ 21 h 106"/>
              <a:gd name="T84" fmla="*/ 67 w 70"/>
              <a:gd name="T85" fmla="*/ 53 h 106"/>
              <a:gd name="T86" fmla="*/ 32 w 70"/>
              <a:gd name="T87" fmla="*/ 39 h 106"/>
              <a:gd name="T88" fmla="*/ 31 w 70"/>
              <a:gd name="T89" fmla="*/ 44 h 106"/>
              <a:gd name="T90" fmla="*/ 47 w 70"/>
              <a:gd name="T91" fmla="*/ 50 h 106"/>
              <a:gd name="T92" fmla="*/ 47 w 70"/>
              <a:gd name="T93" fmla="*/ 54 h 106"/>
              <a:gd name="T94" fmla="*/ 43 w 70"/>
              <a:gd name="T95" fmla="*/ 52 h 106"/>
              <a:gd name="T96" fmla="*/ 43 w 70"/>
              <a:gd name="T97" fmla="*/ 57 h 106"/>
              <a:gd name="T98" fmla="*/ 55 w 70"/>
              <a:gd name="T99" fmla="*/ 63 h 106"/>
              <a:gd name="T100" fmla="*/ 55 w 70"/>
              <a:gd name="T101" fmla="*/ 57 h 106"/>
              <a:gd name="T102" fmla="*/ 50 w 70"/>
              <a:gd name="T103" fmla="*/ 55 h 106"/>
              <a:gd name="T104" fmla="*/ 50 w 70"/>
              <a:gd name="T105" fmla="*/ 52 h 106"/>
              <a:gd name="T106" fmla="*/ 70 w 70"/>
              <a:gd name="T107" fmla="*/ 60 h 106"/>
              <a:gd name="T108" fmla="*/ 70 w 70"/>
              <a:gd name="T109" fmla="*/ 17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0" h="106">
                <a:moveTo>
                  <a:pt x="63" y="23"/>
                </a:moveTo>
                <a:cubicBezTo>
                  <a:pt x="51" y="38"/>
                  <a:pt x="51" y="38"/>
                  <a:pt x="51" y="38"/>
                </a:cubicBezTo>
                <a:cubicBezTo>
                  <a:pt x="42" y="25"/>
                  <a:pt x="42" y="25"/>
                  <a:pt x="42" y="25"/>
                </a:cubicBezTo>
                <a:cubicBezTo>
                  <a:pt x="42" y="24"/>
                  <a:pt x="42" y="24"/>
                  <a:pt x="42" y="24"/>
                </a:cubicBezTo>
                <a:cubicBezTo>
                  <a:pt x="41" y="25"/>
                  <a:pt x="41" y="25"/>
                  <a:pt x="41" y="25"/>
                </a:cubicBezTo>
                <a:cubicBezTo>
                  <a:pt x="33" y="35"/>
                  <a:pt x="33" y="35"/>
                  <a:pt x="33" y="35"/>
                </a:cubicBezTo>
                <a:cubicBezTo>
                  <a:pt x="34" y="37"/>
                  <a:pt x="34" y="37"/>
                  <a:pt x="34" y="37"/>
                </a:cubicBezTo>
                <a:cubicBezTo>
                  <a:pt x="42" y="28"/>
                  <a:pt x="42" y="28"/>
                  <a:pt x="42" y="28"/>
                </a:cubicBezTo>
                <a:cubicBezTo>
                  <a:pt x="51" y="40"/>
                  <a:pt x="51" y="40"/>
                  <a:pt x="51" y="40"/>
                </a:cubicBezTo>
                <a:cubicBezTo>
                  <a:pt x="51" y="41"/>
                  <a:pt x="51" y="41"/>
                  <a:pt x="51" y="41"/>
                </a:cubicBezTo>
                <a:cubicBezTo>
                  <a:pt x="52" y="41"/>
                  <a:pt x="52" y="41"/>
                  <a:pt x="52" y="41"/>
                </a:cubicBezTo>
                <a:cubicBezTo>
                  <a:pt x="64" y="26"/>
                  <a:pt x="64" y="26"/>
                  <a:pt x="64" y="26"/>
                </a:cubicBezTo>
                <a:lnTo>
                  <a:pt x="63" y="23"/>
                </a:lnTo>
                <a:close/>
                <a:moveTo>
                  <a:pt x="18" y="13"/>
                </a:moveTo>
                <a:cubicBezTo>
                  <a:pt x="13" y="10"/>
                  <a:pt x="8" y="16"/>
                  <a:pt x="8" y="26"/>
                </a:cubicBezTo>
                <a:cubicBezTo>
                  <a:pt x="8" y="33"/>
                  <a:pt x="10" y="39"/>
                  <a:pt x="13" y="43"/>
                </a:cubicBezTo>
                <a:cubicBezTo>
                  <a:pt x="10" y="45"/>
                  <a:pt x="7" y="48"/>
                  <a:pt x="5" y="52"/>
                </a:cubicBezTo>
                <a:cubicBezTo>
                  <a:pt x="29" y="62"/>
                  <a:pt x="29" y="62"/>
                  <a:pt x="29" y="62"/>
                </a:cubicBezTo>
                <a:cubicBezTo>
                  <a:pt x="29" y="98"/>
                  <a:pt x="29" y="98"/>
                  <a:pt x="29" y="98"/>
                </a:cubicBezTo>
                <a:cubicBezTo>
                  <a:pt x="47" y="78"/>
                  <a:pt x="47" y="78"/>
                  <a:pt x="47" y="78"/>
                </a:cubicBezTo>
                <a:cubicBezTo>
                  <a:pt x="49" y="76"/>
                  <a:pt x="48" y="72"/>
                  <a:pt x="47" y="68"/>
                </a:cubicBezTo>
                <a:cubicBezTo>
                  <a:pt x="46" y="67"/>
                  <a:pt x="45" y="66"/>
                  <a:pt x="44" y="66"/>
                </a:cubicBezTo>
                <a:cubicBezTo>
                  <a:pt x="43" y="65"/>
                  <a:pt x="42" y="65"/>
                  <a:pt x="41" y="67"/>
                </a:cubicBezTo>
                <a:cubicBezTo>
                  <a:pt x="33" y="73"/>
                  <a:pt x="33" y="73"/>
                  <a:pt x="33" y="73"/>
                </a:cubicBezTo>
                <a:cubicBezTo>
                  <a:pt x="32" y="65"/>
                  <a:pt x="29" y="56"/>
                  <a:pt x="24" y="48"/>
                </a:cubicBezTo>
                <a:cubicBezTo>
                  <a:pt x="27" y="46"/>
                  <a:pt x="29" y="41"/>
                  <a:pt x="29" y="35"/>
                </a:cubicBezTo>
                <a:cubicBezTo>
                  <a:pt x="29" y="25"/>
                  <a:pt x="24" y="15"/>
                  <a:pt x="18" y="13"/>
                </a:cubicBezTo>
                <a:close/>
                <a:moveTo>
                  <a:pt x="28" y="64"/>
                </a:moveTo>
                <a:cubicBezTo>
                  <a:pt x="0" y="52"/>
                  <a:pt x="0" y="52"/>
                  <a:pt x="0" y="52"/>
                </a:cubicBezTo>
                <a:cubicBezTo>
                  <a:pt x="0" y="94"/>
                  <a:pt x="0" y="94"/>
                  <a:pt x="0" y="94"/>
                </a:cubicBezTo>
                <a:cubicBezTo>
                  <a:pt x="3" y="96"/>
                  <a:pt x="3" y="96"/>
                  <a:pt x="3" y="96"/>
                </a:cubicBezTo>
                <a:cubicBezTo>
                  <a:pt x="3" y="59"/>
                  <a:pt x="3" y="59"/>
                  <a:pt x="3" y="59"/>
                </a:cubicBezTo>
                <a:cubicBezTo>
                  <a:pt x="25" y="68"/>
                  <a:pt x="25" y="68"/>
                  <a:pt x="25" y="68"/>
                </a:cubicBezTo>
                <a:cubicBezTo>
                  <a:pt x="25" y="105"/>
                  <a:pt x="25" y="105"/>
                  <a:pt x="25" y="105"/>
                </a:cubicBezTo>
                <a:cubicBezTo>
                  <a:pt x="28" y="106"/>
                  <a:pt x="28" y="106"/>
                  <a:pt x="28" y="106"/>
                </a:cubicBezTo>
                <a:lnTo>
                  <a:pt x="28" y="64"/>
                </a:lnTo>
                <a:close/>
                <a:moveTo>
                  <a:pt x="70" y="17"/>
                </a:moveTo>
                <a:cubicBezTo>
                  <a:pt x="27" y="0"/>
                  <a:pt x="27" y="0"/>
                  <a:pt x="27" y="0"/>
                </a:cubicBezTo>
                <a:cubicBezTo>
                  <a:pt x="27" y="16"/>
                  <a:pt x="27" y="16"/>
                  <a:pt x="27" y="16"/>
                </a:cubicBezTo>
                <a:cubicBezTo>
                  <a:pt x="28" y="18"/>
                  <a:pt x="29" y="21"/>
                  <a:pt x="30" y="23"/>
                </a:cubicBezTo>
                <a:cubicBezTo>
                  <a:pt x="30" y="6"/>
                  <a:pt x="30" y="6"/>
                  <a:pt x="30" y="6"/>
                </a:cubicBezTo>
                <a:cubicBezTo>
                  <a:pt x="67" y="21"/>
                  <a:pt x="67" y="21"/>
                  <a:pt x="67" y="21"/>
                </a:cubicBezTo>
                <a:cubicBezTo>
                  <a:pt x="67" y="53"/>
                  <a:pt x="67" y="53"/>
                  <a:pt x="67" y="53"/>
                </a:cubicBezTo>
                <a:cubicBezTo>
                  <a:pt x="32" y="39"/>
                  <a:pt x="32" y="39"/>
                  <a:pt x="32" y="39"/>
                </a:cubicBezTo>
                <a:cubicBezTo>
                  <a:pt x="32" y="40"/>
                  <a:pt x="31" y="42"/>
                  <a:pt x="31" y="44"/>
                </a:cubicBezTo>
                <a:cubicBezTo>
                  <a:pt x="47" y="50"/>
                  <a:pt x="47" y="50"/>
                  <a:pt x="47" y="50"/>
                </a:cubicBezTo>
                <a:cubicBezTo>
                  <a:pt x="47" y="54"/>
                  <a:pt x="47" y="54"/>
                  <a:pt x="47" y="54"/>
                </a:cubicBezTo>
                <a:cubicBezTo>
                  <a:pt x="43" y="52"/>
                  <a:pt x="43" y="52"/>
                  <a:pt x="43" y="52"/>
                </a:cubicBezTo>
                <a:cubicBezTo>
                  <a:pt x="43" y="57"/>
                  <a:pt x="43" y="57"/>
                  <a:pt x="43" y="57"/>
                </a:cubicBezTo>
                <a:cubicBezTo>
                  <a:pt x="55" y="63"/>
                  <a:pt x="55" y="63"/>
                  <a:pt x="55" y="63"/>
                </a:cubicBezTo>
                <a:cubicBezTo>
                  <a:pt x="55" y="57"/>
                  <a:pt x="55" y="57"/>
                  <a:pt x="55" y="57"/>
                </a:cubicBezTo>
                <a:cubicBezTo>
                  <a:pt x="50" y="55"/>
                  <a:pt x="50" y="55"/>
                  <a:pt x="50" y="55"/>
                </a:cubicBezTo>
                <a:cubicBezTo>
                  <a:pt x="50" y="52"/>
                  <a:pt x="50" y="52"/>
                  <a:pt x="50" y="52"/>
                </a:cubicBezTo>
                <a:cubicBezTo>
                  <a:pt x="70" y="60"/>
                  <a:pt x="70" y="60"/>
                  <a:pt x="70" y="60"/>
                </a:cubicBezTo>
                <a:lnTo>
                  <a:pt x="70" y="17"/>
                </a:ln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06" name="Freeform 44"/>
          <p:cNvSpPr>
            <a:spLocks noEditPoints="1"/>
          </p:cNvSpPr>
          <p:nvPr/>
        </p:nvSpPr>
        <p:spPr bwMode="auto">
          <a:xfrm>
            <a:off x="9575026" y="1974447"/>
            <a:ext cx="421549" cy="471826"/>
          </a:xfrm>
          <a:custGeom>
            <a:avLst/>
            <a:gdLst>
              <a:gd name="T0" fmla="*/ 62 w 92"/>
              <a:gd name="T1" fmla="*/ 36 h 103"/>
              <a:gd name="T2" fmla="*/ 52 w 92"/>
              <a:gd name="T3" fmla="*/ 48 h 103"/>
              <a:gd name="T4" fmla="*/ 50 w 92"/>
              <a:gd name="T5" fmla="*/ 51 h 103"/>
              <a:gd name="T6" fmla="*/ 62 w 92"/>
              <a:gd name="T7" fmla="*/ 77 h 103"/>
              <a:gd name="T8" fmla="*/ 66 w 92"/>
              <a:gd name="T9" fmla="*/ 71 h 103"/>
              <a:gd name="T10" fmla="*/ 62 w 92"/>
              <a:gd name="T11" fmla="*/ 62 h 103"/>
              <a:gd name="T12" fmla="*/ 92 w 92"/>
              <a:gd name="T13" fmla="*/ 74 h 103"/>
              <a:gd name="T14" fmla="*/ 92 w 92"/>
              <a:gd name="T15" fmla="*/ 63 h 103"/>
              <a:gd name="T16" fmla="*/ 62 w 92"/>
              <a:gd name="T17" fmla="*/ 51 h 103"/>
              <a:gd name="T18" fmla="*/ 66 w 92"/>
              <a:gd name="T19" fmla="*/ 45 h 103"/>
              <a:gd name="T20" fmla="*/ 62 w 92"/>
              <a:gd name="T21" fmla="*/ 36 h 103"/>
              <a:gd name="T22" fmla="*/ 35 w 92"/>
              <a:gd name="T23" fmla="*/ 0 h 103"/>
              <a:gd name="T24" fmla="*/ 22 w 92"/>
              <a:gd name="T25" fmla="*/ 21 h 103"/>
              <a:gd name="T26" fmla="*/ 22 w 92"/>
              <a:gd name="T27" fmla="*/ 35 h 103"/>
              <a:gd name="T28" fmla="*/ 13 w 92"/>
              <a:gd name="T29" fmla="*/ 31 h 103"/>
              <a:gd name="T30" fmla="*/ 17 w 92"/>
              <a:gd name="T31" fmla="*/ 25 h 103"/>
              <a:gd name="T32" fmla="*/ 12 w 92"/>
              <a:gd name="T33" fmla="*/ 16 h 103"/>
              <a:gd name="T34" fmla="*/ 3 w 92"/>
              <a:gd name="T35" fmla="*/ 28 h 103"/>
              <a:gd name="T36" fmla="*/ 3 w 92"/>
              <a:gd name="T37" fmla="*/ 28 h 103"/>
              <a:gd name="T38" fmla="*/ 0 w 92"/>
              <a:gd name="T39" fmla="*/ 31 h 103"/>
              <a:gd name="T40" fmla="*/ 12 w 92"/>
              <a:gd name="T41" fmla="*/ 56 h 103"/>
              <a:gd name="T42" fmla="*/ 17 w 92"/>
              <a:gd name="T43" fmla="*/ 51 h 103"/>
              <a:gd name="T44" fmla="*/ 13 w 92"/>
              <a:gd name="T45" fmla="*/ 42 h 103"/>
              <a:gd name="T46" fmla="*/ 22 w 92"/>
              <a:gd name="T47" fmla="*/ 46 h 103"/>
              <a:gd name="T48" fmla="*/ 22 w 92"/>
              <a:gd name="T49" fmla="*/ 59 h 103"/>
              <a:gd name="T50" fmla="*/ 38 w 92"/>
              <a:gd name="T51" fmla="*/ 93 h 103"/>
              <a:gd name="T52" fmla="*/ 61 w 92"/>
              <a:gd name="T53" fmla="*/ 102 h 103"/>
              <a:gd name="T54" fmla="*/ 65 w 92"/>
              <a:gd name="T55" fmla="*/ 103 h 103"/>
              <a:gd name="T56" fmla="*/ 77 w 92"/>
              <a:gd name="T57" fmla="*/ 82 h 103"/>
              <a:gd name="T58" fmla="*/ 77 w 92"/>
              <a:gd name="T59" fmla="*/ 77 h 103"/>
              <a:gd name="T60" fmla="*/ 71 w 92"/>
              <a:gd name="T61" fmla="*/ 74 h 103"/>
              <a:gd name="T62" fmla="*/ 71 w 92"/>
              <a:gd name="T63" fmla="*/ 79 h 103"/>
              <a:gd name="T64" fmla="*/ 63 w 92"/>
              <a:gd name="T65" fmla="*/ 92 h 103"/>
              <a:gd name="T66" fmla="*/ 61 w 92"/>
              <a:gd name="T67" fmla="*/ 91 h 103"/>
              <a:gd name="T68" fmla="*/ 38 w 92"/>
              <a:gd name="T69" fmla="*/ 82 h 103"/>
              <a:gd name="T70" fmla="*/ 29 w 92"/>
              <a:gd name="T71" fmla="*/ 62 h 103"/>
              <a:gd name="T72" fmla="*/ 29 w 92"/>
              <a:gd name="T73" fmla="*/ 24 h 103"/>
              <a:gd name="T74" fmla="*/ 36 w 92"/>
              <a:gd name="T75" fmla="*/ 11 h 103"/>
              <a:gd name="T76" fmla="*/ 38 w 92"/>
              <a:gd name="T77" fmla="*/ 11 h 103"/>
              <a:gd name="T78" fmla="*/ 61 w 92"/>
              <a:gd name="T79" fmla="*/ 21 h 103"/>
              <a:gd name="T80" fmla="*/ 71 w 92"/>
              <a:gd name="T81" fmla="*/ 41 h 103"/>
              <a:gd name="T82" fmla="*/ 71 w 92"/>
              <a:gd name="T83" fmla="*/ 46 h 103"/>
              <a:gd name="T84" fmla="*/ 77 w 92"/>
              <a:gd name="T85" fmla="*/ 48 h 103"/>
              <a:gd name="T86" fmla="*/ 77 w 92"/>
              <a:gd name="T87" fmla="*/ 44 h 103"/>
              <a:gd name="T88" fmla="*/ 61 w 92"/>
              <a:gd name="T89" fmla="*/ 10 h 103"/>
              <a:gd name="T90" fmla="*/ 38 w 92"/>
              <a:gd name="T91" fmla="*/ 0 h 103"/>
              <a:gd name="T92" fmla="*/ 35 w 92"/>
              <a:gd name="T93" fmla="*/ 0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92" h="103">
                <a:moveTo>
                  <a:pt x="62" y="36"/>
                </a:moveTo>
                <a:cubicBezTo>
                  <a:pt x="52" y="48"/>
                  <a:pt x="52" y="48"/>
                  <a:pt x="52" y="48"/>
                </a:cubicBezTo>
                <a:cubicBezTo>
                  <a:pt x="50" y="51"/>
                  <a:pt x="50" y="51"/>
                  <a:pt x="50" y="51"/>
                </a:cubicBezTo>
                <a:cubicBezTo>
                  <a:pt x="62" y="77"/>
                  <a:pt x="62" y="77"/>
                  <a:pt x="62" y="77"/>
                </a:cubicBezTo>
                <a:cubicBezTo>
                  <a:pt x="66" y="71"/>
                  <a:pt x="66" y="71"/>
                  <a:pt x="66" y="71"/>
                </a:cubicBezTo>
                <a:cubicBezTo>
                  <a:pt x="62" y="62"/>
                  <a:pt x="62" y="62"/>
                  <a:pt x="62" y="62"/>
                </a:cubicBezTo>
                <a:cubicBezTo>
                  <a:pt x="92" y="74"/>
                  <a:pt x="92" y="74"/>
                  <a:pt x="92" y="74"/>
                </a:cubicBezTo>
                <a:cubicBezTo>
                  <a:pt x="92" y="63"/>
                  <a:pt x="92" y="63"/>
                  <a:pt x="92" y="63"/>
                </a:cubicBezTo>
                <a:cubicBezTo>
                  <a:pt x="62" y="51"/>
                  <a:pt x="62" y="51"/>
                  <a:pt x="62" y="51"/>
                </a:cubicBezTo>
                <a:cubicBezTo>
                  <a:pt x="66" y="45"/>
                  <a:pt x="66" y="45"/>
                  <a:pt x="66" y="45"/>
                </a:cubicBezTo>
                <a:cubicBezTo>
                  <a:pt x="62" y="36"/>
                  <a:pt x="62" y="36"/>
                  <a:pt x="62" y="36"/>
                </a:cubicBezTo>
                <a:moveTo>
                  <a:pt x="35" y="0"/>
                </a:moveTo>
                <a:cubicBezTo>
                  <a:pt x="28" y="0"/>
                  <a:pt x="22" y="8"/>
                  <a:pt x="22" y="21"/>
                </a:cubicBezTo>
                <a:cubicBezTo>
                  <a:pt x="22" y="35"/>
                  <a:pt x="22" y="35"/>
                  <a:pt x="22" y="35"/>
                </a:cubicBezTo>
                <a:cubicBezTo>
                  <a:pt x="13" y="31"/>
                  <a:pt x="13" y="31"/>
                  <a:pt x="13" y="31"/>
                </a:cubicBezTo>
                <a:cubicBezTo>
                  <a:pt x="17" y="25"/>
                  <a:pt x="17" y="25"/>
                  <a:pt x="17" y="25"/>
                </a:cubicBezTo>
                <a:cubicBezTo>
                  <a:pt x="12" y="16"/>
                  <a:pt x="12" y="16"/>
                  <a:pt x="12" y="16"/>
                </a:cubicBezTo>
                <a:cubicBezTo>
                  <a:pt x="3" y="28"/>
                  <a:pt x="3" y="28"/>
                  <a:pt x="3" y="28"/>
                </a:cubicBezTo>
                <a:cubicBezTo>
                  <a:pt x="3" y="28"/>
                  <a:pt x="3" y="28"/>
                  <a:pt x="3" y="28"/>
                </a:cubicBezTo>
                <a:cubicBezTo>
                  <a:pt x="0" y="31"/>
                  <a:pt x="0" y="31"/>
                  <a:pt x="0" y="31"/>
                </a:cubicBezTo>
                <a:cubicBezTo>
                  <a:pt x="12" y="56"/>
                  <a:pt x="12" y="56"/>
                  <a:pt x="12" y="56"/>
                </a:cubicBezTo>
                <a:cubicBezTo>
                  <a:pt x="17" y="51"/>
                  <a:pt x="17" y="51"/>
                  <a:pt x="17" y="51"/>
                </a:cubicBezTo>
                <a:cubicBezTo>
                  <a:pt x="13" y="42"/>
                  <a:pt x="13" y="42"/>
                  <a:pt x="13" y="42"/>
                </a:cubicBezTo>
                <a:cubicBezTo>
                  <a:pt x="22" y="46"/>
                  <a:pt x="22" y="46"/>
                  <a:pt x="22" y="46"/>
                </a:cubicBezTo>
                <a:cubicBezTo>
                  <a:pt x="22" y="59"/>
                  <a:pt x="22" y="59"/>
                  <a:pt x="22" y="59"/>
                </a:cubicBezTo>
                <a:cubicBezTo>
                  <a:pt x="22" y="74"/>
                  <a:pt x="29" y="89"/>
                  <a:pt x="38" y="93"/>
                </a:cubicBezTo>
                <a:cubicBezTo>
                  <a:pt x="61" y="102"/>
                  <a:pt x="61" y="102"/>
                  <a:pt x="61" y="102"/>
                </a:cubicBezTo>
                <a:cubicBezTo>
                  <a:pt x="62" y="103"/>
                  <a:pt x="64" y="103"/>
                  <a:pt x="65" y="103"/>
                </a:cubicBezTo>
                <a:cubicBezTo>
                  <a:pt x="72" y="103"/>
                  <a:pt x="77" y="95"/>
                  <a:pt x="77" y="82"/>
                </a:cubicBezTo>
                <a:cubicBezTo>
                  <a:pt x="77" y="77"/>
                  <a:pt x="77" y="77"/>
                  <a:pt x="77" y="77"/>
                </a:cubicBezTo>
                <a:cubicBezTo>
                  <a:pt x="71" y="74"/>
                  <a:pt x="71" y="74"/>
                  <a:pt x="71" y="74"/>
                </a:cubicBezTo>
                <a:cubicBezTo>
                  <a:pt x="71" y="79"/>
                  <a:pt x="71" y="79"/>
                  <a:pt x="71" y="79"/>
                </a:cubicBezTo>
                <a:cubicBezTo>
                  <a:pt x="71" y="87"/>
                  <a:pt x="68" y="92"/>
                  <a:pt x="63" y="92"/>
                </a:cubicBezTo>
                <a:cubicBezTo>
                  <a:pt x="63" y="92"/>
                  <a:pt x="62" y="92"/>
                  <a:pt x="61" y="91"/>
                </a:cubicBezTo>
                <a:cubicBezTo>
                  <a:pt x="38" y="82"/>
                  <a:pt x="38" y="82"/>
                  <a:pt x="38" y="82"/>
                </a:cubicBezTo>
                <a:cubicBezTo>
                  <a:pt x="33" y="80"/>
                  <a:pt x="29" y="71"/>
                  <a:pt x="29" y="62"/>
                </a:cubicBezTo>
                <a:cubicBezTo>
                  <a:pt x="29" y="24"/>
                  <a:pt x="29" y="24"/>
                  <a:pt x="29" y="24"/>
                </a:cubicBezTo>
                <a:cubicBezTo>
                  <a:pt x="29" y="16"/>
                  <a:pt x="32" y="11"/>
                  <a:pt x="36" y="11"/>
                </a:cubicBezTo>
                <a:cubicBezTo>
                  <a:pt x="37" y="11"/>
                  <a:pt x="38" y="11"/>
                  <a:pt x="38" y="11"/>
                </a:cubicBezTo>
                <a:cubicBezTo>
                  <a:pt x="61" y="21"/>
                  <a:pt x="61" y="21"/>
                  <a:pt x="61" y="21"/>
                </a:cubicBezTo>
                <a:cubicBezTo>
                  <a:pt x="67" y="23"/>
                  <a:pt x="71" y="32"/>
                  <a:pt x="71" y="41"/>
                </a:cubicBezTo>
                <a:cubicBezTo>
                  <a:pt x="71" y="46"/>
                  <a:pt x="71" y="46"/>
                  <a:pt x="71" y="46"/>
                </a:cubicBezTo>
                <a:cubicBezTo>
                  <a:pt x="77" y="48"/>
                  <a:pt x="77" y="48"/>
                  <a:pt x="77" y="48"/>
                </a:cubicBezTo>
                <a:cubicBezTo>
                  <a:pt x="77" y="44"/>
                  <a:pt x="77" y="44"/>
                  <a:pt x="77" y="44"/>
                </a:cubicBezTo>
                <a:cubicBezTo>
                  <a:pt x="77" y="29"/>
                  <a:pt x="70" y="13"/>
                  <a:pt x="61" y="10"/>
                </a:cubicBezTo>
                <a:cubicBezTo>
                  <a:pt x="38" y="0"/>
                  <a:pt x="38" y="0"/>
                  <a:pt x="38" y="0"/>
                </a:cubicBezTo>
                <a:cubicBezTo>
                  <a:pt x="37" y="0"/>
                  <a:pt x="36" y="0"/>
                  <a:pt x="35" y="0"/>
                </a:cubicBezTo>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107" name="椭圆 106"/>
          <p:cNvSpPr>
            <a:spLocks noChangeAspect="1"/>
          </p:cNvSpPr>
          <p:nvPr/>
        </p:nvSpPr>
        <p:spPr>
          <a:xfrm>
            <a:off x="9190217" y="5849607"/>
            <a:ext cx="2126778" cy="939513"/>
          </a:xfrm>
          <a:prstGeom prst="ellipse">
            <a:avLst/>
          </a:prstGeom>
          <a:solidFill>
            <a:schemeClr val="bg1">
              <a:lumMod val="65000"/>
            </a:schemeClr>
          </a:solidFill>
          <a:ln>
            <a:noFill/>
          </a:ln>
          <a:effectLst>
            <a:softEdge rad="279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8" name="文本框 117"/>
          <p:cNvSpPr txBox="1"/>
          <p:nvPr/>
        </p:nvSpPr>
        <p:spPr>
          <a:xfrm>
            <a:off x="8479918" y="2397440"/>
            <a:ext cx="732893" cy="707886"/>
          </a:xfrm>
          <a:prstGeom prst="rect">
            <a:avLst/>
          </a:prstGeom>
          <a:noFill/>
        </p:spPr>
        <p:txBody>
          <a:bodyPr wrap="none" rtlCol="0">
            <a:spAutoFit/>
          </a:bodyPr>
          <a:lstStyle/>
          <a:p>
            <a:r>
              <a:rPr lang="en-US" altLang="zh-CN" sz="4000" dirty="0" smtClean="0">
                <a:solidFill>
                  <a:srgbClr val="605E5E"/>
                </a:solidFill>
                <a:latin typeface="Impact" panose="020B0806030902050204" pitchFamily="34" charset="0"/>
                <a:cs typeface="Aharoni" panose="02010803020104030203" pitchFamily="2" charset="-79"/>
              </a:rPr>
              <a:t>03</a:t>
            </a:r>
            <a:endParaRPr lang="zh-CN" altLang="en-US" sz="4000" dirty="0">
              <a:solidFill>
                <a:srgbClr val="605E5E"/>
              </a:solidFill>
              <a:latin typeface="Impact" panose="020B0806030902050204" pitchFamily="34" charset="0"/>
              <a:cs typeface="Aharoni" panose="02010803020104030203" pitchFamily="2" charset="-79"/>
            </a:endParaRPr>
          </a:p>
        </p:txBody>
      </p:sp>
      <p:sp>
        <p:nvSpPr>
          <p:cNvPr id="120" name="文本框 119"/>
          <p:cNvSpPr txBox="1"/>
          <p:nvPr/>
        </p:nvSpPr>
        <p:spPr>
          <a:xfrm>
            <a:off x="11326969" y="1347246"/>
            <a:ext cx="716863" cy="707886"/>
          </a:xfrm>
          <a:prstGeom prst="rect">
            <a:avLst/>
          </a:prstGeom>
          <a:noFill/>
        </p:spPr>
        <p:txBody>
          <a:bodyPr wrap="none" rtlCol="0">
            <a:spAutoFit/>
          </a:bodyPr>
          <a:lstStyle/>
          <a:p>
            <a:r>
              <a:rPr lang="en-US" altLang="zh-CN" sz="4000" dirty="0" smtClean="0">
                <a:solidFill>
                  <a:srgbClr val="605E5E"/>
                </a:solidFill>
                <a:latin typeface="Impact" panose="020B0806030902050204" pitchFamily="34" charset="0"/>
                <a:cs typeface="Aharoni" panose="02010803020104030203" pitchFamily="2" charset="-79"/>
              </a:rPr>
              <a:t>04</a:t>
            </a:r>
            <a:endParaRPr lang="zh-CN" altLang="en-US" sz="4000" dirty="0">
              <a:solidFill>
                <a:srgbClr val="605E5E"/>
              </a:solidFill>
              <a:latin typeface="Impact" panose="020B0806030902050204" pitchFamily="34" charset="0"/>
              <a:cs typeface="Aharoni" panose="02010803020104030203" pitchFamily="2" charset="-79"/>
            </a:endParaRPr>
          </a:p>
        </p:txBody>
      </p:sp>
      <p:sp>
        <p:nvSpPr>
          <p:cNvPr id="130" name="文本框 129"/>
          <p:cNvSpPr txBox="1"/>
          <p:nvPr/>
        </p:nvSpPr>
        <p:spPr>
          <a:xfrm>
            <a:off x="8465277" y="4490681"/>
            <a:ext cx="655949" cy="707886"/>
          </a:xfrm>
          <a:prstGeom prst="rect">
            <a:avLst/>
          </a:prstGeom>
          <a:noFill/>
        </p:spPr>
        <p:txBody>
          <a:bodyPr wrap="none" rtlCol="0">
            <a:spAutoFit/>
          </a:bodyPr>
          <a:lstStyle/>
          <a:p>
            <a:r>
              <a:rPr lang="en-US" altLang="zh-CN" sz="4000" dirty="0" smtClean="0">
                <a:solidFill>
                  <a:srgbClr val="605E5E"/>
                </a:solidFill>
                <a:latin typeface="Impact" panose="020B0806030902050204" pitchFamily="34" charset="0"/>
                <a:cs typeface="Aharoni" panose="02010803020104030203" pitchFamily="2" charset="-79"/>
              </a:rPr>
              <a:t>01</a:t>
            </a:r>
            <a:endParaRPr lang="zh-CN" altLang="en-US" sz="4000" dirty="0">
              <a:solidFill>
                <a:srgbClr val="605E5E"/>
              </a:solidFill>
              <a:latin typeface="Impact" panose="020B0806030902050204" pitchFamily="34" charset="0"/>
              <a:cs typeface="Aharoni" panose="02010803020104030203" pitchFamily="2" charset="-79"/>
            </a:endParaRPr>
          </a:p>
        </p:txBody>
      </p:sp>
      <p:sp>
        <p:nvSpPr>
          <p:cNvPr id="132" name="文本框 131"/>
          <p:cNvSpPr txBox="1"/>
          <p:nvPr/>
        </p:nvSpPr>
        <p:spPr>
          <a:xfrm>
            <a:off x="11326969" y="3395108"/>
            <a:ext cx="718466" cy="707886"/>
          </a:xfrm>
          <a:prstGeom prst="rect">
            <a:avLst/>
          </a:prstGeom>
          <a:noFill/>
        </p:spPr>
        <p:txBody>
          <a:bodyPr wrap="none" rtlCol="0">
            <a:spAutoFit/>
          </a:bodyPr>
          <a:lstStyle/>
          <a:p>
            <a:r>
              <a:rPr lang="en-US" altLang="zh-CN" sz="4000" dirty="0" smtClean="0">
                <a:solidFill>
                  <a:srgbClr val="605E5E"/>
                </a:solidFill>
                <a:latin typeface="Impact" panose="020B0806030902050204" pitchFamily="34" charset="0"/>
                <a:cs typeface="Aharoni" panose="02010803020104030203" pitchFamily="2" charset="-79"/>
              </a:rPr>
              <a:t>02</a:t>
            </a:r>
            <a:endParaRPr lang="zh-CN" altLang="en-US" sz="4000" dirty="0">
              <a:solidFill>
                <a:srgbClr val="605E5E"/>
              </a:solidFill>
              <a:latin typeface="Impact" panose="020B0806030902050204" pitchFamily="34" charset="0"/>
              <a:cs typeface="Aharoni" panose="02010803020104030203" pitchFamily="2" charset="-79"/>
            </a:endParaRPr>
          </a:p>
        </p:txBody>
      </p:sp>
      <p:sp>
        <p:nvSpPr>
          <p:cNvPr id="56" name="文本框 90"/>
          <p:cNvSpPr txBox="1"/>
          <p:nvPr/>
        </p:nvSpPr>
        <p:spPr>
          <a:xfrm>
            <a:off x="512495" y="403322"/>
            <a:ext cx="1800493" cy="369332"/>
          </a:xfrm>
          <a:prstGeom prst="rect">
            <a:avLst/>
          </a:prstGeom>
          <a:noFill/>
        </p:spPr>
        <p:txBody>
          <a:bodyPr wrap="none" rtlCol="0">
            <a:spAutoFit/>
          </a:bodyPr>
          <a:lstStyle/>
          <a:p>
            <a:r>
              <a:rPr lang="zh-CN" altLang="en-US" b="1" dirty="0" smtClean="0">
                <a:solidFill>
                  <a:srgbClr val="C00000"/>
                </a:solidFill>
                <a:effectLst>
                  <a:outerShdw blurRad="38100" dist="38100" dir="2700000" algn="tl">
                    <a:srgbClr val="000000">
                      <a:alpha val="43137"/>
                    </a:srgbClr>
                  </a:outerShdw>
                </a:effectLst>
              </a:rPr>
              <a:t>红船律师事务所</a:t>
            </a:r>
            <a:endParaRPr lang="zh-CN" altLang="en-US" b="1" dirty="0">
              <a:solidFill>
                <a:srgbClr val="C00000"/>
              </a:solidFill>
              <a:effectLst>
                <a:outerShdw blurRad="38100" dist="38100" dir="2700000" algn="tl">
                  <a:srgbClr val="000000">
                    <a:alpha val="43137"/>
                  </a:srgbClr>
                </a:outerShdw>
              </a:effectLst>
            </a:endParaRPr>
          </a:p>
        </p:txBody>
      </p:sp>
      <p:sp>
        <p:nvSpPr>
          <p:cNvPr id="57" name="Rectangle 3"/>
          <p:cNvSpPr txBox="1">
            <a:spLocks noChangeArrowheads="1"/>
          </p:cNvSpPr>
          <p:nvPr/>
        </p:nvSpPr>
        <p:spPr>
          <a:xfrm>
            <a:off x="554943" y="1465342"/>
            <a:ext cx="7565610" cy="452596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pPr>
            <a:r>
              <a:rPr lang="zh-CN" altLang="en-US" dirty="0" smtClean="0">
                <a:solidFill>
                  <a:srgbClr val="002060"/>
                </a:solidFill>
              </a:rPr>
              <a:t>1、对所有自营项目、非自营重点项目进行精算管理。</a:t>
            </a:r>
            <a:endParaRPr lang="zh-CN" altLang="en-US" dirty="0" smtClean="0">
              <a:solidFill>
                <a:srgbClr val="002060"/>
              </a:solidFill>
            </a:endParaRPr>
          </a:p>
          <a:p>
            <a:pPr>
              <a:lnSpc>
                <a:spcPct val="150000"/>
              </a:lnSpc>
            </a:pPr>
            <a:r>
              <a:rPr lang="zh-CN" altLang="en-US" dirty="0" smtClean="0">
                <a:solidFill>
                  <a:srgbClr val="002060"/>
                </a:solidFill>
              </a:rPr>
              <a:t>2、对项目经理的分类管理。</a:t>
            </a:r>
            <a:endParaRPr lang="zh-CN" altLang="en-US" dirty="0" smtClean="0">
              <a:solidFill>
                <a:srgbClr val="002060"/>
              </a:solidFill>
            </a:endParaRPr>
          </a:p>
          <a:p>
            <a:pPr>
              <a:lnSpc>
                <a:spcPct val="150000"/>
              </a:lnSpc>
            </a:pPr>
            <a:r>
              <a:rPr lang="zh-CN" altLang="en-US" dirty="0" smtClean="0">
                <a:solidFill>
                  <a:srgbClr val="002060"/>
                </a:solidFill>
              </a:rPr>
              <a:t>3、公司治理结构的调整。</a:t>
            </a:r>
            <a:endParaRPr lang="zh-CN" altLang="en-US" dirty="0" smtClean="0">
              <a:solidFill>
                <a:srgbClr val="002060"/>
              </a:solidFill>
            </a:endParaRPr>
          </a:p>
          <a:p>
            <a:pPr>
              <a:lnSpc>
                <a:spcPct val="150000"/>
              </a:lnSpc>
            </a:pPr>
            <a:r>
              <a:rPr lang="zh-CN" altLang="en-US" dirty="0" smtClean="0">
                <a:solidFill>
                  <a:srgbClr val="002060"/>
                </a:solidFill>
              </a:rPr>
              <a:t>4、纠偏事项。</a:t>
            </a:r>
            <a:endParaRPr lang="zh-CN" altLang="en-US" dirty="0">
              <a:solidFill>
                <a:srgbClr val="002060"/>
              </a:solidFill>
            </a:endParaRPr>
          </a:p>
        </p:txBody>
      </p:sp>
    </p:spTree>
  </p:cSld>
  <p:clrMapOvr>
    <a:masterClrMapping/>
  </p:clrMapOvr>
  <p:transition>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92" name="文本框 1991"/>
          <p:cNvSpPr txBox="1"/>
          <p:nvPr/>
        </p:nvSpPr>
        <p:spPr>
          <a:xfrm>
            <a:off x="119061" y="791153"/>
            <a:ext cx="6577014" cy="1365567"/>
          </a:xfrm>
          <a:prstGeom prst="rect">
            <a:avLst/>
          </a:prstGeom>
          <a:noFill/>
        </p:spPr>
        <p:txBody>
          <a:bodyPr wrap="square" rtlCol="0">
            <a:spAutoFit/>
          </a:bodyPr>
          <a:lstStyle/>
          <a:p>
            <a:pPr>
              <a:lnSpc>
                <a:spcPct val="120000"/>
              </a:lnSpc>
            </a:pPr>
            <a:r>
              <a:rPr lang="zh-CN" altLang="en-US" sz="3600" b="1" dirty="0">
                <a:solidFill>
                  <a:schemeClr val="tx1">
                    <a:lumMod val="65000"/>
                    <a:lumOff val="35000"/>
                  </a:schemeClr>
                </a:solidFill>
                <a:latin typeface="微软雅黑" panose="020B0503020204020204" pitchFamily="34" charset="-122"/>
                <a:ea typeface="微软雅黑" panose="020B0503020204020204" pitchFamily="34" charset="-122"/>
              </a:rPr>
              <a:t>重点监管项目由建筑专业律师提供全程跟踪式法律服务问题</a:t>
            </a:r>
            <a:endParaRPr lang="en-US" altLang="zh-CN" sz="3600" b="1" dirty="0" smtClean="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5" name="Freeform 5"/>
          <p:cNvSpPr/>
          <p:nvPr/>
        </p:nvSpPr>
        <p:spPr bwMode="auto">
          <a:xfrm>
            <a:off x="9831388" y="1971675"/>
            <a:ext cx="625475" cy="1325563"/>
          </a:xfrm>
          <a:custGeom>
            <a:avLst/>
            <a:gdLst>
              <a:gd name="T0" fmla="*/ 1 w 182"/>
              <a:gd name="T1" fmla="*/ 385 h 385"/>
              <a:gd name="T2" fmla="*/ 1 w 182"/>
              <a:gd name="T3" fmla="*/ 98 h 385"/>
              <a:gd name="T4" fmla="*/ 149 w 182"/>
              <a:gd name="T5" fmla="*/ 136 h 385"/>
              <a:gd name="T6" fmla="*/ 182 w 182"/>
              <a:gd name="T7" fmla="*/ 385 h 385"/>
              <a:gd name="T8" fmla="*/ 1 w 182"/>
              <a:gd name="T9" fmla="*/ 385 h 385"/>
            </a:gdLst>
            <a:ahLst/>
            <a:cxnLst>
              <a:cxn ang="0">
                <a:pos x="T0" y="T1"/>
              </a:cxn>
              <a:cxn ang="0">
                <a:pos x="T2" y="T3"/>
              </a:cxn>
              <a:cxn ang="0">
                <a:pos x="T4" y="T5"/>
              </a:cxn>
              <a:cxn ang="0">
                <a:pos x="T6" y="T7"/>
              </a:cxn>
              <a:cxn ang="0">
                <a:pos x="T8" y="T9"/>
              </a:cxn>
            </a:cxnLst>
            <a:rect l="0" t="0" r="r" b="b"/>
            <a:pathLst>
              <a:path w="182" h="385">
                <a:moveTo>
                  <a:pt x="1" y="385"/>
                </a:moveTo>
                <a:cubicBezTo>
                  <a:pt x="1" y="98"/>
                  <a:pt x="1" y="98"/>
                  <a:pt x="1" y="98"/>
                </a:cubicBezTo>
                <a:cubicBezTo>
                  <a:pt x="0" y="8"/>
                  <a:pt x="130" y="0"/>
                  <a:pt x="149" y="136"/>
                </a:cubicBezTo>
                <a:cubicBezTo>
                  <a:pt x="165" y="206"/>
                  <a:pt x="177" y="292"/>
                  <a:pt x="182" y="385"/>
                </a:cubicBezTo>
                <a:lnTo>
                  <a:pt x="1" y="385"/>
                </a:lnTo>
                <a:close/>
              </a:path>
            </a:pathLst>
          </a:custGeom>
          <a:solidFill>
            <a:schemeClr val="tx1">
              <a:lumMod val="95000"/>
              <a:lumOff val="5000"/>
            </a:schemeClr>
          </a:solidFill>
          <a:ln>
            <a:noFill/>
          </a:ln>
        </p:spPr>
        <p:txBody>
          <a:bodyPr vert="horz" wrap="square" lIns="91440" tIns="45720" rIns="91440" bIns="45720" numCol="1" anchor="t" anchorCtr="0" compatLnSpc="1"/>
          <a:lstStyle/>
          <a:p>
            <a:endParaRPr lang="zh-CN" altLang="en-US"/>
          </a:p>
        </p:txBody>
      </p:sp>
      <p:sp>
        <p:nvSpPr>
          <p:cNvPr id="6" name="Freeform 6"/>
          <p:cNvSpPr/>
          <p:nvPr/>
        </p:nvSpPr>
        <p:spPr bwMode="auto">
          <a:xfrm>
            <a:off x="8977313" y="1304925"/>
            <a:ext cx="715962" cy="1992313"/>
          </a:xfrm>
          <a:custGeom>
            <a:avLst/>
            <a:gdLst>
              <a:gd name="T0" fmla="*/ 1 w 208"/>
              <a:gd name="T1" fmla="*/ 579 h 579"/>
              <a:gd name="T2" fmla="*/ 0 w 208"/>
              <a:gd name="T3" fmla="*/ 176 h 579"/>
              <a:gd name="T4" fmla="*/ 207 w 208"/>
              <a:gd name="T5" fmla="*/ 226 h 579"/>
              <a:gd name="T6" fmla="*/ 208 w 208"/>
              <a:gd name="T7" fmla="*/ 579 h 579"/>
              <a:gd name="T8" fmla="*/ 1 w 208"/>
              <a:gd name="T9" fmla="*/ 579 h 579"/>
            </a:gdLst>
            <a:ahLst/>
            <a:cxnLst>
              <a:cxn ang="0">
                <a:pos x="T0" y="T1"/>
              </a:cxn>
              <a:cxn ang="0">
                <a:pos x="T2" y="T3"/>
              </a:cxn>
              <a:cxn ang="0">
                <a:pos x="T4" y="T5"/>
              </a:cxn>
              <a:cxn ang="0">
                <a:pos x="T6" y="T7"/>
              </a:cxn>
              <a:cxn ang="0">
                <a:pos x="T8" y="T9"/>
              </a:cxn>
            </a:cxnLst>
            <a:rect l="0" t="0" r="r" b="b"/>
            <a:pathLst>
              <a:path w="208" h="579">
                <a:moveTo>
                  <a:pt x="1" y="579"/>
                </a:moveTo>
                <a:cubicBezTo>
                  <a:pt x="0" y="176"/>
                  <a:pt x="0" y="176"/>
                  <a:pt x="0" y="176"/>
                </a:cubicBezTo>
                <a:cubicBezTo>
                  <a:pt x="0" y="16"/>
                  <a:pt x="206" y="0"/>
                  <a:pt x="207" y="226"/>
                </a:cubicBezTo>
                <a:cubicBezTo>
                  <a:pt x="208" y="579"/>
                  <a:pt x="208" y="579"/>
                  <a:pt x="208" y="579"/>
                </a:cubicBezTo>
                <a:lnTo>
                  <a:pt x="1" y="579"/>
                </a:lnTo>
                <a:close/>
              </a:path>
            </a:pathLst>
          </a:custGeom>
          <a:solidFill>
            <a:schemeClr val="tx1">
              <a:lumMod val="85000"/>
              <a:lumOff val="15000"/>
            </a:schemeClr>
          </a:solidFill>
          <a:ln>
            <a:noFill/>
          </a:ln>
        </p:spPr>
        <p:txBody>
          <a:bodyPr vert="horz" wrap="square" lIns="91440" tIns="45720" rIns="91440" bIns="45720" numCol="1" anchor="t" anchorCtr="0" compatLnSpc="1"/>
          <a:lstStyle/>
          <a:p>
            <a:endParaRPr lang="zh-CN" altLang="en-US"/>
          </a:p>
        </p:txBody>
      </p:sp>
      <p:sp>
        <p:nvSpPr>
          <p:cNvPr id="7" name="Freeform 7"/>
          <p:cNvSpPr/>
          <p:nvPr/>
        </p:nvSpPr>
        <p:spPr bwMode="auto">
          <a:xfrm>
            <a:off x="8072438" y="774700"/>
            <a:ext cx="760412" cy="2522538"/>
          </a:xfrm>
          <a:custGeom>
            <a:avLst/>
            <a:gdLst>
              <a:gd name="T0" fmla="*/ 1 w 221"/>
              <a:gd name="T1" fmla="*/ 733 h 733"/>
              <a:gd name="T2" fmla="*/ 0 w 221"/>
              <a:gd name="T3" fmla="*/ 182 h 733"/>
              <a:gd name="T4" fmla="*/ 220 w 221"/>
              <a:gd name="T5" fmla="*/ 203 h 733"/>
              <a:gd name="T6" fmla="*/ 221 w 221"/>
              <a:gd name="T7" fmla="*/ 733 h 733"/>
              <a:gd name="T8" fmla="*/ 1 w 221"/>
              <a:gd name="T9" fmla="*/ 733 h 733"/>
            </a:gdLst>
            <a:ahLst/>
            <a:cxnLst>
              <a:cxn ang="0">
                <a:pos x="T0" y="T1"/>
              </a:cxn>
              <a:cxn ang="0">
                <a:pos x="T2" y="T3"/>
              </a:cxn>
              <a:cxn ang="0">
                <a:pos x="T4" y="T5"/>
              </a:cxn>
              <a:cxn ang="0">
                <a:pos x="T6" y="T7"/>
              </a:cxn>
              <a:cxn ang="0">
                <a:pos x="T8" y="T9"/>
              </a:cxn>
            </a:cxnLst>
            <a:rect l="0" t="0" r="r" b="b"/>
            <a:pathLst>
              <a:path w="221" h="733">
                <a:moveTo>
                  <a:pt x="1" y="733"/>
                </a:moveTo>
                <a:cubicBezTo>
                  <a:pt x="0" y="182"/>
                  <a:pt x="0" y="182"/>
                  <a:pt x="0" y="182"/>
                </a:cubicBezTo>
                <a:cubicBezTo>
                  <a:pt x="0" y="19"/>
                  <a:pt x="219" y="0"/>
                  <a:pt x="220" y="203"/>
                </a:cubicBezTo>
                <a:cubicBezTo>
                  <a:pt x="221" y="733"/>
                  <a:pt x="221" y="733"/>
                  <a:pt x="221" y="733"/>
                </a:cubicBezTo>
                <a:lnTo>
                  <a:pt x="1" y="733"/>
                </a:lnTo>
                <a:close/>
              </a:path>
            </a:pathLst>
          </a:custGeom>
          <a:solidFill>
            <a:schemeClr val="tx2">
              <a:lumMod val="50000"/>
            </a:schemeClr>
          </a:solidFill>
          <a:ln>
            <a:noFill/>
          </a:ln>
        </p:spPr>
        <p:txBody>
          <a:bodyPr vert="horz" wrap="square" lIns="91440" tIns="45720" rIns="91440" bIns="45720" numCol="1" anchor="t" anchorCtr="0" compatLnSpc="1"/>
          <a:lstStyle/>
          <a:p>
            <a:endParaRPr lang="zh-CN" altLang="en-US"/>
          </a:p>
        </p:txBody>
      </p:sp>
      <p:sp>
        <p:nvSpPr>
          <p:cNvPr id="8" name="Freeform 8"/>
          <p:cNvSpPr/>
          <p:nvPr/>
        </p:nvSpPr>
        <p:spPr bwMode="auto">
          <a:xfrm>
            <a:off x="7085013" y="5083175"/>
            <a:ext cx="3203575" cy="1630363"/>
          </a:xfrm>
          <a:custGeom>
            <a:avLst/>
            <a:gdLst>
              <a:gd name="T0" fmla="*/ 0 w 931"/>
              <a:gd name="T1" fmla="*/ 0 h 474"/>
              <a:gd name="T2" fmla="*/ 931 w 931"/>
              <a:gd name="T3" fmla="*/ 0 h 474"/>
              <a:gd name="T4" fmla="*/ 376 w 931"/>
              <a:gd name="T5" fmla="*/ 472 h 474"/>
              <a:gd name="T6" fmla="*/ 0 w 931"/>
              <a:gd name="T7" fmla="*/ 333 h 474"/>
              <a:gd name="T8" fmla="*/ 0 w 931"/>
              <a:gd name="T9" fmla="*/ 0 h 474"/>
            </a:gdLst>
            <a:ahLst/>
            <a:cxnLst>
              <a:cxn ang="0">
                <a:pos x="T0" y="T1"/>
              </a:cxn>
              <a:cxn ang="0">
                <a:pos x="T2" y="T3"/>
              </a:cxn>
              <a:cxn ang="0">
                <a:pos x="T4" y="T5"/>
              </a:cxn>
              <a:cxn ang="0">
                <a:pos x="T6" y="T7"/>
              </a:cxn>
              <a:cxn ang="0">
                <a:pos x="T8" y="T9"/>
              </a:cxn>
            </a:cxnLst>
            <a:rect l="0" t="0" r="r" b="b"/>
            <a:pathLst>
              <a:path w="931" h="474">
                <a:moveTo>
                  <a:pt x="0" y="0"/>
                </a:moveTo>
                <a:cubicBezTo>
                  <a:pt x="931" y="0"/>
                  <a:pt x="931" y="0"/>
                  <a:pt x="931" y="0"/>
                </a:cubicBezTo>
                <a:cubicBezTo>
                  <a:pt x="857" y="245"/>
                  <a:pt x="645" y="469"/>
                  <a:pt x="376" y="472"/>
                </a:cubicBezTo>
                <a:cubicBezTo>
                  <a:pt x="226" y="474"/>
                  <a:pt x="101" y="420"/>
                  <a:pt x="0" y="333"/>
                </a:cubicBezTo>
                <a:lnTo>
                  <a:pt x="0" y="0"/>
                </a:lnTo>
                <a:close/>
              </a:path>
            </a:pathLst>
          </a:custGeom>
          <a:solidFill>
            <a:schemeClr val="tx1">
              <a:lumMod val="95000"/>
              <a:lumOff val="5000"/>
            </a:schemeClr>
          </a:solidFill>
          <a:ln>
            <a:noFill/>
          </a:ln>
        </p:spPr>
        <p:txBody>
          <a:bodyPr vert="horz" wrap="square" lIns="91440" tIns="45720" rIns="91440" bIns="45720" numCol="1" anchor="t" anchorCtr="0" compatLnSpc="1"/>
          <a:lstStyle/>
          <a:p>
            <a:endParaRPr lang="zh-CN" altLang="en-US"/>
          </a:p>
        </p:txBody>
      </p:sp>
      <p:sp>
        <p:nvSpPr>
          <p:cNvPr id="9" name="Freeform 9"/>
          <p:cNvSpPr/>
          <p:nvPr/>
        </p:nvSpPr>
        <p:spPr bwMode="auto">
          <a:xfrm>
            <a:off x="6022975" y="3189288"/>
            <a:ext cx="955675" cy="2935288"/>
          </a:xfrm>
          <a:custGeom>
            <a:avLst/>
            <a:gdLst>
              <a:gd name="T0" fmla="*/ 278 w 278"/>
              <a:gd name="T1" fmla="*/ 853 h 853"/>
              <a:gd name="T2" fmla="*/ 0 w 278"/>
              <a:gd name="T3" fmla="*/ 129 h 853"/>
              <a:gd name="T4" fmla="*/ 217 w 278"/>
              <a:gd name="T5" fmla="*/ 167 h 853"/>
              <a:gd name="T6" fmla="*/ 278 w 278"/>
              <a:gd name="T7" fmla="*/ 369 h 853"/>
              <a:gd name="T8" fmla="*/ 278 w 278"/>
              <a:gd name="T9" fmla="*/ 853 h 853"/>
            </a:gdLst>
            <a:ahLst/>
            <a:cxnLst>
              <a:cxn ang="0">
                <a:pos x="T0" y="T1"/>
              </a:cxn>
              <a:cxn ang="0">
                <a:pos x="T2" y="T3"/>
              </a:cxn>
              <a:cxn ang="0">
                <a:pos x="T4" y="T5"/>
              </a:cxn>
              <a:cxn ang="0">
                <a:pos x="T6" y="T7"/>
              </a:cxn>
              <a:cxn ang="0">
                <a:pos x="T8" y="T9"/>
              </a:cxn>
            </a:cxnLst>
            <a:rect l="0" t="0" r="r" b="b"/>
            <a:pathLst>
              <a:path w="278" h="853">
                <a:moveTo>
                  <a:pt x="278" y="853"/>
                </a:moveTo>
                <a:cubicBezTo>
                  <a:pt x="93" y="672"/>
                  <a:pt x="0" y="376"/>
                  <a:pt x="0" y="129"/>
                </a:cubicBezTo>
                <a:cubicBezTo>
                  <a:pt x="0" y="0"/>
                  <a:pt x="177" y="17"/>
                  <a:pt x="217" y="167"/>
                </a:cubicBezTo>
                <a:cubicBezTo>
                  <a:pt x="232" y="240"/>
                  <a:pt x="251" y="307"/>
                  <a:pt x="278" y="369"/>
                </a:cubicBezTo>
                <a:cubicBezTo>
                  <a:pt x="278" y="531"/>
                  <a:pt x="278" y="692"/>
                  <a:pt x="278" y="853"/>
                </a:cubicBezTo>
                <a:close/>
              </a:path>
            </a:pathLst>
          </a:custGeom>
          <a:solidFill>
            <a:schemeClr val="tx1">
              <a:lumMod val="50000"/>
              <a:lumOff val="50000"/>
            </a:schemeClr>
          </a:solidFill>
          <a:ln>
            <a:noFill/>
          </a:ln>
        </p:spPr>
        <p:txBody>
          <a:bodyPr vert="horz" wrap="square" lIns="91440" tIns="45720" rIns="91440" bIns="45720" numCol="1" anchor="t" anchorCtr="0" compatLnSpc="1"/>
          <a:lstStyle/>
          <a:p>
            <a:endParaRPr lang="zh-CN" altLang="en-US"/>
          </a:p>
        </p:txBody>
      </p:sp>
      <p:sp>
        <p:nvSpPr>
          <p:cNvPr id="10" name="Freeform 10"/>
          <p:cNvSpPr/>
          <p:nvPr/>
        </p:nvSpPr>
        <p:spPr bwMode="auto">
          <a:xfrm>
            <a:off x="7085013" y="3406775"/>
            <a:ext cx="3398837" cy="1565275"/>
          </a:xfrm>
          <a:custGeom>
            <a:avLst/>
            <a:gdLst>
              <a:gd name="T0" fmla="*/ 982 w 988"/>
              <a:gd name="T1" fmla="*/ 0 h 455"/>
              <a:gd name="T2" fmla="*/ 940 w 988"/>
              <a:gd name="T3" fmla="*/ 455 h 455"/>
              <a:gd name="T4" fmla="*/ 0 w 988"/>
              <a:gd name="T5" fmla="*/ 455 h 455"/>
              <a:gd name="T6" fmla="*/ 1 w 988"/>
              <a:gd name="T7" fmla="*/ 0 h 455"/>
              <a:gd name="T8" fmla="*/ 982 w 988"/>
              <a:gd name="T9" fmla="*/ 0 h 455"/>
            </a:gdLst>
            <a:ahLst/>
            <a:cxnLst>
              <a:cxn ang="0">
                <a:pos x="T0" y="T1"/>
              </a:cxn>
              <a:cxn ang="0">
                <a:pos x="T2" y="T3"/>
              </a:cxn>
              <a:cxn ang="0">
                <a:pos x="T4" y="T5"/>
              </a:cxn>
              <a:cxn ang="0">
                <a:pos x="T6" y="T7"/>
              </a:cxn>
              <a:cxn ang="0">
                <a:pos x="T8" y="T9"/>
              </a:cxn>
            </a:cxnLst>
            <a:rect l="0" t="0" r="r" b="b"/>
            <a:pathLst>
              <a:path w="988" h="455">
                <a:moveTo>
                  <a:pt x="982" y="0"/>
                </a:moveTo>
                <a:cubicBezTo>
                  <a:pt x="988" y="149"/>
                  <a:pt x="978" y="313"/>
                  <a:pt x="940" y="455"/>
                </a:cubicBezTo>
                <a:cubicBezTo>
                  <a:pt x="0" y="455"/>
                  <a:pt x="0" y="455"/>
                  <a:pt x="0" y="455"/>
                </a:cubicBezTo>
                <a:cubicBezTo>
                  <a:pt x="0" y="307"/>
                  <a:pt x="2" y="156"/>
                  <a:pt x="1" y="0"/>
                </a:cubicBezTo>
                <a:cubicBezTo>
                  <a:pt x="328" y="0"/>
                  <a:pt x="655" y="0"/>
                  <a:pt x="982" y="0"/>
                </a:cubicBezTo>
                <a:close/>
              </a:path>
            </a:pathLst>
          </a:custGeom>
          <a:solidFill>
            <a:schemeClr val="tx1">
              <a:lumMod val="75000"/>
              <a:lumOff val="25000"/>
            </a:schemeClr>
          </a:solidFill>
          <a:ln>
            <a:noFill/>
          </a:ln>
        </p:spPr>
        <p:txBody>
          <a:bodyPr vert="horz" wrap="square" lIns="91440" tIns="45720" rIns="91440" bIns="45720" numCol="1" anchor="t" anchorCtr="0" compatLnSpc="1"/>
          <a:lstStyle/>
          <a:p>
            <a:endParaRPr lang="zh-CN" altLang="en-US"/>
          </a:p>
        </p:txBody>
      </p:sp>
      <p:sp>
        <p:nvSpPr>
          <p:cNvPr id="11" name="Freeform 11"/>
          <p:cNvSpPr/>
          <p:nvPr/>
        </p:nvSpPr>
        <p:spPr bwMode="auto">
          <a:xfrm>
            <a:off x="7085013" y="436563"/>
            <a:ext cx="842962" cy="2860675"/>
          </a:xfrm>
          <a:custGeom>
            <a:avLst/>
            <a:gdLst>
              <a:gd name="T0" fmla="*/ 0 w 245"/>
              <a:gd name="T1" fmla="*/ 178 h 831"/>
              <a:gd name="T2" fmla="*/ 243 w 245"/>
              <a:gd name="T3" fmla="*/ 176 h 831"/>
              <a:gd name="T4" fmla="*/ 245 w 245"/>
              <a:gd name="T5" fmla="*/ 831 h 831"/>
              <a:gd name="T6" fmla="*/ 1 w 245"/>
              <a:gd name="T7" fmla="*/ 831 h 831"/>
              <a:gd name="T8" fmla="*/ 0 w 245"/>
              <a:gd name="T9" fmla="*/ 178 h 831"/>
            </a:gdLst>
            <a:ahLst/>
            <a:cxnLst>
              <a:cxn ang="0">
                <a:pos x="T0" y="T1"/>
              </a:cxn>
              <a:cxn ang="0">
                <a:pos x="T2" y="T3"/>
              </a:cxn>
              <a:cxn ang="0">
                <a:pos x="T4" y="T5"/>
              </a:cxn>
              <a:cxn ang="0">
                <a:pos x="T6" y="T7"/>
              </a:cxn>
              <a:cxn ang="0">
                <a:pos x="T8" y="T9"/>
              </a:cxn>
            </a:cxnLst>
            <a:rect l="0" t="0" r="r" b="b"/>
            <a:pathLst>
              <a:path w="245" h="831">
                <a:moveTo>
                  <a:pt x="0" y="178"/>
                </a:moveTo>
                <a:cubicBezTo>
                  <a:pt x="0" y="0"/>
                  <a:pt x="243" y="9"/>
                  <a:pt x="243" y="176"/>
                </a:cubicBezTo>
                <a:cubicBezTo>
                  <a:pt x="245" y="831"/>
                  <a:pt x="245" y="831"/>
                  <a:pt x="245" y="831"/>
                </a:cubicBezTo>
                <a:cubicBezTo>
                  <a:pt x="1" y="831"/>
                  <a:pt x="1" y="831"/>
                  <a:pt x="1" y="831"/>
                </a:cubicBezTo>
                <a:cubicBezTo>
                  <a:pt x="1" y="613"/>
                  <a:pt x="0" y="396"/>
                  <a:pt x="0" y="178"/>
                </a:cubicBezTo>
                <a:close/>
              </a:path>
            </a:pathLst>
          </a:custGeom>
          <a:solidFill>
            <a:schemeClr val="accent3">
              <a:lumMod val="50000"/>
            </a:schemeClr>
          </a:solidFill>
          <a:ln>
            <a:noFill/>
          </a:ln>
        </p:spPr>
        <p:txBody>
          <a:bodyPr vert="horz" wrap="square" lIns="91440" tIns="45720" rIns="91440" bIns="45720" numCol="1" anchor="t" anchorCtr="0" compatLnSpc="1"/>
          <a:lstStyle/>
          <a:p>
            <a:endParaRPr lang="zh-CN" altLang="en-US"/>
          </a:p>
        </p:txBody>
      </p:sp>
      <p:sp>
        <p:nvSpPr>
          <p:cNvPr id="12104" name="Freeform 40"/>
          <p:cNvSpPr>
            <a:spLocks noEditPoints="1"/>
          </p:cNvSpPr>
          <p:nvPr/>
        </p:nvSpPr>
        <p:spPr bwMode="auto">
          <a:xfrm>
            <a:off x="7315200" y="2746375"/>
            <a:ext cx="444500" cy="474663"/>
          </a:xfrm>
          <a:custGeom>
            <a:avLst/>
            <a:gdLst>
              <a:gd name="T0" fmla="*/ 37 w 129"/>
              <a:gd name="T1" fmla="*/ 110 h 138"/>
              <a:gd name="T2" fmla="*/ 32 w 129"/>
              <a:gd name="T3" fmla="*/ 122 h 138"/>
              <a:gd name="T4" fmla="*/ 6 w 129"/>
              <a:gd name="T5" fmla="*/ 111 h 138"/>
              <a:gd name="T6" fmla="*/ 51 w 129"/>
              <a:gd name="T7" fmla="*/ 12 h 138"/>
              <a:gd name="T8" fmla="*/ 78 w 129"/>
              <a:gd name="T9" fmla="*/ 12 h 138"/>
              <a:gd name="T10" fmla="*/ 122 w 129"/>
              <a:gd name="T11" fmla="*/ 111 h 138"/>
              <a:gd name="T12" fmla="*/ 97 w 129"/>
              <a:gd name="T13" fmla="*/ 122 h 138"/>
              <a:gd name="T14" fmla="*/ 91 w 129"/>
              <a:gd name="T15" fmla="*/ 110 h 138"/>
              <a:gd name="T16" fmla="*/ 37 w 129"/>
              <a:gd name="T17" fmla="*/ 110 h 138"/>
              <a:gd name="T18" fmla="*/ 80 w 129"/>
              <a:gd name="T19" fmla="*/ 86 h 138"/>
              <a:gd name="T20" fmla="*/ 64 w 129"/>
              <a:gd name="T21" fmla="*/ 49 h 138"/>
              <a:gd name="T22" fmla="*/ 48 w 129"/>
              <a:gd name="T23" fmla="*/ 86 h 138"/>
              <a:gd name="T24" fmla="*/ 80 w 129"/>
              <a:gd name="T25" fmla="*/ 86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9" h="138">
                <a:moveTo>
                  <a:pt x="37" y="110"/>
                </a:moveTo>
                <a:cubicBezTo>
                  <a:pt x="32" y="122"/>
                  <a:pt x="32" y="122"/>
                  <a:pt x="32" y="122"/>
                </a:cubicBezTo>
                <a:cubicBezTo>
                  <a:pt x="25" y="137"/>
                  <a:pt x="0" y="130"/>
                  <a:pt x="6" y="111"/>
                </a:cubicBezTo>
                <a:cubicBezTo>
                  <a:pt x="51" y="12"/>
                  <a:pt x="51" y="12"/>
                  <a:pt x="51" y="12"/>
                </a:cubicBezTo>
                <a:cubicBezTo>
                  <a:pt x="57" y="0"/>
                  <a:pt x="73" y="0"/>
                  <a:pt x="78" y="12"/>
                </a:cubicBezTo>
                <a:cubicBezTo>
                  <a:pt x="122" y="111"/>
                  <a:pt x="122" y="111"/>
                  <a:pt x="122" y="111"/>
                </a:cubicBezTo>
                <a:cubicBezTo>
                  <a:pt x="129" y="128"/>
                  <a:pt x="105" y="138"/>
                  <a:pt x="97" y="122"/>
                </a:cubicBezTo>
                <a:cubicBezTo>
                  <a:pt x="91" y="110"/>
                  <a:pt x="91" y="110"/>
                  <a:pt x="91" y="110"/>
                </a:cubicBezTo>
                <a:cubicBezTo>
                  <a:pt x="37" y="110"/>
                  <a:pt x="37" y="110"/>
                  <a:pt x="37" y="110"/>
                </a:cubicBezTo>
                <a:close/>
                <a:moveTo>
                  <a:pt x="80" y="86"/>
                </a:moveTo>
                <a:cubicBezTo>
                  <a:pt x="64" y="49"/>
                  <a:pt x="64" y="49"/>
                  <a:pt x="64" y="49"/>
                </a:cubicBezTo>
                <a:cubicBezTo>
                  <a:pt x="48" y="86"/>
                  <a:pt x="48" y="86"/>
                  <a:pt x="48" y="86"/>
                </a:cubicBezTo>
                <a:lnTo>
                  <a:pt x="80" y="86"/>
                </a:lnTo>
                <a:close/>
              </a:path>
            </a:pathLst>
          </a:custGeom>
          <a:solidFill>
            <a:srgbClr val="8F000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105" name="Freeform 41"/>
          <p:cNvSpPr>
            <a:spLocks noEditPoints="1"/>
          </p:cNvSpPr>
          <p:nvPr/>
        </p:nvSpPr>
        <p:spPr bwMode="auto">
          <a:xfrm>
            <a:off x="8299450" y="2776538"/>
            <a:ext cx="317500" cy="423863"/>
          </a:xfrm>
          <a:custGeom>
            <a:avLst/>
            <a:gdLst>
              <a:gd name="T0" fmla="*/ 52 w 92"/>
              <a:gd name="T1" fmla="*/ 123 h 123"/>
              <a:gd name="T2" fmla="*/ 13 w 92"/>
              <a:gd name="T3" fmla="*/ 123 h 123"/>
              <a:gd name="T4" fmla="*/ 0 w 92"/>
              <a:gd name="T5" fmla="*/ 109 h 123"/>
              <a:gd name="T6" fmla="*/ 0 w 92"/>
              <a:gd name="T7" fmla="*/ 13 h 123"/>
              <a:gd name="T8" fmla="*/ 13 w 92"/>
              <a:gd name="T9" fmla="*/ 0 h 123"/>
              <a:gd name="T10" fmla="*/ 44 w 92"/>
              <a:gd name="T11" fmla="*/ 0 h 123"/>
              <a:gd name="T12" fmla="*/ 69 w 92"/>
              <a:gd name="T13" fmla="*/ 4 h 123"/>
              <a:gd name="T14" fmla="*/ 87 w 92"/>
              <a:gd name="T15" fmla="*/ 34 h 123"/>
              <a:gd name="T16" fmla="*/ 77 w 92"/>
              <a:gd name="T17" fmla="*/ 58 h 123"/>
              <a:gd name="T18" fmla="*/ 92 w 92"/>
              <a:gd name="T19" fmla="*/ 88 h 123"/>
              <a:gd name="T20" fmla="*/ 52 w 92"/>
              <a:gd name="T21" fmla="*/ 123 h 123"/>
              <a:gd name="T22" fmla="*/ 51 w 92"/>
              <a:gd name="T23" fmla="*/ 71 h 123"/>
              <a:gd name="T24" fmla="*/ 27 w 92"/>
              <a:gd name="T25" fmla="*/ 71 h 123"/>
              <a:gd name="T26" fmla="*/ 27 w 92"/>
              <a:gd name="T27" fmla="*/ 98 h 123"/>
              <a:gd name="T28" fmla="*/ 52 w 92"/>
              <a:gd name="T29" fmla="*/ 98 h 123"/>
              <a:gd name="T30" fmla="*/ 51 w 92"/>
              <a:gd name="T31" fmla="*/ 71 h 123"/>
              <a:gd name="T32" fmla="*/ 27 w 92"/>
              <a:gd name="T33" fmla="*/ 25 h 123"/>
              <a:gd name="T34" fmla="*/ 27 w 92"/>
              <a:gd name="T35" fmla="*/ 49 h 123"/>
              <a:gd name="T36" fmla="*/ 49 w 92"/>
              <a:gd name="T37" fmla="*/ 49 h 123"/>
              <a:gd name="T38" fmla="*/ 50 w 92"/>
              <a:gd name="T39" fmla="*/ 25 h 123"/>
              <a:gd name="T40" fmla="*/ 27 w 92"/>
              <a:gd name="T41" fmla="*/ 25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2" h="123">
                <a:moveTo>
                  <a:pt x="52" y="123"/>
                </a:moveTo>
                <a:cubicBezTo>
                  <a:pt x="13" y="123"/>
                  <a:pt x="13" y="123"/>
                  <a:pt x="13" y="123"/>
                </a:cubicBezTo>
                <a:cubicBezTo>
                  <a:pt x="6" y="123"/>
                  <a:pt x="0" y="117"/>
                  <a:pt x="0" y="109"/>
                </a:cubicBezTo>
                <a:cubicBezTo>
                  <a:pt x="0" y="13"/>
                  <a:pt x="0" y="13"/>
                  <a:pt x="0" y="13"/>
                </a:cubicBezTo>
                <a:cubicBezTo>
                  <a:pt x="0" y="6"/>
                  <a:pt x="6" y="0"/>
                  <a:pt x="13" y="0"/>
                </a:cubicBezTo>
                <a:cubicBezTo>
                  <a:pt x="44" y="0"/>
                  <a:pt x="44" y="0"/>
                  <a:pt x="44" y="0"/>
                </a:cubicBezTo>
                <a:cubicBezTo>
                  <a:pt x="55" y="0"/>
                  <a:pt x="63" y="1"/>
                  <a:pt x="69" y="4"/>
                </a:cubicBezTo>
                <a:cubicBezTo>
                  <a:pt x="80" y="9"/>
                  <a:pt x="87" y="22"/>
                  <a:pt x="87" y="34"/>
                </a:cubicBezTo>
                <a:cubicBezTo>
                  <a:pt x="87" y="46"/>
                  <a:pt x="84" y="50"/>
                  <a:pt x="77" y="58"/>
                </a:cubicBezTo>
                <a:cubicBezTo>
                  <a:pt x="89" y="64"/>
                  <a:pt x="92" y="75"/>
                  <a:pt x="92" y="88"/>
                </a:cubicBezTo>
                <a:cubicBezTo>
                  <a:pt x="92" y="110"/>
                  <a:pt x="72" y="123"/>
                  <a:pt x="52" y="123"/>
                </a:cubicBezTo>
                <a:close/>
                <a:moveTo>
                  <a:pt x="51" y="71"/>
                </a:moveTo>
                <a:cubicBezTo>
                  <a:pt x="27" y="71"/>
                  <a:pt x="27" y="71"/>
                  <a:pt x="27" y="71"/>
                </a:cubicBezTo>
                <a:cubicBezTo>
                  <a:pt x="27" y="98"/>
                  <a:pt x="27" y="98"/>
                  <a:pt x="27" y="98"/>
                </a:cubicBezTo>
                <a:cubicBezTo>
                  <a:pt x="52" y="98"/>
                  <a:pt x="52" y="98"/>
                  <a:pt x="52" y="98"/>
                </a:cubicBezTo>
                <a:cubicBezTo>
                  <a:pt x="69" y="98"/>
                  <a:pt x="69" y="71"/>
                  <a:pt x="51" y="71"/>
                </a:cubicBezTo>
                <a:close/>
                <a:moveTo>
                  <a:pt x="27" y="25"/>
                </a:moveTo>
                <a:cubicBezTo>
                  <a:pt x="27" y="49"/>
                  <a:pt x="27" y="49"/>
                  <a:pt x="27" y="49"/>
                </a:cubicBezTo>
                <a:cubicBezTo>
                  <a:pt x="49" y="49"/>
                  <a:pt x="49" y="49"/>
                  <a:pt x="49" y="49"/>
                </a:cubicBezTo>
                <a:cubicBezTo>
                  <a:pt x="65" y="49"/>
                  <a:pt x="65" y="25"/>
                  <a:pt x="50" y="25"/>
                </a:cubicBezTo>
                <a:lnTo>
                  <a:pt x="27" y="25"/>
                </a:lnTo>
                <a:close/>
              </a:path>
            </a:pathLst>
          </a:custGeom>
          <a:solidFill>
            <a:srgbClr val="A5330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106" name="Freeform 42"/>
          <p:cNvSpPr/>
          <p:nvPr/>
        </p:nvSpPr>
        <p:spPr bwMode="auto">
          <a:xfrm>
            <a:off x="9124950" y="2776538"/>
            <a:ext cx="423862" cy="430213"/>
          </a:xfrm>
          <a:custGeom>
            <a:avLst/>
            <a:gdLst>
              <a:gd name="T0" fmla="*/ 63 w 123"/>
              <a:gd name="T1" fmla="*/ 125 h 125"/>
              <a:gd name="T2" fmla="*/ 0 w 123"/>
              <a:gd name="T3" fmla="*/ 62 h 125"/>
              <a:gd name="T4" fmla="*/ 63 w 123"/>
              <a:gd name="T5" fmla="*/ 0 h 125"/>
              <a:gd name="T6" fmla="*/ 105 w 123"/>
              <a:gd name="T7" fmla="*/ 16 h 125"/>
              <a:gd name="T8" fmla="*/ 89 w 123"/>
              <a:gd name="T9" fmla="*/ 38 h 125"/>
              <a:gd name="T10" fmla="*/ 63 w 123"/>
              <a:gd name="T11" fmla="*/ 27 h 125"/>
              <a:gd name="T12" fmla="*/ 27 w 123"/>
              <a:gd name="T13" fmla="*/ 62 h 125"/>
              <a:gd name="T14" fmla="*/ 63 w 123"/>
              <a:gd name="T15" fmla="*/ 98 h 125"/>
              <a:gd name="T16" fmla="*/ 89 w 123"/>
              <a:gd name="T17" fmla="*/ 87 h 125"/>
              <a:gd name="T18" fmla="*/ 107 w 123"/>
              <a:gd name="T19" fmla="*/ 107 h 125"/>
              <a:gd name="T20" fmla="*/ 63 w 123"/>
              <a:gd name="T21" fmla="*/ 125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3" h="125">
                <a:moveTo>
                  <a:pt x="63" y="125"/>
                </a:moveTo>
                <a:cubicBezTo>
                  <a:pt x="28" y="125"/>
                  <a:pt x="0" y="97"/>
                  <a:pt x="0" y="62"/>
                </a:cubicBezTo>
                <a:cubicBezTo>
                  <a:pt x="0" y="27"/>
                  <a:pt x="28" y="0"/>
                  <a:pt x="63" y="0"/>
                </a:cubicBezTo>
                <a:cubicBezTo>
                  <a:pt x="76" y="0"/>
                  <a:pt x="95" y="6"/>
                  <a:pt x="105" y="16"/>
                </a:cubicBezTo>
                <a:cubicBezTo>
                  <a:pt x="123" y="36"/>
                  <a:pt x="98" y="50"/>
                  <a:pt x="89" y="38"/>
                </a:cubicBezTo>
                <a:cubicBezTo>
                  <a:pt x="82" y="31"/>
                  <a:pt x="73" y="27"/>
                  <a:pt x="63" y="27"/>
                </a:cubicBezTo>
                <a:cubicBezTo>
                  <a:pt x="43" y="27"/>
                  <a:pt x="27" y="42"/>
                  <a:pt x="27" y="62"/>
                </a:cubicBezTo>
                <a:cubicBezTo>
                  <a:pt x="27" y="82"/>
                  <a:pt x="43" y="98"/>
                  <a:pt x="63" y="98"/>
                </a:cubicBezTo>
                <a:cubicBezTo>
                  <a:pt x="73" y="98"/>
                  <a:pt x="82" y="94"/>
                  <a:pt x="89" y="87"/>
                </a:cubicBezTo>
                <a:cubicBezTo>
                  <a:pt x="102" y="73"/>
                  <a:pt x="123" y="89"/>
                  <a:pt x="107" y="107"/>
                </a:cubicBezTo>
                <a:cubicBezTo>
                  <a:pt x="96" y="118"/>
                  <a:pt x="78" y="125"/>
                  <a:pt x="63" y="125"/>
                </a:cubicBezTo>
                <a:close/>
              </a:path>
            </a:pathLst>
          </a:custGeom>
          <a:solidFill>
            <a:srgbClr val="B25A1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107" name="Freeform 43"/>
          <p:cNvSpPr>
            <a:spLocks noEditPoints="1"/>
          </p:cNvSpPr>
          <p:nvPr/>
        </p:nvSpPr>
        <p:spPr bwMode="auto">
          <a:xfrm>
            <a:off x="9950450" y="2776538"/>
            <a:ext cx="376237" cy="423863"/>
          </a:xfrm>
          <a:custGeom>
            <a:avLst/>
            <a:gdLst>
              <a:gd name="T0" fmla="*/ 14 w 109"/>
              <a:gd name="T1" fmla="*/ 123 h 123"/>
              <a:gd name="T2" fmla="*/ 0 w 109"/>
              <a:gd name="T3" fmla="*/ 109 h 123"/>
              <a:gd name="T4" fmla="*/ 0 w 109"/>
              <a:gd name="T5" fmla="*/ 13 h 123"/>
              <a:gd name="T6" fmla="*/ 14 w 109"/>
              <a:gd name="T7" fmla="*/ 0 h 123"/>
              <a:gd name="T8" fmla="*/ 45 w 109"/>
              <a:gd name="T9" fmla="*/ 0 h 123"/>
              <a:gd name="T10" fmla="*/ 109 w 109"/>
              <a:gd name="T11" fmla="*/ 60 h 123"/>
              <a:gd name="T12" fmla="*/ 49 w 109"/>
              <a:gd name="T13" fmla="*/ 123 h 123"/>
              <a:gd name="T14" fmla="*/ 14 w 109"/>
              <a:gd name="T15" fmla="*/ 123 h 123"/>
              <a:gd name="T16" fmla="*/ 44 w 109"/>
              <a:gd name="T17" fmla="*/ 97 h 123"/>
              <a:gd name="T18" fmla="*/ 81 w 109"/>
              <a:gd name="T19" fmla="*/ 62 h 123"/>
              <a:gd name="T20" fmla="*/ 43 w 109"/>
              <a:gd name="T21" fmla="*/ 25 h 123"/>
              <a:gd name="T22" fmla="*/ 27 w 109"/>
              <a:gd name="T23" fmla="*/ 25 h 123"/>
              <a:gd name="T24" fmla="*/ 27 w 109"/>
              <a:gd name="T25" fmla="*/ 98 h 123"/>
              <a:gd name="T26" fmla="*/ 44 w 109"/>
              <a:gd name="T27" fmla="*/ 97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9" h="123">
                <a:moveTo>
                  <a:pt x="14" y="123"/>
                </a:moveTo>
                <a:cubicBezTo>
                  <a:pt x="6" y="123"/>
                  <a:pt x="0" y="117"/>
                  <a:pt x="0" y="109"/>
                </a:cubicBezTo>
                <a:cubicBezTo>
                  <a:pt x="0" y="13"/>
                  <a:pt x="0" y="13"/>
                  <a:pt x="0" y="13"/>
                </a:cubicBezTo>
                <a:cubicBezTo>
                  <a:pt x="0" y="6"/>
                  <a:pt x="6" y="0"/>
                  <a:pt x="14" y="0"/>
                </a:cubicBezTo>
                <a:cubicBezTo>
                  <a:pt x="45" y="0"/>
                  <a:pt x="45" y="0"/>
                  <a:pt x="45" y="0"/>
                </a:cubicBezTo>
                <a:cubicBezTo>
                  <a:pt x="79" y="0"/>
                  <a:pt x="109" y="23"/>
                  <a:pt x="109" y="60"/>
                </a:cubicBezTo>
                <a:cubicBezTo>
                  <a:pt x="109" y="95"/>
                  <a:pt x="85" y="123"/>
                  <a:pt x="49" y="123"/>
                </a:cubicBezTo>
                <a:cubicBezTo>
                  <a:pt x="14" y="123"/>
                  <a:pt x="14" y="123"/>
                  <a:pt x="14" y="123"/>
                </a:cubicBezTo>
                <a:close/>
                <a:moveTo>
                  <a:pt x="44" y="97"/>
                </a:moveTo>
                <a:cubicBezTo>
                  <a:pt x="65" y="97"/>
                  <a:pt x="81" y="82"/>
                  <a:pt x="81" y="62"/>
                </a:cubicBezTo>
                <a:cubicBezTo>
                  <a:pt x="81" y="41"/>
                  <a:pt x="63" y="25"/>
                  <a:pt x="43" y="25"/>
                </a:cubicBezTo>
                <a:cubicBezTo>
                  <a:pt x="27" y="25"/>
                  <a:pt x="27" y="25"/>
                  <a:pt x="27" y="25"/>
                </a:cubicBezTo>
                <a:cubicBezTo>
                  <a:pt x="27" y="98"/>
                  <a:pt x="27" y="98"/>
                  <a:pt x="27" y="98"/>
                </a:cubicBezTo>
                <a:lnTo>
                  <a:pt x="44" y="97"/>
                </a:lnTo>
                <a:close/>
              </a:path>
            </a:pathLst>
          </a:custGeom>
          <a:solidFill>
            <a:srgbClr val="B47E1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108" name="Freeform 44"/>
          <p:cNvSpPr/>
          <p:nvPr/>
        </p:nvSpPr>
        <p:spPr bwMode="auto">
          <a:xfrm>
            <a:off x="9985375" y="4459288"/>
            <a:ext cx="296862" cy="423863"/>
          </a:xfrm>
          <a:custGeom>
            <a:avLst/>
            <a:gdLst>
              <a:gd name="T0" fmla="*/ 14 w 86"/>
              <a:gd name="T1" fmla="*/ 123 h 123"/>
              <a:gd name="T2" fmla="*/ 0 w 86"/>
              <a:gd name="T3" fmla="*/ 109 h 123"/>
              <a:gd name="T4" fmla="*/ 0 w 86"/>
              <a:gd name="T5" fmla="*/ 14 h 123"/>
              <a:gd name="T6" fmla="*/ 14 w 86"/>
              <a:gd name="T7" fmla="*/ 0 h 123"/>
              <a:gd name="T8" fmla="*/ 68 w 86"/>
              <a:gd name="T9" fmla="*/ 0 h 123"/>
              <a:gd name="T10" fmla="*/ 69 w 86"/>
              <a:gd name="T11" fmla="*/ 25 h 123"/>
              <a:gd name="T12" fmla="*/ 27 w 86"/>
              <a:gd name="T13" fmla="*/ 25 h 123"/>
              <a:gd name="T14" fmla="*/ 27 w 86"/>
              <a:gd name="T15" fmla="*/ 50 h 123"/>
              <a:gd name="T16" fmla="*/ 60 w 86"/>
              <a:gd name="T17" fmla="*/ 50 h 123"/>
              <a:gd name="T18" fmla="*/ 60 w 86"/>
              <a:gd name="T19" fmla="*/ 73 h 123"/>
              <a:gd name="T20" fmla="*/ 27 w 86"/>
              <a:gd name="T21" fmla="*/ 73 h 123"/>
              <a:gd name="T22" fmla="*/ 27 w 86"/>
              <a:gd name="T23" fmla="*/ 99 h 123"/>
              <a:gd name="T24" fmla="*/ 67 w 86"/>
              <a:gd name="T25" fmla="*/ 99 h 123"/>
              <a:gd name="T26" fmla="*/ 68 w 86"/>
              <a:gd name="T27" fmla="*/ 123 h 123"/>
              <a:gd name="T28" fmla="*/ 14 w 86"/>
              <a:gd name="T29" fmla="*/ 12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6" h="123">
                <a:moveTo>
                  <a:pt x="14" y="123"/>
                </a:moveTo>
                <a:cubicBezTo>
                  <a:pt x="6" y="123"/>
                  <a:pt x="0" y="117"/>
                  <a:pt x="0" y="109"/>
                </a:cubicBezTo>
                <a:cubicBezTo>
                  <a:pt x="0" y="14"/>
                  <a:pt x="0" y="14"/>
                  <a:pt x="0" y="14"/>
                </a:cubicBezTo>
                <a:cubicBezTo>
                  <a:pt x="0" y="6"/>
                  <a:pt x="6" y="0"/>
                  <a:pt x="14" y="0"/>
                </a:cubicBezTo>
                <a:cubicBezTo>
                  <a:pt x="68" y="0"/>
                  <a:pt x="68" y="0"/>
                  <a:pt x="68" y="0"/>
                </a:cubicBezTo>
                <a:cubicBezTo>
                  <a:pt x="86" y="0"/>
                  <a:pt x="85" y="25"/>
                  <a:pt x="69" y="25"/>
                </a:cubicBezTo>
                <a:cubicBezTo>
                  <a:pt x="27" y="25"/>
                  <a:pt x="27" y="25"/>
                  <a:pt x="27" y="25"/>
                </a:cubicBezTo>
                <a:cubicBezTo>
                  <a:pt x="27" y="50"/>
                  <a:pt x="27" y="50"/>
                  <a:pt x="27" y="50"/>
                </a:cubicBezTo>
                <a:cubicBezTo>
                  <a:pt x="60" y="50"/>
                  <a:pt x="60" y="50"/>
                  <a:pt x="60" y="50"/>
                </a:cubicBezTo>
                <a:cubicBezTo>
                  <a:pt x="76" y="50"/>
                  <a:pt x="75" y="73"/>
                  <a:pt x="60" y="73"/>
                </a:cubicBezTo>
                <a:cubicBezTo>
                  <a:pt x="27" y="73"/>
                  <a:pt x="27" y="73"/>
                  <a:pt x="27" y="73"/>
                </a:cubicBezTo>
                <a:cubicBezTo>
                  <a:pt x="27" y="99"/>
                  <a:pt x="27" y="99"/>
                  <a:pt x="27" y="99"/>
                </a:cubicBezTo>
                <a:cubicBezTo>
                  <a:pt x="67" y="99"/>
                  <a:pt x="67" y="99"/>
                  <a:pt x="67" y="99"/>
                </a:cubicBezTo>
                <a:cubicBezTo>
                  <a:pt x="85" y="99"/>
                  <a:pt x="83" y="123"/>
                  <a:pt x="68" y="123"/>
                </a:cubicBezTo>
                <a:lnTo>
                  <a:pt x="14" y="123"/>
                </a:lnTo>
                <a:close/>
              </a:path>
            </a:pathLst>
          </a:custGeom>
          <a:solidFill>
            <a:srgbClr val="4E811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109" name="Freeform 45"/>
          <p:cNvSpPr/>
          <p:nvPr/>
        </p:nvSpPr>
        <p:spPr bwMode="auto">
          <a:xfrm>
            <a:off x="7181850" y="5157788"/>
            <a:ext cx="295275" cy="441325"/>
          </a:xfrm>
          <a:custGeom>
            <a:avLst/>
            <a:gdLst>
              <a:gd name="T0" fmla="*/ 27 w 86"/>
              <a:gd name="T1" fmla="*/ 49 h 128"/>
              <a:gd name="T2" fmla="*/ 60 w 86"/>
              <a:gd name="T3" fmla="*/ 49 h 128"/>
              <a:gd name="T4" fmla="*/ 60 w 86"/>
              <a:gd name="T5" fmla="*/ 73 h 128"/>
              <a:gd name="T6" fmla="*/ 27 w 86"/>
              <a:gd name="T7" fmla="*/ 73 h 128"/>
              <a:gd name="T8" fmla="*/ 27 w 86"/>
              <a:gd name="T9" fmla="*/ 110 h 128"/>
              <a:gd name="T10" fmla="*/ 0 w 86"/>
              <a:gd name="T11" fmla="*/ 110 h 128"/>
              <a:gd name="T12" fmla="*/ 0 w 86"/>
              <a:gd name="T13" fmla="*/ 13 h 128"/>
              <a:gd name="T14" fmla="*/ 13 w 86"/>
              <a:gd name="T15" fmla="*/ 0 h 128"/>
              <a:gd name="T16" fmla="*/ 68 w 86"/>
              <a:gd name="T17" fmla="*/ 0 h 128"/>
              <a:gd name="T18" fmla="*/ 69 w 86"/>
              <a:gd name="T19" fmla="*/ 25 h 128"/>
              <a:gd name="T20" fmla="*/ 27 w 86"/>
              <a:gd name="T21" fmla="*/ 25 h 128"/>
              <a:gd name="T22" fmla="*/ 27 w 86"/>
              <a:gd name="T23" fmla="*/ 49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6" h="128">
                <a:moveTo>
                  <a:pt x="27" y="49"/>
                </a:moveTo>
                <a:cubicBezTo>
                  <a:pt x="60" y="49"/>
                  <a:pt x="60" y="49"/>
                  <a:pt x="60" y="49"/>
                </a:cubicBezTo>
                <a:cubicBezTo>
                  <a:pt x="76" y="49"/>
                  <a:pt x="75" y="73"/>
                  <a:pt x="60" y="73"/>
                </a:cubicBezTo>
                <a:cubicBezTo>
                  <a:pt x="27" y="73"/>
                  <a:pt x="27" y="73"/>
                  <a:pt x="27" y="73"/>
                </a:cubicBezTo>
                <a:cubicBezTo>
                  <a:pt x="27" y="110"/>
                  <a:pt x="27" y="110"/>
                  <a:pt x="27" y="110"/>
                </a:cubicBezTo>
                <a:cubicBezTo>
                  <a:pt x="27" y="128"/>
                  <a:pt x="0" y="128"/>
                  <a:pt x="0" y="110"/>
                </a:cubicBezTo>
                <a:cubicBezTo>
                  <a:pt x="0" y="13"/>
                  <a:pt x="0" y="13"/>
                  <a:pt x="0" y="13"/>
                </a:cubicBezTo>
                <a:cubicBezTo>
                  <a:pt x="0" y="6"/>
                  <a:pt x="6" y="0"/>
                  <a:pt x="13" y="0"/>
                </a:cubicBezTo>
                <a:cubicBezTo>
                  <a:pt x="68" y="0"/>
                  <a:pt x="68" y="0"/>
                  <a:pt x="68" y="0"/>
                </a:cubicBezTo>
                <a:cubicBezTo>
                  <a:pt x="86" y="0"/>
                  <a:pt x="85" y="25"/>
                  <a:pt x="69" y="25"/>
                </a:cubicBezTo>
                <a:cubicBezTo>
                  <a:pt x="27" y="25"/>
                  <a:pt x="27" y="25"/>
                  <a:pt x="27" y="25"/>
                </a:cubicBezTo>
                <a:lnTo>
                  <a:pt x="27" y="49"/>
                </a:lnTo>
                <a:close/>
              </a:path>
            </a:pathLst>
          </a:custGeom>
          <a:solidFill>
            <a:srgbClr val="004EA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110" name="Freeform 46"/>
          <p:cNvSpPr/>
          <p:nvPr/>
        </p:nvSpPr>
        <p:spPr bwMode="auto">
          <a:xfrm>
            <a:off x="6142038" y="3495675"/>
            <a:ext cx="396875" cy="430213"/>
          </a:xfrm>
          <a:custGeom>
            <a:avLst/>
            <a:gdLst>
              <a:gd name="T0" fmla="*/ 86 w 115"/>
              <a:gd name="T1" fmla="*/ 86 h 125"/>
              <a:gd name="T2" fmla="*/ 86 w 115"/>
              <a:gd name="T3" fmla="*/ 77 h 125"/>
              <a:gd name="T4" fmla="*/ 66 w 115"/>
              <a:gd name="T5" fmla="*/ 77 h 125"/>
              <a:gd name="T6" fmla="*/ 65 w 115"/>
              <a:gd name="T7" fmla="*/ 52 h 125"/>
              <a:gd name="T8" fmla="*/ 103 w 115"/>
              <a:gd name="T9" fmla="*/ 52 h 125"/>
              <a:gd name="T10" fmla="*/ 113 w 115"/>
              <a:gd name="T11" fmla="*/ 69 h 125"/>
              <a:gd name="T12" fmla="*/ 113 w 115"/>
              <a:gd name="T13" fmla="*/ 87 h 125"/>
              <a:gd name="T14" fmla="*/ 111 w 115"/>
              <a:gd name="T15" fmla="*/ 102 h 125"/>
              <a:gd name="T16" fmla="*/ 65 w 115"/>
              <a:gd name="T17" fmla="*/ 125 h 125"/>
              <a:gd name="T18" fmla="*/ 0 w 115"/>
              <a:gd name="T19" fmla="*/ 64 h 125"/>
              <a:gd name="T20" fmla="*/ 61 w 115"/>
              <a:gd name="T21" fmla="*/ 0 h 125"/>
              <a:gd name="T22" fmla="*/ 102 w 115"/>
              <a:gd name="T23" fmla="*/ 13 h 125"/>
              <a:gd name="T24" fmla="*/ 85 w 115"/>
              <a:gd name="T25" fmla="*/ 34 h 125"/>
              <a:gd name="T26" fmla="*/ 62 w 115"/>
              <a:gd name="T27" fmla="*/ 26 h 125"/>
              <a:gd name="T28" fmla="*/ 28 w 115"/>
              <a:gd name="T29" fmla="*/ 62 h 125"/>
              <a:gd name="T30" fmla="*/ 67 w 115"/>
              <a:gd name="T31" fmla="*/ 98 h 125"/>
              <a:gd name="T32" fmla="*/ 86 w 115"/>
              <a:gd name="T33" fmla="*/ 86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5" h="125">
                <a:moveTo>
                  <a:pt x="86" y="86"/>
                </a:moveTo>
                <a:cubicBezTo>
                  <a:pt x="86" y="77"/>
                  <a:pt x="86" y="77"/>
                  <a:pt x="86" y="77"/>
                </a:cubicBezTo>
                <a:cubicBezTo>
                  <a:pt x="66" y="77"/>
                  <a:pt x="66" y="77"/>
                  <a:pt x="66" y="77"/>
                </a:cubicBezTo>
                <a:cubicBezTo>
                  <a:pt x="48" y="77"/>
                  <a:pt x="50" y="52"/>
                  <a:pt x="65" y="52"/>
                </a:cubicBezTo>
                <a:cubicBezTo>
                  <a:pt x="103" y="52"/>
                  <a:pt x="103" y="52"/>
                  <a:pt x="103" y="52"/>
                </a:cubicBezTo>
                <a:cubicBezTo>
                  <a:pt x="113" y="52"/>
                  <a:pt x="113" y="60"/>
                  <a:pt x="113" y="69"/>
                </a:cubicBezTo>
                <a:cubicBezTo>
                  <a:pt x="113" y="87"/>
                  <a:pt x="113" y="87"/>
                  <a:pt x="113" y="87"/>
                </a:cubicBezTo>
                <a:cubicBezTo>
                  <a:pt x="113" y="94"/>
                  <a:pt x="113" y="99"/>
                  <a:pt x="111" y="102"/>
                </a:cubicBezTo>
                <a:cubicBezTo>
                  <a:pt x="105" y="115"/>
                  <a:pt x="79" y="125"/>
                  <a:pt x="65" y="125"/>
                </a:cubicBezTo>
                <a:cubicBezTo>
                  <a:pt x="31" y="125"/>
                  <a:pt x="0" y="100"/>
                  <a:pt x="0" y="64"/>
                </a:cubicBezTo>
                <a:cubicBezTo>
                  <a:pt x="0" y="30"/>
                  <a:pt x="26" y="0"/>
                  <a:pt x="61" y="0"/>
                </a:cubicBezTo>
                <a:cubicBezTo>
                  <a:pt x="77" y="0"/>
                  <a:pt x="89" y="2"/>
                  <a:pt x="102" y="13"/>
                </a:cubicBezTo>
                <a:cubicBezTo>
                  <a:pt x="115" y="25"/>
                  <a:pt x="101" y="44"/>
                  <a:pt x="85" y="34"/>
                </a:cubicBezTo>
                <a:cubicBezTo>
                  <a:pt x="77" y="28"/>
                  <a:pt x="73" y="26"/>
                  <a:pt x="62" y="26"/>
                </a:cubicBezTo>
                <a:cubicBezTo>
                  <a:pt x="42" y="26"/>
                  <a:pt x="28" y="43"/>
                  <a:pt x="28" y="62"/>
                </a:cubicBezTo>
                <a:cubicBezTo>
                  <a:pt x="28" y="84"/>
                  <a:pt x="46" y="98"/>
                  <a:pt x="67" y="98"/>
                </a:cubicBezTo>
                <a:cubicBezTo>
                  <a:pt x="75" y="98"/>
                  <a:pt x="86" y="97"/>
                  <a:pt x="86" y="86"/>
                </a:cubicBezTo>
                <a:close/>
              </a:path>
            </a:pathLst>
          </a:custGeom>
          <a:solidFill>
            <a:srgbClr val="A1004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nvGrpSpPr>
          <p:cNvPr id="103" name="组合 102"/>
          <p:cNvGrpSpPr/>
          <p:nvPr/>
        </p:nvGrpSpPr>
        <p:grpSpPr>
          <a:xfrm>
            <a:off x="7788577" y="5198175"/>
            <a:ext cx="1034747" cy="1157594"/>
            <a:chOff x="5330826" y="2798763"/>
            <a:chExt cx="1390650" cy="1555750"/>
          </a:xfrm>
          <a:solidFill>
            <a:schemeClr val="bg1"/>
          </a:solidFill>
        </p:grpSpPr>
        <p:sp>
          <p:nvSpPr>
            <p:cNvPr id="104" name="Freeform 57"/>
            <p:cNvSpPr/>
            <p:nvPr/>
          </p:nvSpPr>
          <p:spPr bwMode="auto">
            <a:xfrm>
              <a:off x="5614988" y="2798763"/>
              <a:ext cx="1106488" cy="987425"/>
            </a:xfrm>
            <a:custGeom>
              <a:avLst/>
              <a:gdLst>
                <a:gd name="T0" fmla="*/ 376 w 376"/>
                <a:gd name="T1" fmla="*/ 0 h 336"/>
                <a:gd name="T2" fmla="*/ 213 w 376"/>
                <a:gd name="T3" fmla="*/ 37 h 336"/>
                <a:gd name="T4" fmla="*/ 202 w 376"/>
                <a:gd name="T5" fmla="*/ 99 h 336"/>
                <a:gd name="T6" fmla="*/ 202 w 376"/>
                <a:gd name="T7" fmla="*/ 40 h 336"/>
                <a:gd name="T8" fmla="*/ 112 w 376"/>
                <a:gd name="T9" fmla="*/ 94 h 336"/>
                <a:gd name="T10" fmla="*/ 111 w 376"/>
                <a:gd name="T11" fmla="*/ 159 h 336"/>
                <a:gd name="T12" fmla="*/ 102 w 376"/>
                <a:gd name="T13" fmla="*/ 101 h 336"/>
                <a:gd name="T14" fmla="*/ 15 w 376"/>
                <a:gd name="T15" fmla="*/ 321 h 336"/>
                <a:gd name="T16" fmla="*/ 291 w 376"/>
                <a:gd name="T17" fmla="*/ 67 h 336"/>
                <a:gd name="T18" fmla="*/ 13 w 376"/>
                <a:gd name="T19" fmla="*/ 332 h 336"/>
                <a:gd name="T20" fmla="*/ 289 w 376"/>
                <a:gd name="T21" fmla="*/ 223 h 336"/>
                <a:gd name="T22" fmla="*/ 189 w 376"/>
                <a:gd name="T23" fmla="*/ 204 h 336"/>
                <a:gd name="T24" fmla="*/ 295 w 376"/>
                <a:gd name="T25" fmla="*/ 214 h 336"/>
                <a:gd name="T26" fmla="*/ 344 w 376"/>
                <a:gd name="T27" fmla="*/ 131 h 336"/>
                <a:gd name="T28" fmla="*/ 255 w 376"/>
                <a:gd name="T29" fmla="*/ 141 h 336"/>
                <a:gd name="T30" fmla="*/ 348 w 376"/>
                <a:gd name="T31" fmla="*/ 119 h 336"/>
                <a:gd name="T32" fmla="*/ 376 w 376"/>
                <a:gd name="T33" fmla="*/ 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76" h="336">
                  <a:moveTo>
                    <a:pt x="376" y="0"/>
                  </a:moveTo>
                  <a:cubicBezTo>
                    <a:pt x="313" y="5"/>
                    <a:pt x="258" y="16"/>
                    <a:pt x="213" y="37"/>
                  </a:cubicBezTo>
                  <a:cubicBezTo>
                    <a:pt x="202" y="99"/>
                    <a:pt x="202" y="99"/>
                    <a:pt x="202" y="99"/>
                  </a:cubicBezTo>
                  <a:cubicBezTo>
                    <a:pt x="202" y="40"/>
                    <a:pt x="202" y="40"/>
                    <a:pt x="202" y="40"/>
                  </a:cubicBezTo>
                  <a:cubicBezTo>
                    <a:pt x="170" y="53"/>
                    <a:pt x="137" y="70"/>
                    <a:pt x="112" y="94"/>
                  </a:cubicBezTo>
                  <a:cubicBezTo>
                    <a:pt x="111" y="159"/>
                    <a:pt x="111" y="159"/>
                    <a:pt x="111" y="159"/>
                  </a:cubicBezTo>
                  <a:cubicBezTo>
                    <a:pt x="102" y="101"/>
                    <a:pt x="102" y="101"/>
                    <a:pt x="102" y="101"/>
                  </a:cubicBezTo>
                  <a:cubicBezTo>
                    <a:pt x="0" y="171"/>
                    <a:pt x="8" y="276"/>
                    <a:pt x="15" y="321"/>
                  </a:cubicBezTo>
                  <a:cubicBezTo>
                    <a:pt x="75" y="236"/>
                    <a:pt x="191" y="121"/>
                    <a:pt x="291" y="67"/>
                  </a:cubicBezTo>
                  <a:cubicBezTo>
                    <a:pt x="291" y="67"/>
                    <a:pt x="125" y="188"/>
                    <a:pt x="13" y="332"/>
                  </a:cubicBezTo>
                  <a:cubicBezTo>
                    <a:pt x="150" y="336"/>
                    <a:pt x="236" y="286"/>
                    <a:pt x="289" y="223"/>
                  </a:cubicBezTo>
                  <a:cubicBezTo>
                    <a:pt x="189" y="204"/>
                    <a:pt x="189" y="204"/>
                    <a:pt x="189" y="204"/>
                  </a:cubicBezTo>
                  <a:cubicBezTo>
                    <a:pt x="295" y="214"/>
                    <a:pt x="295" y="214"/>
                    <a:pt x="295" y="214"/>
                  </a:cubicBezTo>
                  <a:cubicBezTo>
                    <a:pt x="317" y="189"/>
                    <a:pt x="335" y="154"/>
                    <a:pt x="344" y="131"/>
                  </a:cubicBezTo>
                  <a:cubicBezTo>
                    <a:pt x="255" y="141"/>
                    <a:pt x="255" y="141"/>
                    <a:pt x="255" y="141"/>
                  </a:cubicBezTo>
                  <a:cubicBezTo>
                    <a:pt x="348" y="119"/>
                    <a:pt x="348" y="119"/>
                    <a:pt x="348" y="119"/>
                  </a:cubicBezTo>
                  <a:cubicBezTo>
                    <a:pt x="372" y="64"/>
                    <a:pt x="376" y="0"/>
                    <a:pt x="37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58"/>
            <p:cNvSpPr/>
            <p:nvPr/>
          </p:nvSpPr>
          <p:spPr bwMode="auto">
            <a:xfrm>
              <a:off x="5330826" y="3706813"/>
              <a:ext cx="422275" cy="547688"/>
            </a:xfrm>
            <a:custGeom>
              <a:avLst/>
              <a:gdLst>
                <a:gd name="T0" fmla="*/ 129 w 144"/>
                <a:gd name="T1" fmla="*/ 0 h 187"/>
                <a:gd name="T2" fmla="*/ 0 w 144"/>
                <a:gd name="T3" fmla="*/ 187 h 187"/>
                <a:gd name="T4" fmla="*/ 144 w 144"/>
                <a:gd name="T5" fmla="*/ 7 h 187"/>
                <a:gd name="T6" fmla="*/ 128 w 144"/>
                <a:gd name="T7" fmla="*/ 5 h 187"/>
                <a:gd name="T8" fmla="*/ 129 w 144"/>
                <a:gd name="T9" fmla="*/ 0 h 187"/>
              </a:gdLst>
              <a:ahLst/>
              <a:cxnLst>
                <a:cxn ang="0">
                  <a:pos x="T0" y="T1"/>
                </a:cxn>
                <a:cxn ang="0">
                  <a:pos x="T2" y="T3"/>
                </a:cxn>
                <a:cxn ang="0">
                  <a:pos x="T4" y="T5"/>
                </a:cxn>
                <a:cxn ang="0">
                  <a:pos x="T6" y="T7"/>
                </a:cxn>
                <a:cxn ang="0">
                  <a:pos x="T8" y="T9"/>
                </a:cxn>
              </a:cxnLst>
              <a:rect l="0" t="0" r="r" b="b"/>
              <a:pathLst>
                <a:path w="144" h="187">
                  <a:moveTo>
                    <a:pt x="129" y="0"/>
                  </a:moveTo>
                  <a:cubicBezTo>
                    <a:pt x="48" y="99"/>
                    <a:pt x="0" y="187"/>
                    <a:pt x="0" y="187"/>
                  </a:cubicBezTo>
                  <a:cubicBezTo>
                    <a:pt x="45" y="121"/>
                    <a:pt x="95" y="60"/>
                    <a:pt x="144" y="7"/>
                  </a:cubicBezTo>
                  <a:cubicBezTo>
                    <a:pt x="139" y="6"/>
                    <a:pt x="133" y="6"/>
                    <a:pt x="128" y="5"/>
                  </a:cubicBezTo>
                  <a:cubicBezTo>
                    <a:pt x="128" y="5"/>
                    <a:pt x="128" y="3"/>
                    <a:pt x="12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 name="Freeform 59"/>
            <p:cNvSpPr/>
            <p:nvPr/>
          </p:nvSpPr>
          <p:spPr bwMode="auto">
            <a:xfrm>
              <a:off x="5330826" y="4143375"/>
              <a:ext cx="1271588" cy="211138"/>
            </a:xfrm>
            <a:custGeom>
              <a:avLst/>
              <a:gdLst>
                <a:gd name="T0" fmla="*/ 206 w 433"/>
                <a:gd name="T1" fmla="*/ 45 h 72"/>
                <a:gd name="T2" fmla="*/ 107 w 433"/>
                <a:gd name="T3" fmla="*/ 20 h 72"/>
                <a:gd name="T4" fmla="*/ 107 w 433"/>
                <a:gd name="T5" fmla="*/ 20 h 72"/>
                <a:gd name="T6" fmla="*/ 4 w 433"/>
                <a:gd name="T7" fmla="*/ 51 h 72"/>
                <a:gd name="T8" fmla="*/ 4 w 433"/>
                <a:gd name="T9" fmla="*/ 51 h 72"/>
                <a:gd name="T10" fmla="*/ 107 w 433"/>
                <a:gd name="T11" fmla="*/ 0 h 72"/>
                <a:gd name="T12" fmla="*/ 107 w 433"/>
                <a:gd name="T13" fmla="*/ 0 h 72"/>
                <a:gd name="T14" fmla="*/ 215 w 433"/>
                <a:gd name="T15" fmla="*/ 27 h 72"/>
                <a:gd name="T16" fmla="*/ 215 w 433"/>
                <a:gd name="T17" fmla="*/ 27 h 72"/>
                <a:gd name="T18" fmla="*/ 316 w 433"/>
                <a:gd name="T19" fmla="*/ 52 h 72"/>
                <a:gd name="T20" fmla="*/ 316 w 433"/>
                <a:gd name="T21" fmla="*/ 52 h 72"/>
                <a:gd name="T22" fmla="*/ 413 w 433"/>
                <a:gd name="T23" fmla="*/ 12 h 72"/>
                <a:gd name="T24" fmla="*/ 413 w 433"/>
                <a:gd name="T25" fmla="*/ 12 h 72"/>
                <a:gd name="T26" fmla="*/ 413 w 433"/>
                <a:gd name="T27" fmla="*/ 12 h 72"/>
                <a:gd name="T28" fmla="*/ 413 w 433"/>
                <a:gd name="T29" fmla="*/ 12 h 72"/>
                <a:gd name="T30" fmla="*/ 428 w 433"/>
                <a:gd name="T31" fmla="*/ 10 h 72"/>
                <a:gd name="T32" fmla="*/ 428 w 433"/>
                <a:gd name="T33" fmla="*/ 10 h 72"/>
                <a:gd name="T34" fmla="*/ 430 w 433"/>
                <a:gd name="T35" fmla="*/ 24 h 72"/>
                <a:gd name="T36" fmla="*/ 430 w 433"/>
                <a:gd name="T37" fmla="*/ 24 h 72"/>
                <a:gd name="T38" fmla="*/ 316 w 433"/>
                <a:gd name="T39" fmla="*/ 72 h 72"/>
                <a:gd name="T40" fmla="*/ 316 w 433"/>
                <a:gd name="T41" fmla="*/ 72 h 72"/>
                <a:gd name="T42" fmla="*/ 206 w 433"/>
                <a:gd name="T43" fmla="*/ 45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33" h="72">
                  <a:moveTo>
                    <a:pt x="206" y="45"/>
                  </a:moveTo>
                  <a:cubicBezTo>
                    <a:pt x="167" y="26"/>
                    <a:pt x="134" y="20"/>
                    <a:pt x="107" y="20"/>
                  </a:cubicBezTo>
                  <a:cubicBezTo>
                    <a:pt x="107" y="20"/>
                    <a:pt x="107" y="20"/>
                    <a:pt x="107" y="20"/>
                  </a:cubicBezTo>
                  <a:cubicBezTo>
                    <a:pt x="51" y="20"/>
                    <a:pt x="8" y="55"/>
                    <a:pt x="4" y="51"/>
                  </a:cubicBezTo>
                  <a:cubicBezTo>
                    <a:pt x="4" y="51"/>
                    <a:pt x="4" y="51"/>
                    <a:pt x="4" y="51"/>
                  </a:cubicBezTo>
                  <a:cubicBezTo>
                    <a:pt x="0" y="47"/>
                    <a:pt x="39" y="0"/>
                    <a:pt x="107" y="0"/>
                  </a:cubicBezTo>
                  <a:cubicBezTo>
                    <a:pt x="107" y="0"/>
                    <a:pt x="107" y="0"/>
                    <a:pt x="107" y="0"/>
                  </a:cubicBezTo>
                  <a:cubicBezTo>
                    <a:pt x="137" y="0"/>
                    <a:pt x="173" y="7"/>
                    <a:pt x="215" y="27"/>
                  </a:cubicBezTo>
                  <a:cubicBezTo>
                    <a:pt x="215" y="27"/>
                    <a:pt x="215" y="27"/>
                    <a:pt x="215" y="27"/>
                  </a:cubicBezTo>
                  <a:cubicBezTo>
                    <a:pt x="255" y="46"/>
                    <a:pt x="289" y="52"/>
                    <a:pt x="316" y="52"/>
                  </a:cubicBezTo>
                  <a:cubicBezTo>
                    <a:pt x="316" y="52"/>
                    <a:pt x="316" y="52"/>
                    <a:pt x="316" y="52"/>
                  </a:cubicBezTo>
                  <a:cubicBezTo>
                    <a:pt x="380" y="52"/>
                    <a:pt x="410" y="16"/>
                    <a:pt x="413" y="12"/>
                  </a:cubicBezTo>
                  <a:cubicBezTo>
                    <a:pt x="413" y="12"/>
                    <a:pt x="413" y="12"/>
                    <a:pt x="413" y="12"/>
                  </a:cubicBezTo>
                  <a:cubicBezTo>
                    <a:pt x="413" y="12"/>
                    <a:pt x="413" y="12"/>
                    <a:pt x="413" y="12"/>
                  </a:cubicBezTo>
                  <a:cubicBezTo>
                    <a:pt x="413" y="12"/>
                    <a:pt x="413" y="12"/>
                    <a:pt x="413" y="12"/>
                  </a:cubicBezTo>
                  <a:cubicBezTo>
                    <a:pt x="417" y="8"/>
                    <a:pt x="423" y="7"/>
                    <a:pt x="428" y="10"/>
                  </a:cubicBezTo>
                  <a:cubicBezTo>
                    <a:pt x="428" y="10"/>
                    <a:pt x="428" y="10"/>
                    <a:pt x="428" y="10"/>
                  </a:cubicBezTo>
                  <a:cubicBezTo>
                    <a:pt x="432" y="14"/>
                    <a:pt x="433" y="20"/>
                    <a:pt x="430" y="24"/>
                  </a:cubicBezTo>
                  <a:cubicBezTo>
                    <a:pt x="430" y="24"/>
                    <a:pt x="430" y="24"/>
                    <a:pt x="430" y="24"/>
                  </a:cubicBezTo>
                  <a:cubicBezTo>
                    <a:pt x="429" y="26"/>
                    <a:pt x="393" y="72"/>
                    <a:pt x="316" y="72"/>
                  </a:cubicBezTo>
                  <a:cubicBezTo>
                    <a:pt x="316" y="72"/>
                    <a:pt x="316" y="72"/>
                    <a:pt x="316" y="72"/>
                  </a:cubicBezTo>
                  <a:cubicBezTo>
                    <a:pt x="286" y="72"/>
                    <a:pt x="249" y="65"/>
                    <a:pt x="206" y="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99" name="Freeform 60"/>
          <p:cNvSpPr/>
          <p:nvPr/>
        </p:nvSpPr>
        <p:spPr bwMode="auto">
          <a:xfrm>
            <a:off x="0" y="105272"/>
            <a:ext cx="554943" cy="596101"/>
          </a:xfrm>
          <a:custGeom>
            <a:avLst/>
            <a:gdLst>
              <a:gd name="T0" fmla="*/ 415 w 437"/>
              <a:gd name="T1" fmla="*/ 364 h 470"/>
              <a:gd name="T2" fmla="*/ 388 w 437"/>
              <a:gd name="T3" fmla="*/ 335 h 470"/>
              <a:gd name="T4" fmla="*/ 307 w 437"/>
              <a:gd name="T5" fmla="*/ 291 h 470"/>
              <a:gd name="T6" fmla="*/ 273 w 437"/>
              <a:gd name="T7" fmla="*/ 257 h 470"/>
              <a:gd name="T8" fmla="*/ 262 w 437"/>
              <a:gd name="T9" fmla="*/ 240 h 470"/>
              <a:gd name="T10" fmla="*/ 288 w 437"/>
              <a:gd name="T11" fmla="*/ 199 h 470"/>
              <a:gd name="T12" fmla="*/ 294 w 437"/>
              <a:gd name="T13" fmla="*/ 185 h 470"/>
              <a:gd name="T14" fmla="*/ 298 w 437"/>
              <a:gd name="T15" fmla="*/ 147 h 470"/>
              <a:gd name="T16" fmla="*/ 285 w 437"/>
              <a:gd name="T17" fmla="*/ 57 h 470"/>
              <a:gd name="T18" fmla="*/ 280 w 437"/>
              <a:gd name="T19" fmla="*/ 52 h 470"/>
              <a:gd name="T20" fmla="*/ 262 w 437"/>
              <a:gd name="T21" fmla="*/ 37 h 470"/>
              <a:gd name="T22" fmla="*/ 155 w 437"/>
              <a:gd name="T23" fmla="*/ 50 h 470"/>
              <a:gd name="T24" fmla="*/ 140 w 437"/>
              <a:gd name="T25" fmla="*/ 140 h 470"/>
              <a:gd name="T26" fmla="*/ 142 w 437"/>
              <a:gd name="T27" fmla="*/ 179 h 470"/>
              <a:gd name="T28" fmla="*/ 150 w 437"/>
              <a:gd name="T29" fmla="*/ 195 h 470"/>
              <a:gd name="T30" fmla="*/ 153 w 437"/>
              <a:gd name="T31" fmla="*/ 202 h 470"/>
              <a:gd name="T32" fmla="*/ 155 w 437"/>
              <a:gd name="T33" fmla="*/ 201 h 470"/>
              <a:gd name="T34" fmla="*/ 178 w 437"/>
              <a:gd name="T35" fmla="*/ 239 h 470"/>
              <a:gd name="T36" fmla="*/ 159 w 437"/>
              <a:gd name="T37" fmla="*/ 256 h 470"/>
              <a:gd name="T38" fmla="*/ 129 w 437"/>
              <a:gd name="T39" fmla="*/ 291 h 470"/>
              <a:gd name="T40" fmla="*/ 48 w 437"/>
              <a:gd name="T41" fmla="*/ 335 h 470"/>
              <a:gd name="T42" fmla="*/ 21 w 437"/>
              <a:gd name="T43" fmla="*/ 364 h 470"/>
              <a:gd name="T44" fmla="*/ 0 w 437"/>
              <a:gd name="T45" fmla="*/ 451 h 470"/>
              <a:gd name="T46" fmla="*/ 0 w 437"/>
              <a:gd name="T47" fmla="*/ 470 h 470"/>
              <a:gd name="T48" fmla="*/ 437 w 437"/>
              <a:gd name="T49" fmla="*/ 470 h 470"/>
              <a:gd name="T50" fmla="*/ 437 w 437"/>
              <a:gd name="T51" fmla="*/ 451 h 470"/>
              <a:gd name="T52" fmla="*/ 415 w 437"/>
              <a:gd name="T53" fmla="*/ 364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37" h="470">
                <a:moveTo>
                  <a:pt x="415" y="364"/>
                </a:moveTo>
                <a:cubicBezTo>
                  <a:pt x="415" y="364"/>
                  <a:pt x="422" y="351"/>
                  <a:pt x="388" y="335"/>
                </a:cubicBezTo>
                <a:cubicBezTo>
                  <a:pt x="307" y="291"/>
                  <a:pt x="307" y="291"/>
                  <a:pt x="307" y="291"/>
                </a:cubicBezTo>
                <a:cubicBezTo>
                  <a:pt x="273" y="257"/>
                  <a:pt x="273" y="257"/>
                  <a:pt x="273" y="257"/>
                </a:cubicBezTo>
                <a:cubicBezTo>
                  <a:pt x="256" y="248"/>
                  <a:pt x="246" y="251"/>
                  <a:pt x="262" y="240"/>
                </a:cubicBezTo>
                <a:cubicBezTo>
                  <a:pt x="274" y="230"/>
                  <a:pt x="282" y="216"/>
                  <a:pt x="288" y="199"/>
                </a:cubicBezTo>
                <a:cubicBezTo>
                  <a:pt x="289" y="198"/>
                  <a:pt x="292" y="194"/>
                  <a:pt x="294" y="185"/>
                </a:cubicBezTo>
                <a:cubicBezTo>
                  <a:pt x="294" y="185"/>
                  <a:pt x="325" y="148"/>
                  <a:pt x="298" y="147"/>
                </a:cubicBezTo>
                <a:cubicBezTo>
                  <a:pt x="298" y="147"/>
                  <a:pt x="326" y="96"/>
                  <a:pt x="285" y="57"/>
                </a:cubicBezTo>
                <a:cubicBezTo>
                  <a:pt x="285" y="57"/>
                  <a:pt x="283" y="55"/>
                  <a:pt x="280" y="52"/>
                </a:cubicBezTo>
                <a:cubicBezTo>
                  <a:pt x="271" y="42"/>
                  <a:pt x="262" y="37"/>
                  <a:pt x="262" y="37"/>
                </a:cubicBezTo>
                <a:cubicBezTo>
                  <a:pt x="203" y="0"/>
                  <a:pt x="155" y="50"/>
                  <a:pt x="155" y="50"/>
                </a:cubicBezTo>
                <a:cubicBezTo>
                  <a:pt x="113" y="88"/>
                  <a:pt x="140" y="140"/>
                  <a:pt x="140" y="140"/>
                </a:cubicBezTo>
                <a:cubicBezTo>
                  <a:pt x="112" y="140"/>
                  <a:pt x="142" y="179"/>
                  <a:pt x="142" y="179"/>
                </a:cubicBezTo>
                <a:cubicBezTo>
                  <a:pt x="146" y="197"/>
                  <a:pt x="150" y="195"/>
                  <a:pt x="150" y="195"/>
                </a:cubicBezTo>
                <a:cubicBezTo>
                  <a:pt x="152" y="195"/>
                  <a:pt x="152" y="198"/>
                  <a:pt x="153" y="202"/>
                </a:cubicBezTo>
                <a:cubicBezTo>
                  <a:pt x="154" y="201"/>
                  <a:pt x="154" y="201"/>
                  <a:pt x="155" y="201"/>
                </a:cubicBezTo>
                <a:cubicBezTo>
                  <a:pt x="160" y="216"/>
                  <a:pt x="168" y="229"/>
                  <a:pt x="178" y="239"/>
                </a:cubicBezTo>
                <a:cubicBezTo>
                  <a:pt x="187" y="251"/>
                  <a:pt x="163" y="251"/>
                  <a:pt x="159" y="256"/>
                </a:cubicBezTo>
                <a:cubicBezTo>
                  <a:pt x="157" y="259"/>
                  <a:pt x="129" y="291"/>
                  <a:pt x="129" y="291"/>
                </a:cubicBezTo>
                <a:cubicBezTo>
                  <a:pt x="48" y="335"/>
                  <a:pt x="48" y="335"/>
                  <a:pt x="48" y="335"/>
                </a:cubicBezTo>
                <a:cubicBezTo>
                  <a:pt x="15" y="351"/>
                  <a:pt x="21" y="364"/>
                  <a:pt x="21" y="364"/>
                </a:cubicBezTo>
                <a:cubicBezTo>
                  <a:pt x="0" y="451"/>
                  <a:pt x="0" y="451"/>
                  <a:pt x="0" y="451"/>
                </a:cubicBezTo>
                <a:cubicBezTo>
                  <a:pt x="0" y="470"/>
                  <a:pt x="0" y="470"/>
                  <a:pt x="0" y="470"/>
                </a:cubicBezTo>
                <a:cubicBezTo>
                  <a:pt x="437" y="470"/>
                  <a:pt x="437" y="470"/>
                  <a:pt x="437" y="470"/>
                </a:cubicBezTo>
                <a:cubicBezTo>
                  <a:pt x="437" y="451"/>
                  <a:pt x="437" y="451"/>
                  <a:pt x="437" y="451"/>
                </a:cubicBezTo>
                <a:lnTo>
                  <a:pt x="415" y="364"/>
                </a:lnTo>
                <a:close/>
              </a:path>
            </a:pathLst>
          </a:custGeom>
          <a:solidFill>
            <a:srgbClr val="3B444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0" name="文本框 90"/>
          <p:cNvSpPr txBox="1"/>
          <p:nvPr/>
        </p:nvSpPr>
        <p:spPr>
          <a:xfrm>
            <a:off x="512495" y="403322"/>
            <a:ext cx="1800493" cy="369332"/>
          </a:xfrm>
          <a:prstGeom prst="rect">
            <a:avLst/>
          </a:prstGeom>
          <a:noFill/>
        </p:spPr>
        <p:txBody>
          <a:bodyPr wrap="none" rtlCol="0">
            <a:spAutoFit/>
          </a:bodyPr>
          <a:lstStyle/>
          <a:p>
            <a:r>
              <a:rPr lang="zh-CN" altLang="en-US" b="1" dirty="0" smtClean="0">
                <a:solidFill>
                  <a:srgbClr val="C00000"/>
                </a:solidFill>
                <a:effectLst>
                  <a:outerShdw blurRad="38100" dist="38100" dir="2700000" algn="tl">
                    <a:srgbClr val="000000">
                      <a:alpha val="43137"/>
                    </a:srgbClr>
                  </a:outerShdw>
                </a:effectLst>
              </a:rPr>
              <a:t>红船律师事务所</a:t>
            </a:r>
            <a:endParaRPr lang="zh-CN" altLang="en-US" b="1" dirty="0">
              <a:solidFill>
                <a:srgbClr val="C00000"/>
              </a:solidFill>
              <a:effectLst>
                <a:outerShdw blurRad="38100" dist="38100" dir="2700000" algn="tl">
                  <a:srgbClr val="000000">
                    <a:alpha val="43137"/>
                  </a:srgbClr>
                </a:outerShdw>
              </a:effectLst>
            </a:endParaRPr>
          </a:p>
        </p:txBody>
      </p:sp>
      <p:sp>
        <p:nvSpPr>
          <p:cNvPr id="2" name="TextBox 1"/>
          <p:cNvSpPr txBox="1"/>
          <p:nvPr/>
        </p:nvSpPr>
        <p:spPr>
          <a:xfrm>
            <a:off x="277470" y="2634456"/>
            <a:ext cx="5380380" cy="3323987"/>
          </a:xfrm>
          <a:prstGeom prst="rect">
            <a:avLst/>
          </a:prstGeom>
          <a:noFill/>
        </p:spPr>
        <p:txBody>
          <a:bodyPr wrap="square" rtlCol="0">
            <a:spAutoFit/>
          </a:bodyPr>
          <a:lstStyle/>
          <a:p>
            <a:pPr marL="285750" indent="-285750">
              <a:lnSpc>
                <a:spcPct val="150000"/>
              </a:lnSpc>
              <a:buFont typeface="Wingdings" panose="05000000000000000000" pitchFamily="2" charset="2"/>
              <a:buChar char="p"/>
            </a:pPr>
            <a:r>
              <a:rPr lang="zh-CN" altLang="en-US" sz="2000" dirty="0"/>
              <a:t>律师具备项目法律风险管理的</a:t>
            </a:r>
            <a:r>
              <a:rPr lang="zh-CN" altLang="en-US" sz="2000" dirty="0" smtClean="0"/>
              <a:t>素质。</a:t>
            </a:r>
            <a:endParaRPr lang="en-US" altLang="zh-CN" sz="2000" dirty="0" smtClean="0"/>
          </a:p>
          <a:p>
            <a:pPr marL="285750" indent="-285750">
              <a:lnSpc>
                <a:spcPct val="150000"/>
              </a:lnSpc>
              <a:buFont typeface="Wingdings" panose="05000000000000000000" pitchFamily="2" charset="2"/>
              <a:buChar char="p"/>
            </a:pPr>
            <a:r>
              <a:rPr lang="zh-CN" altLang="en-US" sz="2000" dirty="0"/>
              <a:t>建筑施工企业项目多、项目分布广的特点，律师业完全能</a:t>
            </a:r>
            <a:r>
              <a:rPr lang="zh-CN" altLang="en-US" sz="2000" dirty="0" smtClean="0"/>
              <a:t>适应。</a:t>
            </a:r>
            <a:endParaRPr lang="en-US" altLang="zh-CN" sz="2000" dirty="0" smtClean="0"/>
          </a:p>
          <a:p>
            <a:pPr marL="285750" indent="-285750">
              <a:lnSpc>
                <a:spcPct val="150000"/>
              </a:lnSpc>
              <a:buFont typeface="Wingdings" panose="05000000000000000000" pitchFamily="2" charset="2"/>
              <a:buChar char="p"/>
            </a:pPr>
            <a:r>
              <a:rPr lang="zh-CN" altLang="en-US" sz="2000" dirty="0"/>
              <a:t>律师提供全程跟踪式法律服务的项目法律风险管理方式，适合目前建筑施工企业与项目部的关系</a:t>
            </a:r>
            <a:r>
              <a:rPr lang="zh-CN" altLang="en-US" sz="2000" dirty="0" smtClean="0"/>
              <a:t>。</a:t>
            </a:r>
            <a:endParaRPr lang="en-US" altLang="zh-CN" sz="2000" dirty="0" smtClean="0"/>
          </a:p>
          <a:p>
            <a:pPr marL="285750" indent="-285750">
              <a:lnSpc>
                <a:spcPct val="150000"/>
              </a:lnSpc>
              <a:buFont typeface="Wingdings" panose="05000000000000000000" pitchFamily="2" charset="2"/>
              <a:buChar char="p"/>
            </a:pPr>
            <a:r>
              <a:rPr lang="zh-CN" altLang="en-US" sz="2000" dirty="0"/>
              <a:t>全程跟踪式法律服务的实施。</a:t>
            </a:r>
            <a:endParaRPr lang="zh-CN" altLang="en-US" sz="2000" dirty="0"/>
          </a:p>
        </p:txBody>
      </p:sp>
    </p:spTree>
  </p:cSld>
  <p:clrMapOvr>
    <a:masterClrMapping/>
  </p:clrMapOvr>
  <p:transition>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32" name="组合 2131"/>
          <p:cNvGrpSpPr/>
          <p:nvPr/>
        </p:nvGrpSpPr>
        <p:grpSpPr>
          <a:xfrm>
            <a:off x="2858419" y="1132680"/>
            <a:ext cx="5999162" cy="4527551"/>
            <a:chOff x="3046413" y="1085850"/>
            <a:chExt cx="5999162" cy="4527551"/>
          </a:xfrm>
          <a:effectLst>
            <a:outerShdw blurRad="50800" dist="38100" dir="2700000" algn="tl" rotWithShape="0">
              <a:prstClr val="black">
                <a:alpha val="40000"/>
              </a:prstClr>
            </a:outerShdw>
          </a:effectLst>
        </p:grpSpPr>
        <p:sp>
          <p:nvSpPr>
            <p:cNvPr id="108" name="Freeform 87"/>
            <p:cNvSpPr/>
            <p:nvPr/>
          </p:nvSpPr>
          <p:spPr bwMode="auto">
            <a:xfrm>
              <a:off x="5151438" y="3087688"/>
              <a:ext cx="3443288" cy="458788"/>
            </a:xfrm>
            <a:custGeom>
              <a:avLst/>
              <a:gdLst>
                <a:gd name="T0" fmla="*/ 704 w 1607"/>
                <a:gd name="T1" fmla="*/ 116 h 214"/>
                <a:gd name="T2" fmla="*/ 0 w 1607"/>
                <a:gd name="T3" fmla="*/ 138 h 214"/>
                <a:gd name="T4" fmla="*/ 0 w 1607"/>
                <a:gd name="T5" fmla="*/ 168 h 214"/>
                <a:gd name="T6" fmla="*/ 706 w 1607"/>
                <a:gd name="T7" fmla="*/ 190 h 214"/>
                <a:gd name="T8" fmla="*/ 1529 w 1607"/>
                <a:gd name="T9" fmla="*/ 214 h 214"/>
                <a:gd name="T10" fmla="*/ 1602 w 1607"/>
                <a:gd name="T11" fmla="*/ 209 h 214"/>
                <a:gd name="T12" fmla="*/ 1607 w 1607"/>
                <a:gd name="T13" fmla="*/ 0 h 214"/>
                <a:gd name="T14" fmla="*/ 704 w 1607"/>
                <a:gd name="T15" fmla="*/ 116 h 2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07" h="214">
                  <a:moveTo>
                    <a:pt x="704" y="116"/>
                  </a:moveTo>
                  <a:cubicBezTo>
                    <a:pt x="0" y="138"/>
                    <a:pt x="0" y="138"/>
                    <a:pt x="0" y="138"/>
                  </a:cubicBezTo>
                  <a:cubicBezTo>
                    <a:pt x="0" y="168"/>
                    <a:pt x="0" y="168"/>
                    <a:pt x="0" y="168"/>
                  </a:cubicBezTo>
                  <a:cubicBezTo>
                    <a:pt x="706" y="190"/>
                    <a:pt x="706" y="190"/>
                    <a:pt x="706" y="190"/>
                  </a:cubicBezTo>
                  <a:cubicBezTo>
                    <a:pt x="1529" y="214"/>
                    <a:pt x="1529" y="214"/>
                    <a:pt x="1529" y="214"/>
                  </a:cubicBezTo>
                  <a:cubicBezTo>
                    <a:pt x="1602" y="209"/>
                    <a:pt x="1602" y="209"/>
                    <a:pt x="1602" y="209"/>
                  </a:cubicBezTo>
                  <a:cubicBezTo>
                    <a:pt x="1607" y="0"/>
                    <a:pt x="1607" y="0"/>
                    <a:pt x="1607" y="0"/>
                  </a:cubicBezTo>
                  <a:cubicBezTo>
                    <a:pt x="1607" y="0"/>
                    <a:pt x="1090" y="92"/>
                    <a:pt x="704" y="116"/>
                  </a:cubicBezTo>
                </a:path>
              </a:pathLst>
            </a:custGeom>
            <a:solidFill>
              <a:srgbClr val="F8FCE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88"/>
            <p:cNvSpPr/>
            <p:nvPr/>
          </p:nvSpPr>
          <p:spPr bwMode="auto">
            <a:xfrm>
              <a:off x="5151438" y="3503613"/>
              <a:ext cx="3582988" cy="1477963"/>
            </a:xfrm>
            <a:custGeom>
              <a:avLst/>
              <a:gdLst>
                <a:gd name="T0" fmla="*/ 1251 w 1672"/>
                <a:gd name="T1" fmla="*/ 184 h 690"/>
                <a:gd name="T2" fmla="*/ 876 w 1672"/>
                <a:gd name="T3" fmla="*/ 66 h 690"/>
                <a:gd name="T4" fmla="*/ 286 w 1672"/>
                <a:gd name="T5" fmla="*/ 17 h 690"/>
                <a:gd name="T6" fmla="*/ 0 w 1672"/>
                <a:gd name="T7" fmla="*/ 0 h 690"/>
                <a:gd name="T8" fmla="*/ 0 w 1672"/>
                <a:gd name="T9" fmla="*/ 25 h 690"/>
                <a:gd name="T10" fmla="*/ 287 w 1672"/>
                <a:gd name="T11" fmla="*/ 40 h 690"/>
                <a:gd name="T12" fmla="*/ 835 w 1672"/>
                <a:gd name="T13" fmla="*/ 121 h 690"/>
                <a:gd name="T14" fmla="*/ 1485 w 1672"/>
                <a:gd name="T15" fmla="*/ 598 h 690"/>
                <a:gd name="T16" fmla="*/ 1652 w 1672"/>
                <a:gd name="T17" fmla="*/ 686 h 690"/>
                <a:gd name="T18" fmla="*/ 1672 w 1672"/>
                <a:gd name="T19" fmla="*/ 391 h 690"/>
                <a:gd name="T20" fmla="*/ 1251 w 1672"/>
                <a:gd name="T21" fmla="*/ 184 h 6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72" h="690">
                  <a:moveTo>
                    <a:pt x="1251" y="184"/>
                  </a:moveTo>
                  <a:cubicBezTo>
                    <a:pt x="1047" y="98"/>
                    <a:pt x="876" y="66"/>
                    <a:pt x="876" y="66"/>
                  </a:cubicBezTo>
                  <a:cubicBezTo>
                    <a:pt x="712" y="24"/>
                    <a:pt x="286" y="17"/>
                    <a:pt x="286" y="17"/>
                  </a:cubicBezTo>
                  <a:cubicBezTo>
                    <a:pt x="0" y="0"/>
                    <a:pt x="0" y="0"/>
                    <a:pt x="0" y="0"/>
                  </a:cubicBezTo>
                  <a:cubicBezTo>
                    <a:pt x="0" y="25"/>
                    <a:pt x="0" y="25"/>
                    <a:pt x="0" y="25"/>
                  </a:cubicBezTo>
                  <a:cubicBezTo>
                    <a:pt x="287" y="40"/>
                    <a:pt x="287" y="40"/>
                    <a:pt x="287" y="40"/>
                  </a:cubicBezTo>
                  <a:cubicBezTo>
                    <a:pt x="684" y="66"/>
                    <a:pt x="835" y="121"/>
                    <a:pt x="835" y="121"/>
                  </a:cubicBezTo>
                  <a:cubicBezTo>
                    <a:pt x="1038" y="197"/>
                    <a:pt x="1313" y="435"/>
                    <a:pt x="1485" y="598"/>
                  </a:cubicBezTo>
                  <a:cubicBezTo>
                    <a:pt x="1583" y="690"/>
                    <a:pt x="1652" y="686"/>
                    <a:pt x="1652" y="686"/>
                  </a:cubicBezTo>
                  <a:cubicBezTo>
                    <a:pt x="1672" y="391"/>
                    <a:pt x="1672" y="391"/>
                    <a:pt x="1672" y="391"/>
                  </a:cubicBezTo>
                  <a:lnTo>
                    <a:pt x="1251" y="184"/>
                  </a:lnTo>
                  <a:close/>
                </a:path>
              </a:pathLst>
            </a:custGeom>
            <a:solidFill>
              <a:srgbClr val="FFCDC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 name="Freeform 89"/>
            <p:cNvSpPr/>
            <p:nvPr/>
          </p:nvSpPr>
          <p:spPr bwMode="auto">
            <a:xfrm>
              <a:off x="5151438" y="3438525"/>
              <a:ext cx="3171825" cy="698500"/>
            </a:xfrm>
            <a:custGeom>
              <a:avLst/>
              <a:gdLst>
                <a:gd name="T0" fmla="*/ 0 w 1480"/>
                <a:gd name="T1" fmla="*/ 0 h 326"/>
                <a:gd name="T2" fmla="*/ 0 w 1480"/>
                <a:gd name="T3" fmla="*/ 31 h 326"/>
                <a:gd name="T4" fmla="*/ 726 w 1480"/>
                <a:gd name="T5" fmla="*/ 76 h 326"/>
                <a:gd name="T6" fmla="*/ 1382 w 1480"/>
                <a:gd name="T7" fmla="*/ 285 h 326"/>
                <a:gd name="T8" fmla="*/ 1471 w 1480"/>
                <a:gd name="T9" fmla="*/ 316 h 326"/>
                <a:gd name="T10" fmla="*/ 1480 w 1480"/>
                <a:gd name="T11" fmla="*/ 45 h 326"/>
                <a:gd name="T12" fmla="*/ 0 w 1480"/>
                <a:gd name="T13" fmla="*/ 0 h 326"/>
              </a:gdLst>
              <a:ahLst/>
              <a:cxnLst>
                <a:cxn ang="0">
                  <a:pos x="T0" y="T1"/>
                </a:cxn>
                <a:cxn ang="0">
                  <a:pos x="T2" y="T3"/>
                </a:cxn>
                <a:cxn ang="0">
                  <a:pos x="T4" y="T5"/>
                </a:cxn>
                <a:cxn ang="0">
                  <a:pos x="T6" y="T7"/>
                </a:cxn>
                <a:cxn ang="0">
                  <a:pos x="T8" y="T9"/>
                </a:cxn>
                <a:cxn ang="0">
                  <a:pos x="T10" y="T11"/>
                </a:cxn>
                <a:cxn ang="0">
                  <a:pos x="T12" y="T13"/>
                </a:cxn>
              </a:cxnLst>
              <a:rect l="0" t="0" r="r" b="b"/>
              <a:pathLst>
                <a:path w="1480" h="326">
                  <a:moveTo>
                    <a:pt x="0" y="0"/>
                  </a:moveTo>
                  <a:cubicBezTo>
                    <a:pt x="0" y="31"/>
                    <a:pt x="0" y="31"/>
                    <a:pt x="0" y="31"/>
                  </a:cubicBezTo>
                  <a:cubicBezTo>
                    <a:pt x="726" y="76"/>
                    <a:pt x="726" y="76"/>
                    <a:pt x="726" y="76"/>
                  </a:cubicBezTo>
                  <a:cubicBezTo>
                    <a:pt x="1000" y="98"/>
                    <a:pt x="1244" y="210"/>
                    <a:pt x="1382" y="285"/>
                  </a:cubicBezTo>
                  <a:cubicBezTo>
                    <a:pt x="1457" y="326"/>
                    <a:pt x="1471" y="316"/>
                    <a:pt x="1471" y="316"/>
                  </a:cubicBezTo>
                  <a:cubicBezTo>
                    <a:pt x="1480" y="45"/>
                    <a:pt x="1480" y="45"/>
                    <a:pt x="1480" y="45"/>
                  </a:cubicBezTo>
                  <a:lnTo>
                    <a:pt x="0" y="0"/>
                  </a:lnTo>
                  <a:close/>
                </a:path>
              </a:pathLst>
            </a:custGeom>
            <a:solidFill>
              <a:srgbClr val="3D989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 name="Freeform 90"/>
            <p:cNvSpPr/>
            <p:nvPr/>
          </p:nvSpPr>
          <p:spPr bwMode="auto">
            <a:xfrm>
              <a:off x="5151438" y="2598738"/>
              <a:ext cx="3367088" cy="795338"/>
            </a:xfrm>
            <a:custGeom>
              <a:avLst/>
              <a:gdLst>
                <a:gd name="T0" fmla="*/ 1491 w 1571"/>
                <a:gd name="T1" fmla="*/ 0 h 371"/>
                <a:gd name="T2" fmla="*/ 726 w 1571"/>
                <a:gd name="T3" fmla="*/ 287 h 371"/>
                <a:gd name="T4" fmla="*/ 0 w 1571"/>
                <a:gd name="T5" fmla="*/ 343 h 371"/>
                <a:gd name="T6" fmla="*/ 0 w 1571"/>
                <a:gd name="T7" fmla="*/ 371 h 371"/>
                <a:gd name="T8" fmla="*/ 550 w 1571"/>
                <a:gd name="T9" fmla="*/ 361 h 371"/>
                <a:gd name="T10" fmla="*/ 1571 w 1571"/>
                <a:gd name="T11" fmla="*/ 245 h 371"/>
                <a:gd name="T12" fmla="*/ 1491 w 1571"/>
                <a:gd name="T13" fmla="*/ 0 h 371"/>
              </a:gdLst>
              <a:ahLst/>
              <a:cxnLst>
                <a:cxn ang="0">
                  <a:pos x="T0" y="T1"/>
                </a:cxn>
                <a:cxn ang="0">
                  <a:pos x="T2" y="T3"/>
                </a:cxn>
                <a:cxn ang="0">
                  <a:pos x="T4" y="T5"/>
                </a:cxn>
                <a:cxn ang="0">
                  <a:pos x="T6" y="T7"/>
                </a:cxn>
                <a:cxn ang="0">
                  <a:pos x="T8" y="T9"/>
                </a:cxn>
                <a:cxn ang="0">
                  <a:pos x="T10" y="T11"/>
                </a:cxn>
                <a:cxn ang="0">
                  <a:pos x="T12" y="T13"/>
                </a:cxn>
              </a:cxnLst>
              <a:rect l="0" t="0" r="r" b="b"/>
              <a:pathLst>
                <a:path w="1571" h="371">
                  <a:moveTo>
                    <a:pt x="1491" y="0"/>
                  </a:moveTo>
                  <a:cubicBezTo>
                    <a:pt x="1491" y="0"/>
                    <a:pt x="1040" y="255"/>
                    <a:pt x="726" y="287"/>
                  </a:cubicBezTo>
                  <a:cubicBezTo>
                    <a:pt x="726" y="287"/>
                    <a:pt x="451" y="323"/>
                    <a:pt x="0" y="343"/>
                  </a:cubicBezTo>
                  <a:cubicBezTo>
                    <a:pt x="0" y="371"/>
                    <a:pt x="0" y="371"/>
                    <a:pt x="0" y="371"/>
                  </a:cubicBezTo>
                  <a:cubicBezTo>
                    <a:pt x="159" y="368"/>
                    <a:pt x="408" y="363"/>
                    <a:pt x="550" y="361"/>
                  </a:cubicBezTo>
                  <a:cubicBezTo>
                    <a:pt x="1064" y="334"/>
                    <a:pt x="1571" y="245"/>
                    <a:pt x="1571" y="245"/>
                  </a:cubicBezTo>
                  <a:lnTo>
                    <a:pt x="1491" y="0"/>
                  </a:lnTo>
                  <a:close/>
                </a:path>
              </a:pathLst>
            </a:custGeom>
            <a:solidFill>
              <a:srgbClr val="983D3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2" name="Freeform 91"/>
            <p:cNvSpPr/>
            <p:nvPr/>
          </p:nvSpPr>
          <p:spPr bwMode="auto">
            <a:xfrm>
              <a:off x="5151438" y="1352550"/>
              <a:ext cx="3527425" cy="1916113"/>
            </a:xfrm>
            <a:custGeom>
              <a:avLst/>
              <a:gdLst>
                <a:gd name="T0" fmla="*/ 1354 w 1646"/>
                <a:gd name="T1" fmla="*/ 0 h 895"/>
                <a:gd name="T2" fmla="*/ 821 w 1646"/>
                <a:gd name="T3" fmla="*/ 718 h 895"/>
                <a:gd name="T4" fmla="*/ 195 w 1646"/>
                <a:gd name="T5" fmla="*/ 846 h 895"/>
                <a:gd name="T6" fmla="*/ 0 w 1646"/>
                <a:gd name="T7" fmla="*/ 863 h 895"/>
                <a:gd name="T8" fmla="*/ 0 w 1646"/>
                <a:gd name="T9" fmla="*/ 895 h 895"/>
                <a:gd name="T10" fmla="*/ 194 w 1646"/>
                <a:gd name="T11" fmla="*/ 885 h 895"/>
                <a:gd name="T12" fmla="*/ 874 w 1646"/>
                <a:gd name="T13" fmla="*/ 779 h 895"/>
                <a:gd name="T14" fmla="*/ 1646 w 1646"/>
                <a:gd name="T15" fmla="*/ 164 h 895"/>
                <a:gd name="T16" fmla="*/ 1354 w 1646"/>
                <a:gd name="T17" fmla="*/ 0 h 8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46" h="895">
                  <a:moveTo>
                    <a:pt x="1354" y="0"/>
                  </a:moveTo>
                  <a:cubicBezTo>
                    <a:pt x="1354" y="0"/>
                    <a:pt x="1024" y="570"/>
                    <a:pt x="821" y="718"/>
                  </a:cubicBezTo>
                  <a:cubicBezTo>
                    <a:pt x="821" y="718"/>
                    <a:pt x="705" y="816"/>
                    <a:pt x="195" y="846"/>
                  </a:cubicBezTo>
                  <a:cubicBezTo>
                    <a:pt x="0" y="863"/>
                    <a:pt x="0" y="863"/>
                    <a:pt x="0" y="863"/>
                  </a:cubicBezTo>
                  <a:cubicBezTo>
                    <a:pt x="0" y="895"/>
                    <a:pt x="0" y="895"/>
                    <a:pt x="0" y="895"/>
                  </a:cubicBezTo>
                  <a:cubicBezTo>
                    <a:pt x="194" y="885"/>
                    <a:pt x="194" y="885"/>
                    <a:pt x="194" y="885"/>
                  </a:cubicBezTo>
                  <a:cubicBezTo>
                    <a:pt x="194" y="885"/>
                    <a:pt x="682" y="877"/>
                    <a:pt x="874" y="779"/>
                  </a:cubicBezTo>
                  <a:cubicBezTo>
                    <a:pt x="874" y="779"/>
                    <a:pt x="1338" y="484"/>
                    <a:pt x="1646" y="164"/>
                  </a:cubicBezTo>
                  <a:lnTo>
                    <a:pt x="1354" y="0"/>
                  </a:lnTo>
                  <a:close/>
                </a:path>
              </a:pathLst>
            </a:custGeom>
            <a:solidFill>
              <a:srgbClr val="E5737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3" name="Freeform 92"/>
            <p:cNvSpPr/>
            <p:nvPr/>
          </p:nvSpPr>
          <p:spPr bwMode="auto">
            <a:xfrm>
              <a:off x="5151438" y="1741488"/>
              <a:ext cx="3689350" cy="1593850"/>
            </a:xfrm>
            <a:custGeom>
              <a:avLst/>
              <a:gdLst>
                <a:gd name="T0" fmla="*/ 1646 w 1722"/>
                <a:gd name="T1" fmla="*/ 45 h 744"/>
                <a:gd name="T2" fmla="*/ 1569 w 1722"/>
                <a:gd name="T3" fmla="*/ 44 h 744"/>
                <a:gd name="T4" fmla="*/ 836 w 1722"/>
                <a:gd name="T5" fmla="*/ 614 h 744"/>
                <a:gd name="T6" fmla="*/ 288 w 1722"/>
                <a:gd name="T7" fmla="*/ 695 h 744"/>
                <a:gd name="T8" fmla="*/ 0 w 1722"/>
                <a:gd name="T9" fmla="*/ 712 h 744"/>
                <a:gd name="T10" fmla="*/ 0 w 1722"/>
                <a:gd name="T11" fmla="*/ 744 h 744"/>
                <a:gd name="T12" fmla="*/ 286 w 1722"/>
                <a:gd name="T13" fmla="*/ 728 h 744"/>
                <a:gd name="T14" fmla="*/ 853 w 1722"/>
                <a:gd name="T15" fmla="*/ 670 h 744"/>
                <a:gd name="T16" fmla="*/ 1221 w 1722"/>
                <a:gd name="T17" fmla="*/ 541 h 744"/>
                <a:gd name="T18" fmla="*/ 1722 w 1722"/>
                <a:gd name="T19" fmla="*/ 302 h 744"/>
                <a:gd name="T20" fmla="*/ 1646 w 1722"/>
                <a:gd name="T21" fmla="*/ 45 h 7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22" h="744">
                  <a:moveTo>
                    <a:pt x="1646" y="45"/>
                  </a:moveTo>
                  <a:cubicBezTo>
                    <a:pt x="1646" y="45"/>
                    <a:pt x="1618" y="0"/>
                    <a:pt x="1569" y="44"/>
                  </a:cubicBezTo>
                  <a:cubicBezTo>
                    <a:pt x="1407" y="188"/>
                    <a:pt x="1036" y="511"/>
                    <a:pt x="836" y="614"/>
                  </a:cubicBezTo>
                  <a:cubicBezTo>
                    <a:pt x="836" y="614"/>
                    <a:pt x="661" y="680"/>
                    <a:pt x="288" y="695"/>
                  </a:cubicBezTo>
                  <a:cubicBezTo>
                    <a:pt x="0" y="712"/>
                    <a:pt x="0" y="712"/>
                    <a:pt x="0" y="712"/>
                  </a:cubicBezTo>
                  <a:cubicBezTo>
                    <a:pt x="0" y="744"/>
                    <a:pt x="0" y="744"/>
                    <a:pt x="0" y="744"/>
                  </a:cubicBezTo>
                  <a:cubicBezTo>
                    <a:pt x="286" y="728"/>
                    <a:pt x="286" y="728"/>
                    <a:pt x="286" y="728"/>
                  </a:cubicBezTo>
                  <a:cubicBezTo>
                    <a:pt x="286" y="728"/>
                    <a:pt x="689" y="712"/>
                    <a:pt x="853" y="670"/>
                  </a:cubicBezTo>
                  <a:cubicBezTo>
                    <a:pt x="853" y="670"/>
                    <a:pt x="1018" y="627"/>
                    <a:pt x="1221" y="541"/>
                  </a:cubicBezTo>
                  <a:cubicBezTo>
                    <a:pt x="1722" y="302"/>
                    <a:pt x="1722" y="302"/>
                    <a:pt x="1722" y="302"/>
                  </a:cubicBezTo>
                  <a:lnTo>
                    <a:pt x="1646" y="45"/>
                  </a:lnTo>
                  <a:close/>
                </a:path>
              </a:pathLst>
            </a:custGeom>
            <a:solidFill>
              <a:srgbClr val="9EDDD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 name="Oval 93"/>
            <p:cNvSpPr>
              <a:spLocks noChangeArrowheads="1"/>
            </p:cNvSpPr>
            <p:nvPr/>
          </p:nvSpPr>
          <p:spPr bwMode="auto">
            <a:xfrm>
              <a:off x="8248650" y="2547938"/>
              <a:ext cx="573088" cy="573088"/>
            </a:xfrm>
            <a:prstGeom prst="ellipse">
              <a:avLst/>
            </a:prstGeom>
            <a:solidFill>
              <a:srgbClr val="E5737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 name="Oval 94"/>
            <p:cNvSpPr>
              <a:spLocks noChangeArrowheads="1"/>
            </p:cNvSpPr>
            <p:nvPr/>
          </p:nvSpPr>
          <p:spPr bwMode="auto">
            <a:xfrm>
              <a:off x="8027988" y="1085850"/>
              <a:ext cx="760413" cy="758825"/>
            </a:xfrm>
            <a:prstGeom prst="ellipse">
              <a:avLst/>
            </a:prstGeom>
            <a:solidFill>
              <a:srgbClr val="983D3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 name="Oval 95"/>
            <p:cNvSpPr>
              <a:spLocks noChangeArrowheads="1"/>
            </p:cNvSpPr>
            <p:nvPr/>
          </p:nvSpPr>
          <p:spPr bwMode="auto">
            <a:xfrm>
              <a:off x="8077200" y="3519488"/>
              <a:ext cx="669925" cy="668338"/>
            </a:xfrm>
            <a:prstGeom prst="ellipse">
              <a:avLst/>
            </a:prstGeom>
            <a:solidFill>
              <a:srgbClr val="E5737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7" name="Oval 96"/>
            <p:cNvSpPr>
              <a:spLocks noChangeArrowheads="1"/>
            </p:cNvSpPr>
            <p:nvPr/>
          </p:nvSpPr>
          <p:spPr bwMode="auto">
            <a:xfrm>
              <a:off x="8353425" y="4333875"/>
              <a:ext cx="638175" cy="638175"/>
            </a:xfrm>
            <a:prstGeom prst="ellipse">
              <a:avLst/>
            </a:prstGeom>
            <a:solidFill>
              <a:srgbClr val="3D989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8" name="Freeform 97"/>
            <p:cNvSpPr/>
            <p:nvPr/>
          </p:nvSpPr>
          <p:spPr bwMode="auto">
            <a:xfrm>
              <a:off x="5100638" y="3552825"/>
              <a:ext cx="3533775" cy="1914525"/>
            </a:xfrm>
            <a:custGeom>
              <a:avLst/>
              <a:gdLst>
                <a:gd name="T0" fmla="*/ 904 w 1649"/>
                <a:gd name="T1" fmla="*/ 117 h 894"/>
                <a:gd name="T2" fmla="*/ 224 w 1649"/>
                <a:gd name="T3" fmla="*/ 10 h 894"/>
                <a:gd name="T4" fmla="*/ 24 w 1649"/>
                <a:gd name="T5" fmla="*/ 0 h 894"/>
                <a:gd name="T6" fmla="*/ 0 w 1649"/>
                <a:gd name="T7" fmla="*/ 32 h 894"/>
                <a:gd name="T8" fmla="*/ 225 w 1649"/>
                <a:gd name="T9" fmla="*/ 49 h 894"/>
                <a:gd name="T10" fmla="*/ 850 w 1649"/>
                <a:gd name="T11" fmla="*/ 177 h 894"/>
                <a:gd name="T12" fmla="*/ 1387 w 1649"/>
                <a:gd name="T13" fmla="*/ 894 h 894"/>
                <a:gd name="T14" fmla="*/ 1649 w 1649"/>
                <a:gd name="T15" fmla="*/ 681 h 894"/>
                <a:gd name="T16" fmla="*/ 904 w 1649"/>
                <a:gd name="T17" fmla="*/ 117 h 8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49" h="894">
                  <a:moveTo>
                    <a:pt x="904" y="117"/>
                  </a:moveTo>
                  <a:cubicBezTo>
                    <a:pt x="741" y="33"/>
                    <a:pt x="224" y="10"/>
                    <a:pt x="224" y="10"/>
                  </a:cubicBezTo>
                  <a:cubicBezTo>
                    <a:pt x="24" y="0"/>
                    <a:pt x="24" y="0"/>
                    <a:pt x="24" y="0"/>
                  </a:cubicBezTo>
                  <a:cubicBezTo>
                    <a:pt x="0" y="32"/>
                    <a:pt x="0" y="32"/>
                    <a:pt x="0" y="32"/>
                  </a:cubicBezTo>
                  <a:cubicBezTo>
                    <a:pt x="225" y="49"/>
                    <a:pt x="225" y="49"/>
                    <a:pt x="225" y="49"/>
                  </a:cubicBezTo>
                  <a:cubicBezTo>
                    <a:pt x="735" y="79"/>
                    <a:pt x="850" y="177"/>
                    <a:pt x="850" y="177"/>
                  </a:cubicBezTo>
                  <a:cubicBezTo>
                    <a:pt x="1054" y="325"/>
                    <a:pt x="1387" y="894"/>
                    <a:pt x="1387" y="894"/>
                  </a:cubicBezTo>
                  <a:cubicBezTo>
                    <a:pt x="1649" y="681"/>
                    <a:pt x="1649" y="681"/>
                    <a:pt x="1649" y="681"/>
                  </a:cubicBezTo>
                  <a:cubicBezTo>
                    <a:pt x="1291" y="256"/>
                    <a:pt x="904" y="117"/>
                    <a:pt x="904" y="117"/>
                  </a:cubicBezTo>
                </a:path>
              </a:pathLst>
            </a:custGeom>
            <a:solidFill>
              <a:srgbClr val="E5737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9" name="Oval 98"/>
            <p:cNvSpPr>
              <a:spLocks noChangeArrowheads="1"/>
            </p:cNvSpPr>
            <p:nvPr/>
          </p:nvSpPr>
          <p:spPr bwMode="auto">
            <a:xfrm>
              <a:off x="7993063" y="4872038"/>
              <a:ext cx="741363" cy="741363"/>
            </a:xfrm>
            <a:prstGeom prst="ellipse">
              <a:avLst/>
            </a:prstGeom>
            <a:solidFill>
              <a:srgbClr val="983D3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0" name="Oval 99"/>
            <p:cNvSpPr>
              <a:spLocks noChangeArrowheads="1"/>
            </p:cNvSpPr>
            <p:nvPr/>
          </p:nvSpPr>
          <p:spPr bwMode="auto">
            <a:xfrm>
              <a:off x="8391525" y="1763713"/>
              <a:ext cx="654050" cy="650875"/>
            </a:xfrm>
            <a:prstGeom prst="ellipse">
              <a:avLst/>
            </a:prstGeom>
            <a:solidFill>
              <a:srgbClr val="3D989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1" name="Oval 100"/>
            <p:cNvSpPr>
              <a:spLocks noChangeArrowheads="1"/>
            </p:cNvSpPr>
            <p:nvPr/>
          </p:nvSpPr>
          <p:spPr bwMode="auto">
            <a:xfrm>
              <a:off x="8361363" y="3113088"/>
              <a:ext cx="433388" cy="434975"/>
            </a:xfrm>
            <a:prstGeom prst="ellipse">
              <a:avLst/>
            </a:prstGeom>
            <a:solidFill>
              <a:srgbClr val="3D989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nvGrpSpPr>
            <p:cNvPr id="2131" name="组合 2130"/>
            <p:cNvGrpSpPr/>
            <p:nvPr/>
          </p:nvGrpSpPr>
          <p:grpSpPr>
            <a:xfrm>
              <a:off x="3046413" y="2984500"/>
              <a:ext cx="2379663" cy="893763"/>
              <a:chOff x="3046413" y="2984500"/>
              <a:chExt cx="2379663" cy="893763"/>
            </a:xfrm>
          </p:grpSpPr>
          <p:sp>
            <p:nvSpPr>
              <p:cNvPr id="122" name="Freeform 101"/>
              <p:cNvSpPr>
                <a:spLocks noEditPoints="1"/>
              </p:cNvSpPr>
              <p:nvPr/>
            </p:nvSpPr>
            <p:spPr bwMode="auto">
              <a:xfrm>
                <a:off x="3046413" y="2984500"/>
                <a:ext cx="2379663" cy="893763"/>
              </a:xfrm>
              <a:custGeom>
                <a:avLst/>
                <a:gdLst>
                  <a:gd name="T0" fmla="*/ 7 w 1111"/>
                  <a:gd name="T1" fmla="*/ 265 h 417"/>
                  <a:gd name="T2" fmla="*/ 93 w 1111"/>
                  <a:gd name="T3" fmla="*/ 291 h 417"/>
                  <a:gd name="T4" fmla="*/ 169 w 1111"/>
                  <a:gd name="T5" fmla="*/ 295 h 417"/>
                  <a:gd name="T6" fmla="*/ 171 w 1111"/>
                  <a:gd name="T7" fmla="*/ 295 h 417"/>
                  <a:gd name="T8" fmla="*/ 199 w 1111"/>
                  <a:gd name="T9" fmla="*/ 295 h 417"/>
                  <a:gd name="T10" fmla="*/ 418 w 1111"/>
                  <a:gd name="T11" fmla="*/ 295 h 417"/>
                  <a:gd name="T12" fmla="*/ 681 w 1111"/>
                  <a:gd name="T13" fmla="*/ 417 h 417"/>
                  <a:gd name="T14" fmla="*/ 809 w 1111"/>
                  <a:gd name="T15" fmla="*/ 417 h 417"/>
                  <a:gd name="T16" fmla="*/ 658 w 1111"/>
                  <a:gd name="T17" fmla="*/ 295 h 417"/>
                  <a:gd name="T18" fmla="*/ 785 w 1111"/>
                  <a:gd name="T19" fmla="*/ 295 h 417"/>
                  <a:gd name="T20" fmla="*/ 983 w 1111"/>
                  <a:gd name="T21" fmla="*/ 290 h 417"/>
                  <a:gd name="T22" fmla="*/ 1025 w 1111"/>
                  <a:gd name="T23" fmla="*/ 195 h 417"/>
                  <a:gd name="T24" fmla="*/ 1047 w 1111"/>
                  <a:gd name="T25" fmla="*/ 146 h 417"/>
                  <a:gd name="T26" fmla="*/ 1051 w 1111"/>
                  <a:gd name="T27" fmla="*/ 138 h 417"/>
                  <a:gd name="T28" fmla="*/ 1061 w 1111"/>
                  <a:gd name="T29" fmla="*/ 143 h 417"/>
                  <a:gd name="T30" fmla="*/ 1109 w 1111"/>
                  <a:gd name="T31" fmla="*/ 143 h 417"/>
                  <a:gd name="T32" fmla="*/ 1067 w 1111"/>
                  <a:gd name="T33" fmla="*/ 102 h 417"/>
                  <a:gd name="T34" fmla="*/ 1071 w 1111"/>
                  <a:gd name="T35" fmla="*/ 93 h 417"/>
                  <a:gd name="T36" fmla="*/ 1107 w 1111"/>
                  <a:gd name="T37" fmla="*/ 12 h 417"/>
                  <a:gd name="T38" fmla="*/ 1111 w 1111"/>
                  <a:gd name="T39" fmla="*/ 0 h 417"/>
                  <a:gd name="T40" fmla="*/ 1024 w 1111"/>
                  <a:gd name="T41" fmla="*/ 0 h 417"/>
                  <a:gd name="T42" fmla="*/ 978 w 1111"/>
                  <a:gd name="T43" fmla="*/ 42 h 417"/>
                  <a:gd name="T44" fmla="*/ 950 w 1111"/>
                  <a:gd name="T45" fmla="*/ 69 h 417"/>
                  <a:gd name="T46" fmla="*/ 895 w 1111"/>
                  <a:gd name="T47" fmla="*/ 122 h 417"/>
                  <a:gd name="T48" fmla="*/ 570 w 1111"/>
                  <a:gd name="T49" fmla="*/ 122 h 417"/>
                  <a:gd name="T50" fmla="*/ 608 w 1111"/>
                  <a:gd name="T51" fmla="*/ 54 h 417"/>
                  <a:gd name="T52" fmla="*/ 514 w 1111"/>
                  <a:gd name="T53" fmla="*/ 54 h 417"/>
                  <a:gd name="T54" fmla="*/ 411 w 1111"/>
                  <a:gd name="T55" fmla="*/ 122 h 417"/>
                  <a:gd name="T56" fmla="*/ 244 w 1111"/>
                  <a:gd name="T57" fmla="*/ 122 h 417"/>
                  <a:gd name="T58" fmla="*/ 179 w 1111"/>
                  <a:gd name="T59" fmla="*/ 135 h 417"/>
                  <a:gd name="T60" fmla="*/ 208 w 1111"/>
                  <a:gd name="T61" fmla="*/ 149 h 417"/>
                  <a:gd name="T62" fmla="*/ 161 w 1111"/>
                  <a:gd name="T63" fmla="*/ 197 h 417"/>
                  <a:gd name="T64" fmla="*/ 113 w 1111"/>
                  <a:gd name="T65" fmla="*/ 197 h 417"/>
                  <a:gd name="T66" fmla="*/ 98 w 1111"/>
                  <a:gd name="T67" fmla="*/ 197 h 417"/>
                  <a:gd name="T68" fmla="*/ 87 w 1111"/>
                  <a:gd name="T69" fmla="*/ 198 h 417"/>
                  <a:gd name="T70" fmla="*/ 54 w 1111"/>
                  <a:gd name="T71" fmla="*/ 208 h 417"/>
                  <a:gd name="T72" fmla="*/ 7 w 1111"/>
                  <a:gd name="T73" fmla="*/ 265 h 417"/>
                  <a:gd name="T74" fmla="*/ 680 w 1111"/>
                  <a:gd name="T75" fmla="*/ 163 h 417"/>
                  <a:gd name="T76" fmla="*/ 746 w 1111"/>
                  <a:gd name="T77" fmla="*/ 163 h 417"/>
                  <a:gd name="T78" fmla="*/ 755 w 1111"/>
                  <a:gd name="T79" fmla="*/ 197 h 417"/>
                  <a:gd name="T80" fmla="*/ 689 w 1111"/>
                  <a:gd name="T81" fmla="*/ 197 h 417"/>
                  <a:gd name="T82" fmla="*/ 680 w 1111"/>
                  <a:gd name="T83" fmla="*/ 163 h 417"/>
                  <a:gd name="T84" fmla="*/ 570 w 1111"/>
                  <a:gd name="T85" fmla="*/ 163 h 417"/>
                  <a:gd name="T86" fmla="*/ 636 w 1111"/>
                  <a:gd name="T87" fmla="*/ 163 h 417"/>
                  <a:gd name="T88" fmla="*/ 645 w 1111"/>
                  <a:gd name="T89" fmla="*/ 197 h 417"/>
                  <a:gd name="T90" fmla="*/ 579 w 1111"/>
                  <a:gd name="T91" fmla="*/ 197 h 417"/>
                  <a:gd name="T92" fmla="*/ 570 w 1111"/>
                  <a:gd name="T93" fmla="*/ 163 h 417"/>
                  <a:gd name="T94" fmla="*/ 461 w 1111"/>
                  <a:gd name="T95" fmla="*/ 163 h 417"/>
                  <a:gd name="T96" fmla="*/ 527 w 1111"/>
                  <a:gd name="T97" fmla="*/ 163 h 417"/>
                  <a:gd name="T98" fmla="*/ 536 w 1111"/>
                  <a:gd name="T99" fmla="*/ 197 h 417"/>
                  <a:gd name="T100" fmla="*/ 470 w 1111"/>
                  <a:gd name="T101" fmla="*/ 197 h 417"/>
                  <a:gd name="T102" fmla="*/ 461 w 1111"/>
                  <a:gd name="T103" fmla="*/ 163 h 417"/>
                  <a:gd name="T104" fmla="*/ 351 w 1111"/>
                  <a:gd name="T105" fmla="*/ 163 h 417"/>
                  <a:gd name="T106" fmla="*/ 417 w 1111"/>
                  <a:gd name="T107" fmla="*/ 163 h 417"/>
                  <a:gd name="T108" fmla="*/ 426 w 1111"/>
                  <a:gd name="T109" fmla="*/ 197 h 417"/>
                  <a:gd name="T110" fmla="*/ 360 w 1111"/>
                  <a:gd name="T111" fmla="*/ 197 h 417"/>
                  <a:gd name="T112" fmla="*/ 351 w 1111"/>
                  <a:gd name="T113" fmla="*/ 163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111" h="417">
                    <a:moveTo>
                      <a:pt x="7" y="265"/>
                    </a:moveTo>
                    <a:cubicBezTo>
                      <a:pt x="7" y="265"/>
                      <a:pt x="10" y="289"/>
                      <a:pt x="93" y="291"/>
                    </a:cubicBezTo>
                    <a:cubicBezTo>
                      <a:pt x="166" y="295"/>
                      <a:pt x="132" y="294"/>
                      <a:pt x="169" y="295"/>
                    </a:cubicBezTo>
                    <a:cubicBezTo>
                      <a:pt x="170" y="295"/>
                      <a:pt x="170" y="295"/>
                      <a:pt x="171" y="295"/>
                    </a:cubicBezTo>
                    <a:cubicBezTo>
                      <a:pt x="199" y="295"/>
                      <a:pt x="199" y="295"/>
                      <a:pt x="199" y="295"/>
                    </a:cubicBezTo>
                    <a:cubicBezTo>
                      <a:pt x="418" y="295"/>
                      <a:pt x="418" y="295"/>
                      <a:pt x="418" y="295"/>
                    </a:cubicBezTo>
                    <a:cubicBezTo>
                      <a:pt x="681" y="417"/>
                      <a:pt x="681" y="417"/>
                      <a:pt x="681" y="417"/>
                    </a:cubicBezTo>
                    <a:cubicBezTo>
                      <a:pt x="809" y="417"/>
                      <a:pt x="809" y="417"/>
                      <a:pt x="809" y="417"/>
                    </a:cubicBezTo>
                    <a:cubicBezTo>
                      <a:pt x="658" y="295"/>
                      <a:pt x="658" y="295"/>
                      <a:pt x="658" y="295"/>
                    </a:cubicBezTo>
                    <a:cubicBezTo>
                      <a:pt x="785" y="295"/>
                      <a:pt x="785" y="295"/>
                      <a:pt x="785" y="295"/>
                    </a:cubicBezTo>
                    <a:cubicBezTo>
                      <a:pt x="804" y="297"/>
                      <a:pt x="941" y="295"/>
                      <a:pt x="983" y="290"/>
                    </a:cubicBezTo>
                    <a:cubicBezTo>
                      <a:pt x="1025" y="195"/>
                      <a:pt x="1025" y="195"/>
                      <a:pt x="1025" y="195"/>
                    </a:cubicBezTo>
                    <a:cubicBezTo>
                      <a:pt x="1047" y="146"/>
                      <a:pt x="1047" y="146"/>
                      <a:pt x="1047" y="146"/>
                    </a:cubicBezTo>
                    <a:cubicBezTo>
                      <a:pt x="1051" y="138"/>
                      <a:pt x="1051" y="138"/>
                      <a:pt x="1051" y="138"/>
                    </a:cubicBezTo>
                    <a:cubicBezTo>
                      <a:pt x="1061" y="143"/>
                      <a:pt x="1061" y="143"/>
                      <a:pt x="1061" y="143"/>
                    </a:cubicBezTo>
                    <a:cubicBezTo>
                      <a:pt x="1109" y="143"/>
                      <a:pt x="1109" y="143"/>
                      <a:pt x="1109" y="143"/>
                    </a:cubicBezTo>
                    <a:cubicBezTo>
                      <a:pt x="1067" y="102"/>
                      <a:pt x="1067" y="102"/>
                      <a:pt x="1067" y="102"/>
                    </a:cubicBezTo>
                    <a:cubicBezTo>
                      <a:pt x="1071" y="93"/>
                      <a:pt x="1071" y="93"/>
                      <a:pt x="1071" y="93"/>
                    </a:cubicBezTo>
                    <a:cubicBezTo>
                      <a:pt x="1107" y="12"/>
                      <a:pt x="1107" y="12"/>
                      <a:pt x="1107" y="12"/>
                    </a:cubicBezTo>
                    <a:cubicBezTo>
                      <a:pt x="1111" y="0"/>
                      <a:pt x="1111" y="0"/>
                      <a:pt x="1111" y="0"/>
                    </a:cubicBezTo>
                    <a:cubicBezTo>
                      <a:pt x="1024" y="0"/>
                      <a:pt x="1024" y="0"/>
                      <a:pt x="1024" y="0"/>
                    </a:cubicBezTo>
                    <a:cubicBezTo>
                      <a:pt x="978" y="42"/>
                      <a:pt x="978" y="42"/>
                      <a:pt x="978" y="42"/>
                    </a:cubicBezTo>
                    <a:cubicBezTo>
                      <a:pt x="950" y="69"/>
                      <a:pt x="950" y="69"/>
                      <a:pt x="950" y="69"/>
                    </a:cubicBezTo>
                    <a:cubicBezTo>
                      <a:pt x="895" y="122"/>
                      <a:pt x="895" y="122"/>
                      <a:pt x="895" y="122"/>
                    </a:cubicBezTo>
                    <a:cubicBezTo>
                      <a:pt x="570" y="122"/>
                      <a:pt x="570" y="122"/>
                      <a:pt x="570" y="122"/>
                    </a:cubicBezTo>
                    <a:cubicBezTo>
                      <a:pt x="608" y="54"/>
                      <a:pt x="608" y="54"/>
                      <a:pt x="608" y="54"/>
                    </a:cubicBezTo>
                    <a:cubicBezTo>
                      <a:pt x="514" y="54"/>
                      <a:pt x="514" y="54"/>
                      <a:pt x="514" y="54"/>
                    </a:cubicBezTo>
                    <a:cubicBezTo>
                      <a:pt x="411" y="122"/>
                      <a:pt x="411" y="122"/>
                      <a:pt x="411" y="122"/>
                    </a:cubicBezTo>
                    <a:cubicBezTo>
                      <a:pt x="244" y="122"/>
                      <a:pt x="244" y="122"/>
                      <a:pt x="244" y="122"/>
                    </a:cubicBezTo>
                    <a:cubicBezTo>
                      <a:pt x="228" y="122"/>
                      <a:pt x="203" y="127"/>
                      <a:pt x="179" y="135"/>
                    </a:cubicBezTo>
                    <a:cubicBezTo>
                      <a:pt x="195" y="133"/>
                      <a:pt x="208" y="134"/>
                      <a:pt x="208" y="149"/>
                    </a:cubicBezTo>
                    <a:cubicBezTo>
                      <a:pt x="208" y="176"/>
                      <a:pt x="187" y="197"/>
                      <a:pt x="161" y="197"/>
                    </a:cubicBezTo>
                    <a:cubicBezTo>
                      <a:pt x="113" y="197"/>
                      <a:pt x="113" y="197"/>
                      <a:pt x="113" y="197"/>
                    </a:cubicBezTo>
                    <a:cubicBezTo>
                      <a:pt x="98" y="197"/>
                      <a:pt x="98" y="197"/>
                      <a:pt x="98" y="197"/>
                    </a:cubicBezTo>
                    <a:cubicBezTo>
                      <a:pt x="94" y="197"/>
                      <a:pt x="90" y="197"/>
                      <a:pt x="87" y="198"/>
                    </a:cubicBezTo>
                    <a:cubicBezTo>
                      <a:pt x="82" y="199"/>
                      <a:pt x="70" y="202"/>
                      <a:pt x="54" y="208"/>
                    </a:cubicBezTo>
                    <a:cubicBezTo>
                      <a:pt x="0" y="232"/>
                      <a:pt x="6" y="252"/>
                      <a:pt x="7" y="265"/>
                    </a:cubicBezTo>
                    <a:moveTo>
                      <a:pt x="680" y="163"/>
                    </a:moveTo>
                    <a:cubicBezTo>
                      <a:pt x="746" y="163"/>
                      <a:pt x="746" y="163"/>
                      <a:pt x="746" y="163"/>
                    </a:cubicBezTo>
                    <a:cubicBezTo>
                      <a:pt x="755" y="197"/>
                      <a:pt x="755" y="197"/>
                      <a:pt x="755" y="197"/>
                    </a:cubicBezTo>
                    <a:cubicBezTo>
                      <a:pt x="689" y="197"/>
                      <a:pt x="689" y="197"/>
                      <a:pt x="689" y="197"/>
                    </a:cubicBezTo>
                    <a:lnTo>
                      <a:pt x="680" y="163"/>
                    </a:lnTo>
                    <a:close/>
                    <a:moveTo>
                      <a:pt x="570" y="163"/>
                    </a:moveTo>
                    <a:cubicBezTo>
                      <a:pt x="636" y="163"/>
                      <a:pt x="636" y="163"/>
                      <a:pt x="636" y="163"/>
                    </a:cubicBezTo>
                    <a:cubicBezTo>
                      <a:pt x="645" y="197"/>
                      <a:pt x="645" y="197"/>
                      <a:pt x="645" y="197"/>
                    </a:cubicBezTo>
                    <a:cubicBezTo>
                      <a:pt x="579" y="197"/>
                      <a:pt x="579" y="197"/>
                      <a:pt x="579" y="197"/>
                    </a:cubicBezTo>
                    <a:lnTo>
                      <a:pt x="570" y="163"/>
                    </a:lnTo>
                    <a:close/>
                    <a:moveTo>
                      <a:pt x="461" y="163"/>
                    </a:moveTo>
                    <a:cubicBezTo>
                      <a:pt x="527" y="163"/>
                      <a:pt x="527" y="163"/>
                      <a:pt x="527" y="163"/>
                    </a:cubicBezTo>
                    <a:cubicBezTo>
                      <a:pt x="536" y="197"/>
                      <a:pt x="536" y="197"/>
                      <a:pt x="536" y="197"/>
                    </a:cubicBezTo>
                    <a:cubicBezTo>
                      <a:pt x="470" y="197"/>
                      <a:pt x="470" y="197"/>
                      <a:pt x="470" y="197"/>
                    </a:cubicBezTo>
                    <a:lnTo>
                      <a:pt x="461" y="163"/>
                    </a:lnTo>
                    <a:close/>
                    <a:moveTo>
                      <a:pt x="351" y="163"/>
                    </a:moveTo>
                    <a:cubicBezTo>
                      <a:pt x="417" y="163"/>
                      <a:pt x="417" y="163"/>
                      <a:pt x="417" y="163"/>
                    </a:cubicBezTo>
                    <a:cubicBezTo>
                      <a:pt x="426" y="197"/>
                      <a:pt x="426" y="197"/>
                      <a:pt x="426" y="197"/>
                    </a:cubicBezTo>
                    <a:cubicBezTo>
                      <a:pt x="360" y="197"/>
                      <a:pt x="360" y="197"/>
                      <a:pt x="360" y="197"/>
                    </a:cubicBezTo>
                    <a:lnTo>
                      <a:pt x="351" y="163"/>
                    </a:lnTo>
                    <a:close/>
                  </a:path>
                </a:pathLst>
              </a:custGeom>
              <a:solidFill>
                <a:srgbClr val="F8FCE0"/>
              </a:solidFill>
              <a:ln>
                <a:noFill/>
              </a:ln>
              <a:effectLst>
                <a:outerShdw blurRad="190500" dist="139700" dir="2700000" sx="102000" sy="102000" algn="tl" rotWithShape="0">
                  <a:prstClr val="black">
                    <a:alpha val="27000"/>
                  </a:prstClr>
                </a:outerShdw>
              </a:effectLst>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3" name="Freeform 102"/>
              <p:cNvSpPr/>
              <p:nvPr/>
            </p:nvSpPr>
            <p:spPr bwMode="auto">
              <a:xfrm>
                <a:off x="4806950" y="3509963"/>
                <a:ext cx="349250" cy="165100"/>
              </a:xfrm>
              <a:custGeom>
                <a:avLst/>
                <a:gdLst>
                  <a:gd name="T0" fmla="*/ 0 w 163"/>
                  <a:gd name="T1" fmla="*/ 0 h 77"/>
                  <a:gd name="T2" fmla="*/ 9 w 163"/>
                  <a:gd name="T3" fmla="*/ 38 h 77"/>
                  <a:gd name="T4" fmla="*/ 9 w 163"/>
                  <a:gd name="T5" fmla="*/ 50 h 77"/>
                  <a:gd name="T6" fmla="*/ 0 w 163"/>
                  <a:gd name="T7" fmla="*/ 77 h 77"/>
                  <a:gd name="T8" fmla="*/ 153 w 163"/>
                  <a:gd name="T9" fmla="*/ 50 h 77"/>
                  <a:gd name="T10" fmla="*/ 160 w 163"/>
                  <a:gd name="T11" fmla="*/ 45 h 77"/>
                  <a:gd name="T12" fmla="*/ 163 w 163"/>
                  <a:gd name="T13" fmla="*/ 38 h 77"/>
                  <a:gd name="T14" fmla="*/ 163 w 163"/>
                  <a:gd name="T15" fmla="*/ 38 h 77"/>
                  <a:gd name="T16" fmla="*/ 0 w 163"/>
                  <a:gd name="T17"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3" h="77">
                    <a:moveTo>
                      <a:pt x="0" y="0"/>
                    </a:moveTo>
                    <a:cubicBezTo>
                      <a:pt x="6" y="8"/>
                      <a:pt x="9" y="22"/>
                      <a:pt x="9" y="38"/>
                    </a:cubicBezTo>
                    <a:cubicBezTo>
                      <a:pt x="9" y="42"/>
                      <a:pt x="9" y="46"/>
                      <a:pt x="9" y="50"/>
                    </a:cubicBezTo>
                    <a:cubicBezTo>
                      <a:pt x="7" y="61"/>
                      <a:pt x="4" y="70"/>
                      <a:pt x="0" y="77"/>
                    </a:cubicBezTo>
                    <a:cubicBezTo>
                      <a:pt x="75" y="75"/>
                      <a:pt x="131" y="64"/>
                      <a:pt x="153" y="50"/>
                    </a:cubicBezTo>
                    <a:cubicBezTo>
                      <a:pt x="156" y="49"/>
                      <a:pt x="158" y="47"/>
                      <a:pt x="160" y="45"/>
                    </a:cubicBezTo>
                    <a:cubicBezTo>
                      <a:pt x="162" y="43"/>
                      <a:pt x="163" y="40"/>
                      <a:pt x="163" y="38"/>
                    </a:cubicBezTo>
                    <a:cubicBezTo>
                      <a:pt x="163" y="38"/>
                      <a:pt x="163" y="38"/>
                      <a:pt x="163" y="38"/>
                    </a:cubicBezTo>
                    <a:cubicBezTo>
                      <a:pt x="162" y="20"/>
                      <a:pt x="96" y="1"/>
                      <a:pt x="0" y="0"/>
                    </a:cubicBezTo>
                  </a:path>
                </a:pathLst>
              </a:custGeom>
              <a:solidFill>
                <a:srgbClr val="3D989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4" name="Freeform 103"/>
              <p:cNvSpPr/>
              <p:nvPr/>
            </p:nvSpPr>
            <p:spPr bwMode="auto">
              <a:xfrm>
                <a:off x="4775200" y="3509963"/>
                <a:ext cx="61913" cy="165100"/>
              </a:xfrm>
              <a:custGeom>
                <a:avLst/>
                <a:gdLst>
                  <a:gd name="T0" fmla="*/ 28 w 29"/>
                  <a:gd name="T1" fmla="*/ 50 h 77"/>
                  <a:gd name="T2" fmla="*/ 29 w 29"/>
                  <a:gd name="T3" fmla="*/ 38 h 77"/>
                  <a:gd name="T4" fmla="*/ 18 w 29"/>
                  <a:gd name="T5" fmla="*/ 2 h 77"/>
                  <a:gd name="T6" fmla="*/ 14 w 29"/>
                  <a:gd name="T7" fmla="*/ 0 h 77"/>
                  <a:gd name="T8" fmla="*/ 14 w 29"/>
                  <a:gd name="T9" fmla="*/ 0 h 77"/>
                  <a:gd name="T10" fmla="*/ 9 w 29"/>
                  <a:gd name="T11" fmla="*/ 3 h 77"/>
                  <a:gd name="T12" fmla="*/ 0 w 29"/>
                  <a:gd name="T13" fmla="*/ 38 h 77"/>
                  <a:gd name="T14" fmla="*/ 1 w 29"/>
                  <a:gd name="T15" fmla="*/ 50 h 77"/>
                  <a:gd name="T16" fmla="*/ 9 w 29"/>
                  <a:gd name="T17" fmla="*/ 73 h 77"/>
                  <a:gd name="T18" fmla="*/ 14 w 29"/>
                  <a:gd name="T19" fmla="*/ 77 h 77"/>
                  <a:gd name="T20" fmla="*/ 14 w 29"/>
                  <a:gd name="T21" fmla="*/ 77 h 77"/>
                  <a:gd name="T22" fmla="*/ 18 w 29"/>
                  <a:gd name="T23" fmla="*/ 75 h 77"/>
                  <a:gd name="T24" fmla="*/ 28 w 29"/>
                  <a:gd name="T25" fmla="*/ 5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9" h="77">
                    <a:moveTo>
                      <a:pt x="28" y="50"/>
                    </a:moveTo>
                    <a:cubicBezTo>
                      <a:pt x="28" y="47"/>
                      <a:pt x="29" y="43"/>
                      <a:pt x="29" y="38"/>
                    </a:cubicBezTo>
                    <a:cubicBezTo>
                      <a:pt x="29" y="20"/>
                      <a:pt x="23" y="7"/>
                      <a:pt x="18" y="2"/>
                    </a:cubicBezTo>
                    <a:cubicBezTo>
                      <a:pt x="17" y="0"/>
                      <a:pt x="16" y="0"/>
                      <a:pt x="14" y="0"/>
                    </a:cubicBezTo>
                    <a:cubicBezTo>
                      <a:pt x="14" y="0"/>
                      <a:pt x="14" y="0"/>
                      <a:pt x="14" y="0"/>
                    </a:cubicBezTo>
                    <a:cubicBezTo>
                      <a:pt x="12" y="0"/>
                      <a:pt x="11" y="1"/>
                      <a:pt x="9" y="3"/>
                    </a:cubicBezTo>
                    <a:cubicBezTo>
                      <a:pt x="5" y="9"/>
                      <a:pt x="0" y="21"/>
                      <a:pt x="0" y="38"/>
                    </a:cubicBezTo>
                    <a:cubicBezTo>
                      <a:pt x="0" y="43"/>
                      <a:pt x="0" y="47"/>
                      <a:pt x="1" y="50"/>
                    </a:cubicBezTo>
                    <a:cubicBezTo>
                      <a:pt x="2" y="61"/>
                      <a:pt x="6" y="69"/>
                      <a:pt x="9" y="73"/>
                    </a:cubicBezTo>
                    <a:cubicBezTo>
                      <a:pt x="11" y="75"/>
                      <a:pt x="12" y="76"/>
                      <a:pt x="14" y="77"/>
                    </a:cubicBezTo>
                    <a:cubicBezTo>
                      <a:pt x="14" y="77"/>
                      <a:pt x="14" y="77"/>
                      <a:pt x="14" y="77"/>
                    </a:cubicBezTo>
                    <a:cubicBezTo>
                      <a:pt x="16" y="77"/>
                      <a:pt x="17" y="76"/>
                      <a:pt x="18" y="75"/>
                    </a:cubicBezTo>
                    <a:cubicBezTo>
                      <a:pt x="22" y="71"/>
                      <a:pt x="26" y="62"/>
                      <a:pt x="28" y="50"/>
                    </a:cubicBezTo>
                  </a:path>
                </a:pathLst>
              </a:custGeom>
              <a:solidFill>
                <a:srgbClr val="9EDDD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5" name="Freeform 104"/>
              <p:cNvSpPr/>
              <p:nvPr/>
            </p:nvSpPr>
            <p:spPr bwMode="auto">
              <a:xfrm>
                <a:off x="3929063" y="3100388"/>
                <a:ext cx="422275" cy="146050"/>
              </a:xfrm>
              <a:custGeom>
                <a:avLst/>
                <a:gdLst>
                  <a:gd name="T0" fmla="*/ 214 w 266"/>
                  <a:gd name="T1" fmla="*/ 92 h 92"/>
                  <a:gd name="T2" fmla="*/ 266 w 266"/>
                  <a:gd name="T3" fmla="*/ 0 h 92"/>
                  <a:gd name="T4" fmla="*/ 138 w 266"/>
                  <a:gd name="T5" fmla="*/ 0 h 92"/>
                  <a:gd name="T6" fmla="*/ 0 w 266"/>
                  <a:gd name="T7" fmla="*/ 92 h 92"/>
                  <a:gd name="T8" fmla="*/ 214 w 266"/>
                  <a:gd name="T9" fmla="*/ 92 h 92"/>
                </a:gdLst>
                <a:ahLst/>
                <a:cxnLst>
                  <a:cxn ang="0">
                    <a:pos x="T0" y="T1"/>
                  </a:cxn>
                  <a:cxn ang="0">
                    <a:pos x="T2" y="T3"/>
                  </a:cxn>
                  <a:cxn ang="0">
                    <a:pos x="T4" y="T5"/>
                  </a:cxn>
                  <a:cxn ang="0">
                    <a:pos x="T6" y="T7"/>
                  </a:cxn>
                  <a:cxn ang="0">
                    <a:pos x="T8" y="T9"/>
                  </a:cxn>
                </a:cxnLst>
                <a:rect l="0" t="0" r="r" b="b"/>
                <a:pathLst>
                  <a:path w="266" h="92">
                    <a:moveTo>
                      <a:pt x="214" y="92"/>
                    </a:moveTo>
                    <a:lnTo>
                      <a:pt x="266" y="0"/>
                    </a:lnTo>
                    <a:lnTo>
                      <a:pt x="138" y="0"/>
                    </a:lnTo>
                    <a:lnTo>
                      <a:pt x="0" y="92"/>
                    </a:lnTo>
                    <a:lnTo>
                      <a:pt x="214" y="92"/>
                    </a:lnTo>
                    <a:close/>
                  </a:path>
                </a:pathLst>
              </a:custGeom>
              <a:solidFill>
                <a:srgbClr val="3D989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6" name="Freeform 105"/>
              <p:cNvSpPr/>
              <p:nvPr/>
            </p:nvSpPr>
            <p:spPr bwMode="auto">
              <a:xfrm>
                <a:off x="3929063" y="3100388"/>
                <a:ext cx="422275" cy="146050"/>
              </a:xfrm>
              <a:custGeom>
                <a:avLst/>
                <a:gdLst>
                  <a:gd name="T0" fmla="*/ 214 w 266"/>
                  <a:gd name="T1" fmla="*/ 92 h 92"/>
                  <a:gd name="T2" fmla="*/ 266 w 266"/>
                  <a:gd name="T3" fmla="*/ 0 h 92"/>
                  <a:gd name="T4" fmla="*/ 138 w 266"/>
                  <a:gd name="T5" fmla="*/ 0 h 92"/>
                  <a:gd name="T6" fmla="*/ 0 w 266"/>
                  <a:gd name="T7" fmla="*/ 92 h 92"/>
                </a:gdLst>
                <a:ahLst/>
                <a:cxnLst>
                  <a:cxn ang="0">
                    <a:pos x="T0" y="T1"/>
                  </a:cxn>
                  <a:cxn ang="0">
                    <a:pos x="T2" y="T3"/>
                  </a:cxn>
                  <a:cxn ang="0">
                    <a:pos x="T4" y="T5"/>
                  </a:cxn>
                  <a:cxn ang="0">
                    <a:pos x="T6" y="T7"/>
                  </a:cxn>
                </a:cxnLst>
                <a:rect l="0" t="0" r="r" b="b"/>
                <a:pathLst>
                  <a:path w="266" h="92">
                    <a:moveTo>
                      <a:pt x="214" y="92"/>
                    </a:moveTo>
                    <a:lnTo>
                      <a:pt x="266" y="0"/>
                    </a:lnTo>
                    <a:lnTo>
                      <a:pt x="138" y="0"/>
                    </a:lnTo>
                    <a:lnTo>
                      <a:pt x="0" y="9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7" name="Freeform 106"/>
              <p:cNvSpPr/>
              <p:nvPr/>
            </p:nvSpPr>
            <p:spPr bwMode="auto">
              <a:xfrm>
                <a:off x="3230563" y="3268663"/>
                <a:ext cx="265113" cy="139700"/>
              </a:xfrm>
              <a:custGeom>
                <a:avLst/>
                <a:gdLst>
                  <a:gd name="T0" fmla="*/ 94 w 124"/>
                  <a:gd name="T1" fmla="*/ 1 h 65"/>
                  <a:gd name="T2" fmla="*/ 124 w 124"/>
                  <a:gd name="T3" fmla="*/ 16 h 65"/>
                  <a:gd name="T4" fmla="*/ 75 w 124"/>
                  <a:gd name="T5" fmla="*/ 64 h 65"/>
                  <a:gd name="T6" fmla="*/ 27 w 124"/>
                  <a:gd name="T7" fmla="*/ 64 h 65"/>
                  <a:gd name="T8" fmla="*/ 13 w 124"/>
                  <a:gd name="T9" fmla="*/ 64 h 65"/>
                  <a:gd name="T10" fmla="*/ 0 w 124"/>
                  <a:gd name="T11" fmla="*/ 65 h 65"/>
                  <a:gd name="T12" fmla="*/ 94 w 124"/>
                  <a:gd name="T13" fmla="*/ 1 h 65"/>
                </a:gdLst>
                <a:ahLst/>
                <a:cxnLst>
                  <a:cxn ang="0">
                    <a:pos x="T0" y="T1"/>
                  </a:cxn>
                  <a:cxn ang="0">
                    <a:pos x="T2" y="T3"/>
                  </a:cxn>
                  <a:cxn ang="0">
                    <a:pos x="T4" y="T5"/>
                  </a:cxn>
                  <a:cxn ang="0">
                    <a:pos x="T6" y="T7"/>
                  </a:cxn>
                  <a:cxn ang="0">
                    <a:pos x="T8" y="T9"/>
                  </a:cxn>
                  <a:cxn ang="0">
                    <a:pos x="T10" y="T11"/>
                  </a:cxn>
                  <a:cxn ang="0">
                    <a:pos x="T12" y="T13"/>
                  </a:cxn>
                </a:cxnLst>
                <a:rect l="0" t="0" r="r" b="b"/>
                <a:pathLst>
                  <a:path w="124" h="65">
                    <a:moveTo>
                      <a:pt x="94" y="1"/>
                    </a:moveTo>
                    <a:cubicBezTo>
                      <a:pt x="111" y="0"/>
                      <a:pt x="124" y="1"/>
                      <a:pt x="124" y="16"/>
                    </a:cubicBezTo>
                    <a:cubicBezTo>
                      <a:pt x="124" y="42"/>
                      <a:pt x="102" y="64"/>
                      <a:pt x="75" y="64"/>
                    </a:cubicBezTo>
                    <a:cubicBezTo>
                      <a:pt x="27" y="64"/>
                      <a:pt x="27" y="64"/>
                      <a:pt x="27" y="64"/>
                    </a:cubicBezTo>
                    <a:cubicBezTo>
                      <a:pt x="13" y="64"/>
                      <a:pt x="13" y="64"/>
                      <a:pt x="13" y="64"/>
                    </a:cubicBezTo>
                    <a:cubicBezTo>
                      <a:pt x="9" y="64"/>
                      <a:pt x="4" y="65"/>
                      <a:pt x="0" y="65"/>
                    </a:cubicBezTo>
                    <a:cubicBezTo>
                      <a:pt x="0" y="65"/>
                      <a:pt x="25" y="12"/>
                      <a:pt x="94" y="1"/>
                    </a:cubicBezTo>
                  </a:path>
                </a:pathLst>
              </a:custGeom>
              <a:solidFill>
                <a:srgbClr val="9EDDD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2129" name="组合 2128"/>
            <p:cNvGrpSpPr/>
            <p:nvPr/>
          </p:nvGrpSpPr>
          <p:grpSpPr>
            <a:xfrm>
              <a:off x="8274050" y="3646488"/>
              <a:ext cx="244476" cy="195263"/>
              <a:chOff x="8274050" y="3646488"/>
              <a:chExt cx="244476" cy="195263"/>
            </a:xfrm>
          </p:grpSpPr>
          <p:sp>
            <p:nvSpPr>
              <p:cNvPr id="2080" name="Rectangle 107"/>
              <p:cNvSpPr>
                <a:spLocks noChangeArrowheads="1"/>
              </p:cNvSpPr>
              <p:nvPr/>
            </p:nvSpPr>
            <p:spPr bwMode="auto">
              <a:xfrm>
                <a:off x="8274050" y="3824288"/>
                <a:ext cx="31750" cy="17463"/>
              </a:xfrm>
              <a:prstGeom prst="rect">
                <a:avLst/>
              </a:prstGeom>
              <a:solidFill>
                <a:srgbClr val="F8FCE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083" name="Freeform 110"/>
              <p:cNvSpPr/>
              <p:nvPr/>
            </p:nvSpPr>
            <p:spPr bwMode="auto">
              <a:xfrm>
                <a:off x="8347075" y="3749675"/>
                <a:ext cx="23813" cy="14288"/>
              </a:xfrm>
              <a:custGeom>
                <a:avLst/>
                <a:gdLst>
                  <a:gd name="T0" fmla="*/ 0 w 11"/>
                  <a:gd name="T1" fmla="*/ 5 h 7"/>
                  <a:gd name="T2" fmla="*/ 4 w 11"/>
                  <a:gd name="T3" fmla="*/ 7 h 7"/>
                  <a:gd name="T4" fmla="*/ 11 w 11"/>
                  <a:gd name="T5" fmla="*/ 0 h 7"/>
                  <a:gd name="T6" fmla="*/ 5 w 11"/>
                  <a:gd name="T7" fmla="*/ 0 h 7"/>
                  <a:gd name="T8" fmla="*/ 0 w 11"/>
                  <a:gd name="T9" fmla="*/ 5 h 7"/>
                </a:gdLst>
                <a:ahLst/>
                <a:cxnLst>
                  <a:cxn ang="0">
                    <a:pos x="T0" y="T1"/>
                  </a:cxn>
                  <a:cxn ang="0">
                    <a:pos x="T2" y="T3"/>
                  </a:cxn>
                  <a:cxn ang="0">
                    <a:pos x="T4" y="T5"/>
                  </a:cxn>
                  <a:cxn ang="0">
                    <a:pos x="T6" y="T7"/>
                  </a:cxn>
                  <a:cxn ang="0">
                    <a:pos x="T8" y="T9"/>
                  </a:cxn>
                </a:cxnLst>
                <a:rect l="0" t="0" r="r" b="b"/>
                <a:pathLst>
                  <a:path w="11" h="7">
                    <a:moveTo>
                      <a:pt x="0" y="5"/>
                    </a:moveTo>
                    <a:cubicBezTo>
                      <a:pt x="1" y="6"/>
                      <a:pt x="2" y="7"/>
                      <a:pt x="4" y="7"/>
                    </a:cubicBezTo>
                    <a:cubicBezTo>
                      <a:pt x="7" y="7"/>
                      <a:pt x="10" y="4"/>
                      <a:pt x="11" y="0"/>
                    </a:cubicBezTo>
                    <a:cubicBezTo>
                      <a:pt x="5" y="0"/>
                      <a:pt x="5" y="0"/>
                      <a:pt x="5" y="0"/>
                    </a:cubicBezTo>
                    <a:cubicBezTo>
                      <a:pt x="4" y="2"/>
                      <a:pt x="2" y="4"/>
                      <a:pt x="0" y="5"/>
                    </a:cubicBezTo>
                  </a:path>
                </a:pathLst>
              </a:custGeom>
              <a:solidFill>
                <a:srgbClr val="F8FCE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84" name="Freeform 111"/>
              <p:cNvSpPr/>
              <p:nvPr/>
            </p:nvSpPr>
            <p:spPr bwMode="auto">
              <a:xfrm>
                <a:off x="8347075" y="3725863"/>
                <a:ext cx="23813" cy="14288"/>
              </a:xfrm>
              <a:custGeom>
                <a:avLst/>
                <a:gdLst>
                  <a:gd name="T0" fmla="*/ 5 w 11"/>
                  <a:gd name="T1" fmla="*/ 7 h 7"/>
                  <a:gd name="T2" fmla="*/ 11 w 11"/>
                  <a:gd name="T3" fmla="*/ 7 h 7"/>
                  <a:gd name="T4" fmla="*/ 4 w 11"/>
                  <a:gd name="T5" fmla="*/ 0 h 7"/>
                  <a:gd name="T6" fmla="*/ 0 w 11"/>
                  <a:gd name="T7" fmla="*/ 1 h 7"/>
                  <a:gd name="T8" fmla="*/ 5 w 11"/>
                  <a:gd name="T9" fmla="*/ 7 h 7"/>
                </a:gdLst>
                <a:ahLst/>
                <a:cxnLst>
                  <a:cxn ang="0">
                    <a:pos x="T0" y="T1"/>
                  </a:cxn>
                  <a:cxn ang="0">
                    <a:pos x="T2" y="T3"/>
                  </a:cxn>
                  <a:cxn ang="0">
                    <a:pos x="T4" y="T5"/>
                  </a:cxn>
                  <a:cxn ang="0">
                    <a:pos x="T6" y="T7"/>
                  </a:cxn>
                  <a:cxn ang="0">
                    <a:pos x="T8" y="T9"/>
                  </a:cxn>
                </a:cxnLst>
                <a:rect l="0" t="0" r="r" b="b"/>
                <a:pathLst>
                  <a:path w="11" h="7">
                    <a:moveTo>
                      <a:pt x="5" y="7"/>
                    </a:moveTo>
                    <a:cubicBezTo>
                      <a:pt x="11" y="7"/>
                      <a:pt x="11" y="7"/>
                      <a:pt x="11" y="7"/>
                    </a:cubicBezTo>
                    <a:cubicBezTo>
                      <a:pt x="10" y="3"/>
                      <a:pt x="7" y="0"/>
                      <a:pt x="4" y="0"/>
                    </a:cubicBezTo>
                    <a:cubicBezTo>
                      <a:pt x="2" y="0"/>
                      <a:pt x="1" y="0"/>
                      <a:pt x="0" y="1"/>
                    </a:cubicBezTo>
                    <a:cubicBezTo>
                      <a:pt x="2" y="2"/>
                      <a:pt x="4" y="4"/>
                      <a:pt x="5" y="7"/>
                    </a:cubicBezTo>
                  </a:path>
                </a:pathLst>
              </a:custGeom>
              <a:solidFill>
                <a:srgbClr val="F8FCE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87" name="Freeform 114"/>
              <p:cNvSpPr/>
              <p:nvPr/>
            </p:nvSpPr>
            <p:spPr bwMode="auto">
              <a:xfrm>
                <a:off x="8440738" y="3768725"/>
                <a:ext cx="23813" cy="14288"/>
              </a:xfrm>
              <a:custGeom>
                <a:avLst/>
                <a:gdLst>
                  <a:gd name="T0" fmla="*/ 6 w 11"/>
                  <a:gd name="T1" fmla="*/ 7 h 7"/>
                  <a:gd name="T2" fmla="*/ 11 w 11"/>
                  <a:gd name="T3" fmla="*/ 7 h 7"/>
                  <a:gd name="T4" fmla="*/ 3 w 11"/>
                  <a:gd name="T5" fmla="*/ 0 h 7"/>
                  <a:gd name="T6" fmla="*/ 0 w 11"/>
                  <a:gd name="T7" fmla="*/ 1 h 7"/>
                  <a:gd name="T8" fmla="*/ 6 w 11"/>
                  <a:gd name="T9" fmla="*/ 7 h 7"/>
                </a:gdLst>
                <a:ahLst/>
                <a:cxnLst>
                  <a:cxn ang="0">
                    <a:pos x="T0" y="T1"/>
                  </a:cxn>
                  <a:cxn ang="0">
                    <a:pos x="T2" y="T3"/>
                  </a:cxn>
                  <a:cxn ang="0">
                    <a:pos x="T4" y="T5"/>
                  </a:cxn>
                  <a:cxn ang="0">
                    <a:pos x="T6" y="T7"/>
                  </a:cxn>
                  <a:cxn ang="0">
                    <a:pos x="T8" y="T9"/>
                  </a:cxn>
                </a:cxnLst>
                <a:rect l="0" t="0" r="r" b="b"/>
                <a:pathLst>
                  <a:path w="11" h="7">
                    <a:moveTo>
                      <a:pt x="6" y="7"/>
                    </a:moveTo>
                    <a:cubicBezTo>
                      <a:pt x="11" y="7"/>
                      <a:pt x="11" y="7"/>
                      <a:pt x="11" y="7"/>
                    </a:cubicBezTo>
                    <a:cubicBezTo>
                      <a:pt x="10" y="3"/>
                      <a:pt x="7" y="0"/>
                      <a:pt x="3" y="0"/>
                    </a:cubicBezTo>
                    <a:cubicBezTo>
                      <a:pt x="2" y="0"/>
                      <a:pt x="1" y="1"/>
                      <a:pt x="0" y="1"/>
                    </a:cubicBezTo>
                    <a:cubicBezTo>
                      <a:pt x="2" y="2"/>
                      <a:pt x="5" y="4"/>
                      <a:pt x="6" y="7"/>
                    </a:cubicBezTo>
                  </a:path>
                </a:pathLst>
              </a:custGeom>
              <a:solidFill>
                <a:srgbClr val="F8FCE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89" name="Freeform 116"/>
              <p:cNvSpPr/>
              <p:nvPr/>
            </p:nvSpPr>
            <p:spPr bwMode="auto">
              <a:xfrm>
                <a:off x="8494713" y="3665538"/>
                <a:ext cx="23813" cy="19050"/>
              </a:xfrm>
              <a:custGeom>
                <a:avLst/>
                <a:gdLst>
                  <a:gd name="T0" fmla="*/ 11 w 11"/>
                  <a:gd name="T1" fmla="*/ 0 h 9"/>
                  <a:gd name="T2" fmla="*/ 11 w 11"/>
                  <a:gd name="T3" fmla="*/ 0 h 9"/>
                  <a:gd name="T4" fmla="*/ 6 w 11"/>
                  <a:gd name="T5" fmla="*/ 0 h 9"/>
                  <a:gd name="T6" fmla="*/ 6 w 11"/>
                  <a:gd name="T7" fmla="*/ 0 h 9"/>
                  <a:gd name="T8" fmla="*/ 0 w 11"/>
                  <a:gd name="T9" fmla="*/ 8 h 9"/>
                  <a:gd name="T10" fmla="*/ 4 w 11"/>
                  <a:gd name="T11" fmla="*/ 9 h 9"/>
                  <a:gd name="T12" fmla="*/ 11 w 11"/>
                  <a:gd name="T13" fmla="*/ 0 h 9"/>
                </a:gdLst>
                <a:ahLst/>
                <a:cxnLst>
                  <a:cxn ang="0">
                    <a:pos x="T0" y="T1"/>
                  </a:cxn>
                  <a:cxn ang="0">
                    <a:pos x="T2" y="T3"/>
                  </a:cxn>
                  <a:cxn ang="0">
                    <a:pos x="T4" y="T5"/>
                  </a:cxn>
                  <a:cxn ang="0">
                    <a:pos x="T6" y="T7"/>
                  </a:cxn>
                  <a:cxn ang="0">
                    <a:pos x="T8" y="T9"/>
                  </a:cxn>
                  <a:cxn ang="0">
                    <a:pos x="T10" y="T11"/>
                  </a:cxn>
                  <a:cxn ang="0">
                    <a:pos x="T12" y="T13"/>
                  </a:cxn>
                </a:cxnLst>
                <a:rect l="0" t="0" r="r" b="b"/>
                <a:pathLst>
                  <a:path w="11" h="9">
                    <a:moveTo>
                      <a:pt x="11" y="0"/>
                    </a:moveTo>
                    <a:cubicBezTo>
                      <a:pt x="11" y="0"/>
                      <a:pt x="11" y="0"/>
                      <a:pt x="11" y="0"/>
                    </a:cubicBezTo>
                    <a:cubicBezTo>
                      <a:pt x="6" y="0"/>
                      <a:pt x="6" y="0"/>
                      <a:pt x="6" y="0"/>
                    </a:cubicBezTo>
                    <a:cubicBezTo>
                      <a:pt x="6" y="0"/>
                      <a:pt x="6" y="0"/>
                      <a:pt x="6" y="0"/>
                    </a:cubicBezTo>
                    <a:cubicBezTo>
                      <a:pt x="6" y="3"/>
                      <a:pt x="3" y="6"/>
                      <a:pt x="0" y="8"/>
                    </a:cubicBezTo>
                    <a:cubicBezTo>
                      <a:pt x="1" y="9"/>
                      <a:pt x="2" y="9"/>
                      <a:pt x="4" y="9"/>
                    </a:cubicBezTo>
                    <a:cubicBezTo>
                      <a:pt x="8" y="9"/>
                      <a:pt x="11" y="5"/>
                      <a:pt x="11" y="0"/>
                    </a:cubicBezTo>
                  </a:path>
                </a:pathLst>
              </a:custGeom>
              <a:solidFill>
                <a:srgbClr val="F8FCE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90" name="Freeform 117"/>
              <p:cNvSpPr/>
              <p:nvPr/>
            </p:nvSpPr>
            <p:spPr bwMode="auto">
              <a:xfrm>
                <a:off x="8494713" y="3646488"/>
                <a:ext cx="20638" cy="11113"/>
              </a:xfrm>
              <a:custGeom>
                <a:avLst/>
                <a:gdLst>
                  <a:gd name="T0" fmla="*/ 4 w 10"/>
                  <a:gd name="T1" fmla="*/ 5 h 5"/>
                  <a:gd name="T2" fmla="*/ 10 w 10"/>
                  <a:gd name="T3" fmla="*/ 5 h 5"/>
                  <a:gd name="T4" fmla="*/ 4 w 10"/>
                  <a:gd name="T5" fmla="*/ 0 h 5"/>
                  <a:gd name="T6" fmla="*/ 0 w 10"/>
                  <a:gd name="T7" fmla="*/ 1 h 5"/>
                  <a:gd name="T8" fmla="*/ 4 w 10"/>
                  <a:gd name="T9" fmla="*/ 5 h 5"/>
                </a:gdLst>
                <a:ahLst/>
                <a:cxnLst>
                  <a:cxn ang="0">
                    <a:pos x="T0" y="T1"/>
                  </a:cxn>
                  <a:cxn ang="0">
                    <a:pos x="T2" y="T3"/>
                  </a:cxn>
                  <a:cxn ang="0">
                    <a:pos x="T4" y="T5"/>
                  </a:cxn>
                  <a:cxn ang="0">
                    <a:pos x="T6" y="T7"/>
                  </a:cxn>
                  <a:cxn ang="0">
                    <a:pos x="T8" y="T9"/>
                  </a:cxn>
                </a:cxnLst>
                <a:rect l="0" t="0" r="r" b="b"/>
                <a:pathLst>
                  <a:path w="10" h="5">
                    <a:moveTo>
                      <a:pt x="4" y="5"/>
                    </a:moveTo>
                    <a:cubicBezTo>
                      <a:pt x="10" y="5"/>
                      <a:pt x="10" y="5"/>
                      <a:pt x="10" y="5"/>
                    </a:cubicBezTo>
                    <a:cubicBezTo>
                      <a:pt x="8" y="2"/>
                      <a:pt x="6" y="0"/>
                      <a:pt x="4" y="0"/>
                    </a:cubicBezTo>
                    <a:cubicBezTo>
                      <a:pt x="2" y="0"/>
                      <a:pt x="1" y="1"/>
                      <a:pt x="0" y="1"/>
                    </a:cubicBezTo>
                    <a:cubicBezTo>
                      <a:pt x="2" y="2"/>
                      <a:pt x="3" y="3"/>
                      <a:pt x="4" y="5"/>
                    </a:cubicBezTo>
                  </a:path>
                </a:pathLst>
              </a:custGeom>
              <a:solidFill>
                <a:srgbClr val="F8FCE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sp>
        <p:nvSpPr>
          <p:cNvPr id="61" name="Freeform 60"/>
          <p:cNvSpPr/>
          <p:nvPr/>
        </p:nvSpPr>
        <p:spPr bwMode="auto">
          <a:xfrm>
            <a:off x="0" y="105272"/>
            <a:ext cx="554943" cy="596101"/>
          </a:xfrm>
          <a:custGeom>
            <a:avLst/>
            <a:gdLst>
              <a:gd name="T0" fmla="*/ 415 w 437"/>
              <a:gd name="T1" fmla="*/ 364 h 470"/>
              <a:gd name="T2" fmla="*/ 388 w 437"/>
              <a:gd name="T3" fmla="*/ 335 h 470"/>
              <a:gd name="T4" fmla="*/ 307 w 437"/>
              <a:gd name="T5" fmla="*/ 291 h 470"/>
              <a:gd name="T6" fmla="*/ 273 w 437"/>
              <a:gd name="T7" fmla="*/ 257 h 470"/>
              <a:gd name="T8" fmla="*/ 262 w 437"/>
              <a:gd name="T9" fmla="*/ 240 h 470"/>
              <a:gd name="T10" fmla="*/ 288 w 437"/>
              <a:gd name="T11" fmla="*/ 199 h 470"/>
              <a:gd name="T12" fmla="*/ 294 w 437"/>
              <a:gd name="T13" fmla="*/ 185 h 470"/>
              <a:gd name="T14" fmla="*/ 298 w 437"/>
              <a:gd name="T15" fmla="*/ 147 h 470"/>
              <a:gd name="T16" fmla="*/ 285 w 437"/>
              <a:gd name="T17" fmla="*/ 57 h 470"/>
              <a:gd name="T18" fmla="*/ 280 w 437"/>
              <a:gd name="T19" fmla="*/ 52 h 470"/>
              <a:gd name="T20" fmla="*/ 262 w 437"/>
              <a:gd name="T21" fmla="*/ 37 h 470"/>
              <a:gd name="T22" fmla="*/ 155 w 437"/>
              <a:gd name="T23" fmla="*/ 50 h 470"/>
              <a:gd name="T24" fmla="*/ 140 w 437"/>
              <a:gd name="T25" fmla="*/ 140 h 470"/>
              <a:gd name="T26" fmla="*/ 142 w 437"/>
              <a:gd name="T27" fmla="*/ 179 h 470"/>
              <a:gd name="T28" fmla="*/ 150 w 437"/>
              <a:gd name="T29" fmla="*/ 195 h 470"/>
              <a:gd name="T30" fmla="*/ 153 w 437"/>
              <a:gd name="T31" fmla="*/ 202 h 470"/>
              <a:gd name="T32" fmla="*/ 155 w 437"/>
              <a:gd name="T33" fmla="*/ 201 h 470"/>
              <a:gd name="T34" fmla="*/ 178 w 437"/>
              <a:gd name="T35" fmla="*/ 239 h 470"/>
              <a:gd name="T36" fmla="*/ 159 w 437"/>
              <a:gd name="T37" fmla="*/ 256 h 470"/>
              <a:gd name="T38" fmla="*/ 129 w 437"/>
              <a:gd name="T39" fmla="*/ 291 h 470"/>
              <a:gd name="T40" fmla="*/ 48 w 437"/>
              <a:gd name="T41" fmla="*/ 335 h 470"/>
              <a:gd name="T42" fmla="*/ 21 w 437"/>
              <a:gd name="T43" fmla="*/ 364 h 470"/>
              <a:gd name="T44" fmla="*/ 0 w 437"/>
              <a:gd name="T45" fmla="*/ 451 h 470"/>
              <a:gd name="T46" fmla="*/ 0 w 437"/>
              <a:gd name="T47" fmla="*/ 470 h 470"/>
              <a:gd name="T48" fmla="*/ 437 w 437"/>
              <a:gd name="T49" fmla="*/ 470 h 470"/>
              <a:gd name="T50" fmla="*/ 437 w 437"/>
              <a:gd name="T51" fmla="*/ 451 h 470"/>
              <a:gd name="T52" fmla="*/ 415 w 437"/>
              <a:gd name="T53" fmla="*/ 364 h 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37" h="470">
                <a:moveTo>
                  <a:pt x="415" y="364"/>
                </a:moveTo>
                <a:cubicBezTo>
                  <a:pt x="415" y="364"/>
                  <a:pt x="422" y="351"/>
                  <a:pt x="388" y="335"/>
                </a:cubicBezTo>
                <a:cubicBezTo>
                  <a:pt x="307" y="291"/>
                  <a:pt x="307" y="291"/>
                  <a:pt x="307" y="291"/>
                </a:cubicBezTo>
                <a:cubicBezTo>
                  <a:pt x="273" y="257"/>
                  <a:pt x="273" y="257"/>
                  <a:pt x="273" y="257"/>
                </a:cubicBezTo>
                <a:cubicBezTo>
                  <a:pt x="256" y="248"/>
                  <a:pt x="246" y="251"/>
                  <a:pt x="262" y="240"/>
                </a:cubicBezTo>
                <a:cubicBezTo>
                  <a:pt x="274" y="230"/>
                  <a:pt x="282" y="216"/>
                  <a:pt x="288" y="199"/>
                </a:cubicBezTo>
                <a:cubicBezTo>
                  <a:pt x="289" y="198"/>
                  <a:pt x="292" y="194"/>
                  <a:pt x="294" y="185"/>
                </a:cubicBezTo>
                <a:cubicBezTo>
                  <a:pt x="294" y="185"/>
                  <a:pt x="325" y="148"/>
                  <a:pt x="298" y="147"/>
                </a:cubicBezTo>
                <a:cubicBezTo>
                  <a:pt x="298" y="147"/>
                  <a:pt x="326" y="96"/>
                  <a:pt x="285" y="57"/>
                </a:cubicBezTo>
                <a:cubicBezTo>
                  <a:pt x="285" y="57"/>
                  <a:pt x="283" y="55"/>
                  <a:pt x="280" y="52"/>
                </a:cubicBezTo>
                <a:cubicBezTo>
                  <a:pt x="271" y="42"/>
                  <a:pt x="262" y="37"/>
                  <a:pt x="262" y="37"/>
                </a:cubicBezTo>
                <a:cubicBezTo>
                  <a:pt x="203" y="0"/>
                  <a:pt x="155" y="50"/>
                  <a:pt x="155" y="50"/>
                </a:cubicBezTo>
                <a:cubicBezTo>
                  <a:pt x="113" y="88"/>
                  <a:pt x="140" y="140"/>
                  <a:pt x="140" y="140"/>
                </a:cubicBezTo>
                <a:cubicBezTo>
                  <a:pt x="112" y="140"/>
                  <a:pt x="142" y="179"/>
                  <a:pt x="142" y="179"/>
                </a:cubicBezTo>
                <a:cubicBezTo>
                  <a:pt x="146" y="197"/>
                  <a:pt x="150" y="195"/>
                  <a:pt x="150" y="195"/>
                </a:cubicBezTo>
                <a:cubicBezTo>
                  <a:pt x="152" y="195"/>
                  <a:pt x="152" y="198"/>
                  <a:pt x="153" y="202"/>
                </a:cubicBezTo>
                <a:cubicBezTo>
                  <a:pt x="154" y="201"/>
                  <a:pt x="154" y="201"/>
                  <a:pt x="155" y="201"/>
                </a:cubicBezTo>
                <a:cubicBezTo>
                  <a:pt x="160" y="216"/>
                  <a:pt x="168" y="229"/>
                  <a:pt x="178" y="239"/>
                </a:cubicBezTo>
                <a:cubicBezTo>
                  <a:pt x="187" y="251"/>
                  <a:pt x="163" y="251"/>
                  <a:pt x="159" y="256"/>
                </a:cubicBezTo>
                <a:cubicBezTo>
                  <a:pt x="157" y="259"/>
                  <a:pt x="129" y="291"/>
                  <a:pt x="129" y="291"/>
                </a:cubicBezTo>
                <a:cubicBezTo>
                  <a:pt x="48" y="335"/>
                  <a:pt x="48" y="335"/>
                  <a:pt x="48" y="335"/>
                </a:cubicBezTo>
                <a:cubicBezTo>
                  <a:pt x="15" y="351"/>
                  <a:pt x="21" y="364"/>
                  <a:pt x="21" y="364"/>
                </a:cubicBezTo>
                <a:cubicBezTo>
                  <a:pt x="0" y="451"/>
                  <a:pt x="0" y="451"/>
                  <a:pt x="0" y="451"/>
                </a:cubicBezTo>
                <a:cubicBezTo>
                  <a:pt x="0" y="470"/>
                  <a:pt x="0" y="470"/>
                  <a:pt x="0" y="470"/>
                </a:cubicBezTo>
                <a:cubicBezTo>
                  <a:pt x="437" y="470"/>
                  <a:pt x="437" y="470"/>
                  <a:pt x="437" y="470"/>
                </a:cubicBezTo>
                <a:cubicBezTo>
                  <a:pt x="437" y="451"/>
                  <a:pt x="437" y="451"/>
                  <a:pt x="437" y="451"/>
                </a:cubicBezTo>
                <a:lnTo>
                  <a:pt x="415" y="364"/>
                </a:lnTo>
                <a:close/>
              </a:path>
            </a:pathLst>
          </a:custGeom>
          <a:solidFill>
            <a:srgbClr val="3B444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2" name="文本框 90"/>
          <p:cNvSpPr txBox="1"/>
          <p:nvPr/>
        </p:nvSpPr>
        <p:spPr>
          <a:xfrm>
            <a:off x="512495" y="403322"/>
            <a:ext cx="1800493" cy="369332"/>
          </a:xfrm>
          <a:prstGeom prst="rect">
            <a:avLst/>
          </a:prstGeom>
          <a:noFill/>
        </p:spPr>
        <p:txBody>
          <a:bodyPr wrap="none" rtlCol="0">
            <a:spAutoFit/>
          </a:bodyPr>
          <a:lstStyle/>
          <a:p>
            <a:r>
              <a:rPr lang="zh-CN" altLang="en-US" b="1" dirty="0" smtClean="0">
                <a:solidFill>
                  <a:srgbClr val="C00000"/>
                </a:solidFill>
                <a:effectLst>
                  <a:outerShdw blurRad="38100" dist="38100" dir="2700000" algn="tl">
                    <a:srgbClr val="000000">
                      <a:alpha val="43137"/>
                    </a:srgbClr>
                  </a:outerShdw>
                </a:effectLst>
              </a:rPr>
              <a:t>红船律师事务所</a:t>
            </a:r>
            <a:endParaRPr lang="zh-CN" altLang="en-US" b="1" dirty="0">
              <a:solidFill>
                <a:srgbClr val="C00000"/>
              </a:solidFill>
              <a:effectLst>
                <a:outerShdw blurRad="38100" dist="38100" dir="2700000" algn="tl">
                  <a:srgbClr val="000000">
                    <a:alpha val="43137"/>
                  </a:srgbClr>
                </a:outerShdw>
              </a:effectLst>
            </a:endParaRPr>
          </a:p>
        </p:txBody>
      </p:sp>
      <p:sp>
        <p:nvSpPr>
          <p:cNvPr id="2" name="矩形 1"/>
          <p:cNvSpPr/>
          <p:nvPr/>
        </p:nvSpPr>
        <p:spPr>
          <a:xfrm>
            <a:off x="1107885" y="859532"/>
            <a:ext cx="3019280" cy="2308324"/>
          </a:xfrm>
          <a:prstGeom prst="rect">
            <a:avLst/>
          </a:prstGeom>
          <a:noFill/>
        </p:spPr>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zh-CN" altLang="en-US" sz="72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rPr>
              <a:t>感谢</a:t>
            </a:r>
            <a:endParaRPr lang="en-US" altLang="zh-CN" sz="72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endParaRPr>
          </a:p>
          <a:p>
            <a:pPr algn="ctr"/>
            <a:r>
              <a:rPr lang="zh-CN" altLang="en-US" sz="72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rPr>
              <a:t>   聆听</a:t>
            </a:r>
            <a:endParaRPr lang="zh-CN" altLang="en-US" sz="7200" b="1" spc="300" dirty="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endParaRPr>
          </a:p>
        </p:txBody>
      </p:sp>
      <p:pic>
        <p:nvPicPr>
          <p:cNvPr id="1026" name="Picture 2" descr="C:\Users\YuXiaoYun\Desktop\391193619722349532.jp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9032540" y="3834605"/>
            <a:ext cx="3054685" cy="3054685"/>
          </a:xfrm>
          <a:prstGeom prst="rect">
            <a:avLst/>
          </a:prstGeom>
          <a:noFill/>
          <a:extLst>
            <a:ext uri="{909E8E84-426E-40DD-AFC4-6F175D3DCCD1}">
              <a14:hiddenFill xmlns:a14="http://schemas.microsoft.com/office/drawing/2010/main">
                <a:solidFill>
                  <a:srgbClr val="FFFFFF"/>
                </a:solidFill>
              </a14:hiddenFill>
            </a:ext>
          </a:extLst>
        </p:spPr>
      </p:pic>
      <p:sp>
        <p:nvSpPr>
          <p:cNvPr id="69" name="矩形 68"/>
          <p:cNvSpPr/>
          <p:nvPr/>
        </p:nvSpPr>
        <p:spPr>
          <a:xfrm>
            <a:off x="554943" y="4169270"/>
            <a:ext cx="5900738" cy="768350"/>
          </a:xfrm>
          <a:prstGeom prst="rect">
            <a:avLst/>
          </a:prstGeom>
          <a:noFill/>
        </p:spPr>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n-US" altLang="zh-CN" sz="44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rPr>
              <a:t>2022</a:t>
            </a:r>
            <a:r>
              <a:rPr lang="zh-CN" altLang="en-US" sz="44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rPr>
              <a:t>年</a:t>
            </a:r>
            <a:r>
              <a:rPr lang="en-US" altLang="zh-CN" sz="44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rPr>
              <a:t>10</a:t>
            </a:r>
            <a:r>
              <a:rPr lang="zh-CN" altLang="en-US" sz="44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rPr>
              <a:t>月</a:t>
            </a:r>
            <a:r>
              <a:rPr lang="en-US" altLang="zh-CN" sz="44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rPr>
              <a:t>28</a:t>
            </a:r>
            <a:r>
              <a:rPr lang="zh-CN" altLang="en-US" sz="4400" b="1" spc="300" dirty="0" smtClean="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rPr>
              <a:t>日</a:t>
            </a:r>
            <a:endParaRPr lang="zh-CN" altLang="en-US" sz="4400" b="1" spc="300" dirty="0">
              <a:ln w="11430" cmpd="sng">
                <a:solidFill>
                  <a:schemeClr val="accent1">
                    <a:tint val="10000"/>
                  </a:schemeClr>
                </a:solidFill>
                <a:prstDash val="solid"/>
                <a:miter lim="800000"/>
              </a:ln>
              <a:gradFill>
                <a:gsLst>
                  <a:gs pos="10000">
                    <a:schemeClr val="accent1">
                      <a:tint val="83000"/>
                      <a:shade val="100000"/>
                      <a:satMod val="200000"/>
                    </a:schemeClr>
                  </a:gs>
                  <a:gs pos="75000">
                    <a:schemeClr val="accent1">
                      <a:tint val="100000"/>
                      <a:shade val="50000"/>
                      <a:satMod val="150000"/>
                    </a:schemeClr>
                  </a:gs>
                </a:gsLst>
                <a:lin ang="5400000"/>
              </a:gradFill>
              <a:effectLst>
                <a:glow rad="45500">
                  <a:schemeClr val="accent1">
                    <a:satMod val="220000"/>
                    <a:alpha val="35000"/>
                  </a:schemeClr>
                </a:glow>
              </a:effectLst>
            </a:endParaRPr>
          </a:p>
        </p:txBody>
      </p:sp>
    </p:spTree>
  </p:cSld>
  <p:clrMapOvr>
    <a:masterClrMapping/>
  </p:clrMapOvr>
  <p:transition>
    <p:fade/>
  </p:transition>
  <p:timing>
    <p:tnLst>
      <p:par>
        <p:cTn id="1" dur="indefinite" restart="never" nodeType="tmRoot"/>
      </p:par>
    </p:tnLst>
  </p:timing>
</p:sld>
</file>

<file path=ppt/tags/tag1.xml><?xml version="1.0" encoding="utf-8"?>
<p:tagLst xmlns:p="http://schemas.openxmlformats.org/presentationml/2006/main">
  <p:tag name="KSO_WPP_MARK_KEY" val="9e68d7c7-9841-4d65-a62c-fef51e23537f"/>
  <p:tag name="COMMONDATA" val="eyJoZGlkIjoiODAxZWM1MDgzYmE3NGI0YmVhOWNhZGE0MDBjYzRhNzUifQ=="/>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1">
      <a:majorFont>
        <a:latin typeface="Calibri"/>
        <a:ea typeface="微软雅黑"/>
        <a:cs typeface=""/>
      </a:majorFont>
      <a:minorFont>
        <a:latin typeface="Calibri"/>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微笑PPT - 小A">
  <a:themeElements>
    <a:clrScheme name="微笑PPT - 小A 1">
      <a:dk1>
        <a:srgbClr val="000000"/>
      </a:dk1>
      <a:lt1>
        <a:srgbClr val="FFFFFF"/>
      </a:lt1>
      <a:dk2>
        <a:srgbClr val="FFFFFF"/>
      </a:dk2>
      <a:lt2>
        <a:srgbClr val="B2B2B2"/>
      </a:lt2>
      <a:accent1>
        <a:srgbClr val="E20000"/>
      </a:accent1>
      <a:accent2>
        <a:srgbClr val="CC0000"/>
      </a:accent2>
      <a:accent3>
        <a:srgbClr val="FFFFFF"/>
      </a:accent3>
      <a:accent4>
        <a:srgbClr val="000000"/>
      </a:accent4>
      <a:accent5>
        <a:srgbClr val="EEAAAA"/>
      </a:accent5>
      <a:accent6>
        <a:srgbClr val="B90000"/>
      </a:accent6>
      <a:hlink>
        <a:srgbClr val="800000"/>
      </a:hlink>
      <a:folHlink>
        <a:srgbClr val="FFCC00"/>
      </a:folHlink>
    </a:clrScheme>
    <a:fontScheme name="微笑PPT - 小A">
      <a:majorFont>
        <a:latin typeface="Arial"/>
        <a:ea typeface="微软雅黑"/>
        <a:cs typeface="宋体"/>
      </a:majorFont>
      <a:minorFont>
        <a:latin typeface="Arial"/>
        <a:ea typeface="微软雅黑"/>
        <a:cs typeface="宋体"/>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Tx/>
          <a:buNone/>
          <a:defRPr kumimoji="0" lang="zh-CN" altLang="en-US" sz="1800" b="1" i="0" u="none" strike="noStrike" cap="none" normalizeH="0" baseline="0" smtClean="0">
            <a:ln>
              <a:noFill/>
            </a:ln>
            <a:solidFill>
              <a:schemeClr val="tx1"/>
            </a:solidFill>
            <a:effectLst/>
            <a:latin typeface="Arial" panose="020B0604020202020204" pitchFamily="34" charset="0"/>
            <a:ea typeface="华文细黑" panose="0201060004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Tx/>
          <a:buNone/>
          <a:defRPr kumimoji="0" lang="zh-CN" altLang="en-US" sz="1800" b="1" i="0" u="none" strike="noStrike" cap="none" normalizeH="0" baseline="0" smtClean="0">
            <a:ln>
              <a:noFill/>
            </a:ln>
            <a:solidFill>
              <a:schemeClr val="tx1"/>
            </a:solidFill>
            <a:effectLst/>
            <a:latin typeface="Arial" panose="020B0604020202020204" pitchFamily="34" charset="0"/>
            <a:ea typeface="华文细黑" panose="02010600040101010101" pitchFamily="2" charset="-122"/>
          </a:defRPr>
        </a:defPPr>
      </a:lstStyle>
    </a:lnDef>
  </a:objectDefaults>
  <a:extraClrSchemeLst>
    <a:extraClrScheme>
      <a:clrScheme name="微笑PPT - 小A 1">
        <a:dk1>
          <a:srgbClr val="000000"/>
        </a:dk1>
        <a:lt1>
          <a:srgbClr val="FFFFFF"/>
        </a:lt1>
        <a:dk2>
          <a:srgbClr val="FFFFFF"/>
        </a:dk2>
        <a:lt2>
          <a:srgbClr val="B2B2B2"/>
        </a:lt2>
        <a:accent1>
          <a:srgbClr val="E20000"/>
        </a:accent1>
        <a:accent2>
          <a:srgbClr val="CC0000"/>
        </a:accent2>
        <a:accent3>
          <a:srgbClr val="FFFFFF"/>
        </a:accent3>
        <a:accent4>
          <a:srgbClr val="000000"/>
        </a:accent4>
        <a:accent5>
          <a:srgbClr val="EEAAAA"/>
        </a:accent5>
        <a:accent6>
          <a:srgbClr val="B90000"/>
        </a:accent6>
        <a:hlink>
          <a:srgbClr val="800000"/>
        </a:hlink>
        <a:folHlink>
          <a:srgbClr val="FFCC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2235</Words>
  <Application>WPS 演示</Application>
  <PresentationFormat>自定义</PresentationFormat>
  <Paragraphs>300</Paragraphs>
  <Slides>19</Slides>
  <Notes>0</Notes>
  <HiddenSlides>0</HiddenSlides>
  <MMClips>0</MMClips>
  <ScaleCrop>false</ScaleCrop>
  <HeadingPairs>
    <vt:vector size="6" baseType="variant">
      <vt:variant>
        <vt:lpstr>已用的字体</vt:lpstr>
      </vt:variant>
      <vt:variant>
        <vt:i4>18</vt:i4>
      </vt:variant>
      <vt:variant>
        <vt:lpstr>主题</vt:lpstr>
      </vt:variant>
      <vt:variant>
        <vt:i4>2</vt:i4>
      </vt:variant>
      <vt:variant>
        <vt:lpstr>幻灯片标题</vt:lpstr>
      </vt:variant>
      <vt:variant>
        <vt:i4>19</vt:i4>
      </vt:variant>
    </vt:vector>
  </HeadingPairs>
  <TitlesOfParts>
    <vt:vector size="39" baseType="lpstr">
      <vt:lpstr>Arial</vt:lpstr>
      <vt:lpstr>宋体</vt:lpstr>
      <vt:lpstr>Wingdings</vt:lpstr>
      <vt:lpstr>微软雅黑</vt:lpstr>
      <vt:lpstr>Arial Unicode MS</vt:lpstr>
      <vt:lpstr>Agency FB</vt:lpstr>
      <vt:lpstr>Trebuchet MS</vt:lpstr>
      <vt:lpstr>华文细黑</vt:lpstr>
      <vt:lpstr>楷体_GB2312</vt:lpstr>
      <vt:lpstr>新宋体</vt:lpstr>
      <vt:lpstr>仿宋_GB2312</vt:lpstr>
      <vt:lpstr>Impact</vt:lpstr>
      <vt:lpstr>Aharoni</vt:lpstr>
      <vt:lpstr>Yu Gothic UI Semibold</vt:lpstr>
      <vt:lpstr>Tahoma</vt:lpstr>
      <vt:lpstr>Calibri</vt:lpstr>
      <vt:lpstr>仿宋</vt:lpstr>
      <vt:lpstr>Arial Unicode MS</vt:lpstr>
      <vt:lpstr>Office 主题</vt:lpstr>
      <vt:lpstr>微笑PPT - 小A</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仝德志</dc:creator>
  <cp:lastModifiedBy>红船所凌律师</cp:lastModifiedBy>
  <cp:revision>897</cp:revision>
  <dcterms:created xsi:type="dcterms:W3CDTF">2015-02-17T00:13:00Z</dcterms:created>
  <dcterms:modified xsi:type="dcterms:W3CDTF">2022-10-29T02:18:01Z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2052-11.1.0.12598</vt:lpwstr>
  </property>
  <property fmtid="{D5CDD505-2E9C-101B-9397-08002B2CF9AE}" pid="3" name="ICV">
    <vt:lpwstr>849F43E83CCD4CCC8E9E0FD1329C71D7</vt:lpwstr>
  </property>
</Properties>
</file>