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3"/>
  </p:handoutMasterIdLst>
  <p:sldIdLst>
    <p:sldId id="440" r:id="rId3"/>
    <p:sldId id="648" r:id="rId5"/>
    <p:sldId id="439" r:id="rId6"/>
    <p:sldId id="528" r:id="rId7"/>
    <p:sldId id="593" r:id="rId8"/>
    <p:sldId id="591" r:id="rId9"/>
    <p:sldId id="592" r:id="rId10"/>
    <p:sldId id="594" r:id="rId11"/>
    <p:sldId id="602" r:id="rId12"/>
    <p:sldId id="598" r:id="rId13"/>
    <p:sldId id="599" r:id="rId14"/>
    <p:sldId id="600" r:id="rId15"/>
    <p:sldId id="601" r:id="rId16"/>
    <p:sldId id="603" r:id="rId17"/>
    <p:sldId id="604" r:id="rId18"/>
    <p:sldId id="605" r:id="rId19"/>
    <p:sldId id="606" r:id="rId20"/>
    <p:sldId id="680" r:id="rId21"/>
    <p:sldId id="644" r:id="rId22"/>
  </p:sldIdLst>
  <p:sldSz cx="9144000" cy="5144135" type="screen16x9"/>
  <p:notesSz cx="6858000" cy="9144000"/>
  <p:custDataLst>
    <p:tags r:id="rId27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FF"/>
    <a:srgbClr val="FFFF99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0941" autoAdjust="0"/>
  </p:normalViewPr>
  <p:slideViewPr>
    <p:cSldViewPr>
      <p:cViewPr>
        <p:scale>
          <a:sx n="50" d="100"/>
          <a:sy n="50" d="100"/>
        </p:scale>
        <p:origin x="-672" y="-456"/>
      </p:cViewPr>
      <p:guideLst>
        <p:guide orient="horz" pos="1600"/>
        <p:guide pos="29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7" Type="http://schemas.openxmlformats.org/officeDocument/2006/relationships/tags" Target="tags/tag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handoutMaster" Target="handoutMasters/handoutMaster1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页眉占位符 31745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1747" name="日期占位符 31746"/>
          <p:cNvSpPr>
            <a:spLocks noGrp="1"/>
          </p:cNvSpPr>
          <p:nvPr>
            <p:ph type="dt" sz="quarter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1748" name="页脚占位符 31747"/>
          <p:cNvSpPr>
            <a:spLocks noGrp="1"/>
          </p:cNvSpPr>
          <p:nvPr>
            <p:ph type="ftr" sz="quarter" idx="2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1749" name="灯片编号占位符 31748"/>
          <p:cNvSpPr>
            <a:spLocks noGrp="1"/>
          </p:cNvSpPr>
          <p:nvPr>
            <p:ph type="sldNum" sz="quarter" idx="3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D54A7DEC-2E44-4112-A600-BC0994FC0132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页眉占位符 2969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9699" name="日期占位符 29698"/>
          <p:cNvSpPr>
            <a:spLocks noGrp="1"/>
          </p:cNvSpPr>
          <p:nvPr>
            <p:ph type="dt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316" name="幻灯片图像占位符 29699"/>
          <p:cNvSpPr>
            <a:spLocks noGrp="1" noRot="1" noTextEdit="1"/>
          </p:cNvSpPr>
          <p:nvPr>
            <p:ph type="sldImg" idx="2"/>
          </p:nvPr>
        </p:nvSpPr>
        <p:spPr bwMode="auto">
          <a:xfrm>
            <a:off x="381533" y="685800"/>
            <a:ext cx="6094934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29701" name="文本占位符 29700"/>
          <p:cNvSpPr>
            <a:spLocks noGrp="1"/>
          </p:cNvSpPr>
          <p:nvPr>
            <p:ph type="body" sz="quarter" idx="3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noProof="0" dirty="0"/>
              <a:t>单击此处编辑母版文本样式</a:t>
            </a:r>
            <a:endParaRPr lang="zh-CN" altLang="en-US" noProof="0" dirty="0"/>
          </a:p>
          <a:p>
            <a:pPr lvl="1"/>
            <a:r>
              <a:rPr lang="zh-CN" altLang="en-US" noProof="0" dirty="0"/>
              <a:t>第二级</a:t>
            </a:r>
            <a:endParaRPr lang="zh-CN" altLang="en-US" noProof="0" dirty="0"/>
          </a:p>
          <a:p>
            <a:pPr lvl="2"/>
            <a:r>
              <a:rPr lang="zh-CN" altLang="en-US" noProof="0" dirty="0"/>
              <a:t>第三级</a:t>
            </a:r>
            <a:endParaRPr lang="zh-CN" altLang="en-US" noProof="0" dirty="0"/>
          </a:p>
          <a:p>
            <a:pPr lvl="3"/>
            <a:r>
              <a:rPr lang="zh-CN" altLang="en-US" noProof="0" dirty="0"/>
              <a:t>第四级</a:t>
            </a:r>
            <a:endParaRPr lang="zh-CN" altLang="en-US" noProof="0" dirty="0"/>
          </a:p>
          <a:p>
            <a:pPr lvl="4"/>
            <a:r>
              <a:rPr lang="zh-CN" altLang="en-US" noProof="0" dirty="0"/>
              <a:t>第五级</a:t>
            </a:r>
            <a:endParaRPr lang="zh-CN" altLang="en-US" noProof="0" dirty="0"/>
          </a:p>
        </p:txBody>
      </p:sp>
      <p:sp>
        <p:nvSpPr>
          <p:cNvPr id="29702" name="页脚占位符 29701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9703" name="灯片编号占位符 29702"/>
          <p:cNvSpPr>
            <a:spLocks noGrp="1"/>
          </p:cNvSpPr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DB986678-86F2-48B2-815C-185A109D2F8B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1638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lIns="91440" tIns="45720" rIns="91440" bIns="45720" numCol="1" anchor="t" anchorCtr="0" compatLnSpc="1"/>
          <a:lstStyle/>
          <a:p>
            <a:pPr eaLnBrk="1" hangingPunct="1"/>
            <a:endParaRPr lang="zh-CN" altLang="en-US" smtClean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6246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lIns="91440" tIns="45720" rIns="91440" bIns="45720" numCol="1" anchor="t" anchorCtr="0" compatLnSpc="1"/>
          <a:lstStyle/>
          <a:p>
            <a:pPr eaLnBrk="1" hangingPunct="1"/>
            <a:endParaRPr lang="zh-CN" altLang="en-US" smtClean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lIns="91440" tIns="45720" rIns="91440" bIns="45720" numCol="1" anchor="t" anchorCtr="0" compatLnSpc="1"/>
          <a:lstStyle/>
          <a:p>
            <a:pPr eaLnBrk="1" hangingPunct="1"/>
            <a:endParaRPr lang="zh-CN" altLang="en-US" smtClean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lIns="91440" tIns="45720" rIns="91440" bIns="45720" numCol="1" anchor="t" anchorCtr="0" compatLnSpc="1"/>
          <a:lstStyle/>
          <a:p>
            <a:pPr eaLnBrk="1" hangingPunct="1"/>
            <a:endParaRPr lang="zh-CN" altLang="en-US" smtClean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lIns="91440" tIns="45720" rIns="91440" bIns="45720" numCol="1" anchor="t" anchorCtr="0" compatLnSpc="1"/>
          <a:lstStyle/>
          <a:p>
            <a:pPr eaLnBrk="1" hangingPunct="1"/>
            <a:endParaRPr lang="zh-CN" altLang="en-US" smtClean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DB986678-86F2-48B2-815C-185A109D2F8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2765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mtClean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2969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 smtClean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mtClean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3481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mtClean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3686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mtClean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1638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lIns="91440" tIns="45720" rIns="91440" bIns="45720" numCol="1" anchor="t" anchorCtr="0" compatLnSpc="1"/>
          <a:lstStyle/>
          <a:p>
            <a:pPr eaLnBrk="1" hangingPunct="1"/>
            <a:endParaRPr lang="zh-CN" altLang="en-US" smtClean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5529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mtClean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74785"/>
          <p:cNvGrpSpPr/>
          <p:nvPr/>
        </p:nvGrpSpPr>
        <p:grpSpPr bwMode="auto">
          <a:xfrm>
            <a:off x="-1035050" y="1164825"/>
            <a:ext cx="10179050" cy="3980415"/>
            <a:chOff x="-652" y="978"/>
            <a:chExt cx="6412" cy="3342"/>
          </a:xfrm>
        </p:grpSpPr>
        <p:sp>
          <p:nvSpPr>
            <p:cNvPr id="5" name="任意多边形 374786"/>
            <p:cNvSpPr/>
            <p:nvPr/>
          </p:nvSpPr>
          <p:spPr>
            <a:xfrm>
              <a:off x="2061" y="1707"/>
              <a:ext cx="3699" cy="2613"/>
            </a:xfrm>
            <a:custGeom>
              <a:avLst/>
              <a:gdLst/>
              <a:ahLst/>
              <a:cxnLst/>
              <a:rect l="0" t="0" r="0" b="0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267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" name="任意多边形 374787"/>
            <p:cNvSpPr/>
            <p:nvPr/>
          </p:nvSpPr>
          <p:spPr>
            <a:xfrm>
              <a:off x="-652" y="978"/>
              <a:ext cx="4237" cy="3342"/>
            </a:xfrm>
            <a:custGeom>
              <a:avLst/>
              <a:gdLst>
                <a:gd name="txL" fmla="*/ 0 w 21600"/>
                <a:gd name="txT" fmla="*/ 0 h 21231"/>
                <a:gd name="txR" fmla="*/ 21600 w 21600"/>
                <a:gd name="txB" fmla="*/ 21231 h 21231"/>
              </a:gdLst>
              <a:ahLst/>
              <a:cxnLst>
                <a:cxn ang="270">
                  <a:pos x="3977" y="0"/>
                </a:cxn>
                <a:cxn ang="0">
                  <a:pos x="21600" y="21231"/>
                </a:cxn>
                <a:cxn ang="180">
                  <a:pos x="0" y="21231"/>
                </a:cxn>
              </a:cxnLst>
              <a:rect l="txL" t="txT" r="txR" b="txB"/>
              <a:pathLst>
                <a:path w="21600" h="21231" fill="none">
                  <a:moveTo>
                    <a:pt x="3977" y="0"/>
                  </a:moveTo>
                  <a:arcTo wR="21600" hR="21600" stAng="-4763417" swAng="4763417"/>
                </a:path>
                <a:path w="21600" h="21231" stroke="0">
                  <a:moveTo>
                    <a:pt x="3977" y="0"/>
                  </a:moveTo>
                  <a:arcTo wR="21600" hR="21600" stAng="-4763417" swAng="4763417"/>
                  <a:lnTo>
                    <a:pt x="0" y="21231"/>
                  </a:lnTo>
                  <a:close/>
                </a:path>
              </a:pathLst>
            </a:custGeom>
            <a:noFill/>
            <a:ln w="12700" cap="rnd" cmpd="sng">
              <a:solidFill>
                <a:schemeClr val="accent2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pPr>
                <a:defRPr/>
              </a:pPr>
              <a:endParaRPr lang="zh-CN" altLang="en-US" sz="267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374789" name="标题 374788"/>
          <p:cNvSpPr>
            <a:spLocks noGrp="1"/>
          </p:cNvSpPr>
          <p:nvPr>
            <p:ph type="ctrTitle" sz="quarter"/>
          </p:nvPr>
        </p:nvSpPr>
        <p:spPr>
          <a:xfrm>
            <a:off x="1293813" y="571693"/>
            <a:ext cx="7772400" cy="85754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74790" name="副标题 374789"/>
          <p:cNvSpPr>
            <a:spLocks noGrp="1"/>
          </p:cNvSpPr>
          <p:nvPr>
            <p:ph type="subTitle" sz="quarter" idx="1"/>
          </p:nvPr>
        </p:nvSpPr>
        <p:spPr>
          <a:xfrm>
            <a:off x="685800" y="2572620"/>
            <a:ext cx="6400800" cy="1314895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marL="0" lvl="0" indent="0" algn="ctr">
              <a:buNone/>
              <a:defRPr/>
            </a:lvl1pPr>
            <a:lvl2pPr marL="343535" lvl="1" indent="0" algn="ctr">
              <a:buNone/>
              <a:defRPr/>
            </a:lvl2pPr>
            <a:lvl3pPr marL="685800" lvl="2" indent="0" algn="ctr">
              <a:buNone/>
              <a:defRPr/>
            </a:lvl3pPr>
            <a:lvl4pPr marL="1029970" lvl="3" indent="0" algn="ctr">
              <a:buNone/>
              <a:defRPr/>
            </a:lvl4pPr>
            <a:lvl5pPr marL="13716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7" name="日期占位符 374790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 sz="105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37479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05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37479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050"/>
            </a:lvl1pPr>
          </a:lstStyle>
          <a:p>
            <a:pPr>
              <a:defRPr/>
            </a:pPr>
            <a:fld id="{27D66897-808C-4C3D-8055-8672631674F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7376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37376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7376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D3983-80F8-4097-8CB4-D3E4B276827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737"/>
            <a:ext cx="7886700" cy="214027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3262"/>
            <a:ext cx="7886700" cy="1125521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997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68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149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7376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37376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7376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A55AB-B70D-458A-9461-97B2C736AF1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486403"/>
            <a:ext cx="3808476" cy="308714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486403"/>
            <a:ext cx="3808476" cy="308714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7376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37376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7376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0F432-E689-4A5A-9E55-A891B35F70A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936"/>
            <a:ext cx="7886700" cy="99450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280"/>
            <a:ext cx="3655181" cy="618143"/>
          </a:xfrm>
        </p:spPr>
        <p:txBody>
          <a:bodyPr anchor="ctr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0"/>
            </a:lvl4pPr>
            <a:lvl5pPr marL="1029970" indent="0">
              <a:buNone/>
              <a:defRPr sz="1010"/>
            </a:lvl5pPr>
            <a:lvl6pPr marL="1285875" indent="0">
              <a:buNone/>
              <a:defRPr sz="1010"/>
            </a:lvl6pPr>
            <a:lvl7pPr marL="1543685" indent="0">
              <a:buNone/>
              <a:defRPr sz="1010"/>
            </a:lvl7pPr>
            <a:lvl8pPr marL="1801495" indent="0">
              <a:buNone/>
              <a:defRPr sz="1010"/>
            </a:lvl8pPr>
            <a:lvl9pPr marL="2057400" indent="0">
              <a:buNone/>
              <a:defRPr sz="101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711"/>
            <a:ext cx="3655181" cy="264410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280"/>
            <a:ext cx="3673182" cy="618143"/>
          </a:xfrm>
        </p:spPr>
        <p:txBody>
          <a:bodyPr anchor="ctr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0"/>
            </a:lvl4pPr>
            <a:lvl5pPr marL="1029970" indent="0">
              <a:buNone/>
              <a:defRPr sz="1010"/>
            </a:lvl5pPr>
            <a:lvl6pPr marL="1285875" indent="0">
              <a:buNone/>
              <a:defRPr sz="1010"/>
            </a:lvl6pPr>
            <a:lvl7pPr marL="1543685" indent="0">
              <a:buNone/>
              <a:defRPr sz="1010"/>
            </a:lvl7pPr>
            <a:lvl8pPr marL="1801495" indent="0">
              <a:buNone/>
              <a:defRPr sz="1010"/>
            </a:lvl8pPr>
            <a:lvl9pPr marL="2057400" indent="0">
              <a:buNone/>
              <a:defRPr sz="101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711"/>
            <a:ext cx="3673182" cy="264410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7376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37376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37376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3F718-F5E4-4F39-98E9-B8F8226FBAE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7376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7376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37376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C1FD2-5C4A-4E10-BC8A-28CDDC524D1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7376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37376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7376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90E0A-ABDB-45BE-B3F9-4E1BF465092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3016"/>
            <a:ext cx="2949178" cy="1200556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819"/>
            <a:ext cx="4629150" cy="365645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572"/>
            <a:ext cx="2949178" cy="285965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5"/>
            </a:lvl2pPr>
            <a:lvl3pPr marL="514350" indent="0">
              <a:buNone/>
              <a:defRPr sz="675"/>
            </a:lvl3pPr>
            <a:lvl4pPr marL="771525" indent="0">
              <a:buNone/>
              <a:defRPr sz="560"/>
            </a:lvl4pPr>
            <a:lvl5pPr marL="1029970" indent="0">
              <a:buNone/>
              <a:defRPr sz="560"/>
            </a:lvl5pPr>
            <a:lvl6pPr marL="1285875" indent="0">
              <a:buNone/>
              <a:defRPr sz="560"/>
            </a:lvl6pPr>
            <a:lvl7pPr marL="1543685" indent="0">
              <a:buNone/>
              <a:defRPr sz="560"/>
            </a:lvl7pPr>
            <a:lvl8pPr marL="1801495" indent="0">
              <a:buNone/>
              <a:defRPr sz="560"/>
            </a:lvl8pPr>
            <a:lvl9pPr marL="2057400" indent="0">
              <a:buNone/>
              <a:defRPr sz="56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7376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37376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7376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A1A74-FA36-4984-9AC3-A4E69C9E3B0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3016"/>
            <a:ext cx="3124012" cy="1200556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3017"/>
            <a:ext cx="4629150" cy="4054259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9970" indent="0">
              <a:buNone/>
              <a:defRPr sz="1125"/>
            </a:lvl5pPr>
            <a:lvl6pPr marL="1285875" indent="0">
              <a:buNone/>
              <a:defRPr sz="1125"/>
            </a:lvl6pPr>
            <a:lvl7pPr marL="1543685" indent="0">
              <a:buNone/>
              <a:defRPr sz="1125"/>
            </a:lvl7pPr>
            <a:lvl8pPr marL="180149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572"/>
            <a:ext cx="3124012" cy="2859658"/>
          </a:xfrm>
        </p:spPr>
        <p:txBody>
          <a:bodyPr/>
          <a:lstStyle>
            <a:lvl1pPr marL="0" indent="0">
              <a:buNone/>
              <a:defRPr sz="1125"/>
            </a:lvl1pPr>
            <a:lvl2pPr marL="257175" indent="0">
              <a:buNone/>
              <a:defRPr sz="1010"/>
            </a:lvl2pPr>
            <a:lvl3pPr marL="514350" indent="0">
              <a:buNone/>
              <a:defRPr sz="900"/>
            </a:lvl3pPr>
            <a:lvl4pPr marL="771525" indent="0">
              <a:buNone/>
              <a:defRPr sz="785"/>
            </a:lvl4pPr>
            <a:lvl5pPr marL="1029970" indent="0">
              <a:buNone/>
              <a:defRPr sz="785"/>
            </a:lvl5pPr>
            <a:lvl6pPr marL="1285875" indent="0">
              <a:buNone/>
              <a:defRPr sz="785"/>
            </a:lvl6pPr>
            <a:lvl7pPr marL="1543685" indent="0">
              <a:buNone/>
              <a:defRPr sz="785"/>
            </a:lvl7pPr>
            <a:lvl8pPr marL="1801495" indent="0">
              <a:buNone/>
              <a:defRPr sz="785"/>
            </a:lvl8pPr>
            <a:lvl9pPr marL="2057400" indent="0">
              <a:buNone/>
              <a:defRPr sz="78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7376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37376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7376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A63F1-1B1E-4F47-A21B-5FB489EAD07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7376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37376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7376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86DA9-143F-4D82-9F56-C2308C827C8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457355"/>
            <a:ext cx="1943100" cy="411619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457355"/>
            <a:ext cx="5716657" cy="411619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7376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37376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7376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9B246-2A49-4D4B-B6E8-EC969CBCC93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373761"/>
          <p:cNvGrpSpPr/>
          <p:nvPr/>
        </p:nvGrpSpPr>
        <p:grpSpPr bwMode="auto">
          <a:xfrm>
            <a:off x="0" y="1191"/>
            <a:ext cx="9132888" cy="5135712"/>
            <a:chOff x="0" y="1"/>
            <a:chExt cx="5753" cy="4312"/>
          </a:xfrm>
        </p:grpSpPr>
        <p:sp>
          <p:nvSpPr>
            <p:cNvPr id="373763" name="任意多边形 373762"/>
            <p:cNvSpPr/>
            <p:nvPr/>
          </p:nvSpPr>
          <p:spPr>
            <a:xfrm>
              <a:off x="3394" y="999"/>
              <a:ext cx="2359" cy="3314"/>
            </a:xfrm>
            <a:custGeom>
              <a:avLst/>
              <a:gdLst/>
              <a:ahLst/>
              <a:cxnLst/>
              <a:rect l="0" t="0" r="0" b="0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267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73764" name="任意多边形 373763"/>
            <p:cNvSpPr/>
            <p:nvPr/>
          </p:nvSpPr>
          <p:spPr>
            <a:xfrm>
              <a:off x="0" y="1"/>
              <a:ext cx="5298" cy="4312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12700" cap="rnd" cmpd="sng">
              <a:solidFill>
                <a:schemeClr val="accent2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pPr>
                <a:defRPr/>
              </a:pPr>
              <a:endParaRPr lang="zh-CN" altLang="en-US" sz="267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373765" name="标题 373764"/>
          <p:cNvSpPr>
            <a:spLocks noGrp="1"/>
          </p:cNvSpPr>
          <p:nvPr>
            <p:ph type="title"/>
          </p:nvPr>
        </p:nvSpPr>
        <p:spPr>
          <a:xfrm>
            <a:off x="685800" y="457355"/>
            <a:ext cx="7772400" cy="85754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73766" name="日期占位符 373765"/>
          <p:cNvSpPr>
            <a:spLocks noGrp="1"/>
          </p:cNvSpPr>
          <p:nvPr>
            <p:ph type="dt" sz="half" idx="2"/>
          </p:nvPr>
        </p:nvSpPr>
        <p:spPr>
          <a:xfrm>
            <a:off x="685800" y="4687886"/>
            <a:ext cx="1905000" cy="343016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>
              <a:defRPr sz="105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73767" name="页脚占位符 373766"/>
          <p:cNvSpPr>
            <a:spLocks noGrp="1"/>
          </p:cNvSpPr>
          <p:nvPr>
            <p:ph type="ftr" sz="quarter" idx="3"/>
          </p:nvPr>
        </p:nvSpPr>
        <p:spPr>
          <a:xfrm>
            <a:off x="3124200" y="4687886"/>
            <a:ext cx="2895600" cy="343016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algn="ctr">
              <a:defRPr sz="105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73768" name="灯片编号占位符 373767"/>
          <p:cNvSpPr>
            <a:spLocks noGrp="1"/>
          </p:cNvSpPr>
          <p:nvPr>
            <p:ph type="sldNum" sz="quarter" idx="4"/>
          </p:nvPr>
        </p:nvSpPr>
        <p:spPr>
          <a:xfrm>
            <a:off x="6553200" y="4687886"/>
            <a:ext cx="1905000" cy="343016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algn="r">
              <a:defRPr sz="105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5EF866B8-F5B6-4376-ABA6-232BAACE3432}" type="slidenum">
              <a:rPr lang="zh-CN" altLang="en-US"/>
            </a:fld>
            <a:endParaRPr lang="zh-CN" altLang="en-US"/>
          </a:p>
        </p:txBody>
      </p:sp>
      <p:sp>
        <p:nvSpPr>
          <p:cNvPr id="1031" name="文本占位符 373768"/>
          <p:cNvSpPr>
            <a:spLocks noGrp="1"/>
          </p:cNvSpPr>
          <p:nvPr>
            <p:ph type="body" idx="1"/>
          </p:nvPr>
        </p:nvSpPr>
        <p:spPr bwMode="auto">
          <a:xfrm>
            <a:off x="685800" y="1486403"/>
            <a:ext cx="7772400" cy="308714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effectLst>
            <a:outerShdw blurRad="38100" dist="38100" dir="2700000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rtl="0" eaLnBrk="0" fontAlgn="base" hangingPunct="0">
        <a:spcBef>
          <a:spcPct val="15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3995" algn="l" rtl="0" eaLnBrk="0" fontAlgn="base" hangingPunct="0">
        <a:spcBef>
          <a:spcPct val="15000"/>
        </a:spcBef>
        <a:spcAft>
          <a:spcPct val="0"/>
        </a:spcAft>
        <a:buClr>
          <a:schemeClr val="tx1"/>
        </a:buClr>
        <a:buSzPct val="90000"/>
        <a:buFont typeface="Wingdings" panose="05000000000000000000" pitchFamily="2" charset="2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rtl="0" eaLnBrk="0" fontAlgn="base" hangingPunct="0">
        <a:spcBef>
          <a:spcPct val="15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685" lvl="4" indent="-171450" algn="l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lvl="5" indent="-171450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9485" lvl="6" indent="-171450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3020" lvl="7" indent="-171450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5285" lvl="8" indent="-171450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3535" lvl="1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685800" lvl="2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029970" lvl="3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371600" lvl="4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1715770" lvl="5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057400" lvl="6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2401570" lvl="7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2743835" lvl="8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标题 282625"/>
          <p:cNvSpPr>
            <a:spLocks noGrp="1"/>
          </p:cNvSpPr>
          <p:nvPr>
            <p:ph type="ctrTitle"/>
          </p:nvPr>
        </p:nvSpPr>
        <p:spPr>
          <a:xfrm>
            <a:off x="247629" y="-950195"/>
            <a:ext cx="8565418" cy="6287426"/>
          </a:xfrm>
        </p:spPr>
        <p:txBody>
          <a:bodyPr vert="horz" wrap="square" numCol="1" anchorCtr="0" compatLnSpc="1"/>
          <a:lstStyle/>
          <a:p>
            <a:pPr eaLnBrk="1" hangingPunct="1">
              <a:defRPr/>
            </a:pP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r>
              <a:rPr lang="zh-CN" altLang="en-US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  <a:t>省律协政府法律顾问专业委员会</a:t>
            </a:r>
            <a:r>
              <a:rPr lang="zh-CN" altLang="en-US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专题分享</a:t>
            </a:r>
            <a:br>
              <a:rPr lang="zh-CN" altLang="en-US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</a:br>
            <a:br>
              <a:rPr lang="zh-CN" altLang="en-US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</a:br>
            <a:r>
              <a:rPr lang="zh-CN" altLang="en-US" sz="534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法律服务</a:t>
            </a:r>
            <a:br>
              <a:rPr lang="zh-CN" altLang="en-US" sz="534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</a:br>
            <a:r>
              <a:rPr lang="zh-CN" altLang="en-US" sz="534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投标实务应对技巧</a:t>
            </a:r>
            <a:br>
              <a:rPr lang="zh-CN" altLang="en-US" sz="534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</a:br>
            <a:br>
              <a:rPr lang="zh-CN" altLang="en-US" sz="534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</a:br>
            <a:r>
              <a:rPr lang="zh-CN" altLang="en-US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主持人：项坚民</a:t>
            </a:r>
            <a:r>
              <a:rPr lang="en-US" altLang="zh-CN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   </a:t>
            </a:r>
            <a:r>
              <a:rPr lang="zh-CN" altLang="en-US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 </a:t>
            </a:r>
            <a:r>
              <a:rPr lang="en-US" altLang="zh-CN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    </a:t>
            </a:r>
            <a:br>
              <a:rPr lang="en-US" altLang="zh-CN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</a:br>
            <a:r>
              <a:rPr lang="zh-CN" altLang="en-US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主讲人：忻芙蓉</a:t>
            </a:r>
            <a:br>
              <a:rPr lang="zh-CN" altLang="en-US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endParaRPr lang="zh-CN" altLang="en-US" sz="3560" b="1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楷体_GB2312"/>
              <a:ea typeface="楷体_GB2312"/>
              <a:cs typeface="楷体_GB231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标题 282625"/>
          <p:cNvSpPr>
            <a:spLocks noGrp="1"/>
          </p:cNvSpPr>
          <p:nvPr>
            <p:ph type="ctrTitle" idx="4294967295"/>
          </p:nvPr>
        </p:nvSpPr>
        <p:spPr bwMode="auto">
          <a:xfrm>
            <a:off x="328128" y="170414"/>
            <a:ext cx="8565418" cy="3990369"/>
          </a:xfrm>
          <a:noFill/>
        </p:spPr>
        <p:txBody>
          <a:bodyPr vert="horz" wrap="square" numCol="1" anchor="b" anchorCtr="0" compatLnSpc="1"/>
          <a:lstStyle/>
          <a:p>
            <a:pPr eaLnBrk="1" latinLnBrk="0" hangingPunct="1">
              <a:lnSpc>
                <a:spcPts val="8900"/>
              </a:lnSpc>
            </a:pPr>
            <a: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法律服务</a:t>
            </a: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</a:br>
            <a: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投标实务应对技巧</a:t>
            </a: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</a:br>
            <a:r>
              <a:rPr lang="en-US" altLang="zh-CN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        </a:t>
            </a:r>
            <a:endParaRPr lang="zh-CN" altLang="en-US" sz="4450" b="1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楷体_GB2312"/>
              <a:ea typeface="楷体_GB2312"/>
              <a:cs typeface="楷体_GB231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标题 278529"/>
          <p:cNvSpPr>
            <a:spLocks noGrp="1"/>
          </p:cNvSpPr>
          <p:nvPr>
            <p:ph type="ctrTitle"/>
          </p:nvPr>
        </p:nvSpPr>
        <p:spPr>
          <a:xfrm>
            <a:off x="88042" y="-18803"/>
            <a:ext cx="8720768" cy="2818185"/>
          </a:xfrm>
        </p:spPr>
        <p:txBody>
          <a:bodyPr vert="horz" wrap="square" numCol="1" anchorCtr="0" compatLnSpc="1"/>
          <a:lstStyle/>
          <a:p>
            <a:pPr eaLnBrk="1" hangingPunct="1">
              <a:defRPr/>
            </a:pPr>
            <a:r>
              <a:rPr lang="zh-CN" sz="445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一、法律服务投标前期工作技巧</a:t>
            </a:r>
            <a:br>
              <a:rPr lang="zh-CN" sz="445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sz="445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二、</a:t>
            </a:r>
            <a:r>
              <a:rPr lang="zh-CN" sz="445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法律服务投标书的制作技巧</a:t>
            </a:r>
            <a:br>
              <a:rPr lang="zh-CN" sz="445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zh-CN" sz="445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三、法律服务投标后期工作技巧</a:t>
            </a:r>
            <a:endParaRPr lang="en-US" altLang="zh-CN" sz="4450" b="1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标题 375809"/>
          <p:cNvSpPr>
            <a:spLocks noGrp="1"/>
          </p:cNvSpPr>
          <p:nvPr>
            <p:ph type="title"/>
          </p:nvPr>
        </p:nvSpPr>
        <p:spPr>
          <a:xfrm>
            <a:off x="-152043" y="-710815"/>
            <a:ext cx="8708763" cy="5320021"/>
          </a:xfrm>
        </p:spPr>
        <p:txBody>
          <a:bodyPr vert="horz" wrap="square" numCol="1" anchorCtr="0" compatLnSpc="1"/>
          <a:lstStyle/>
          <a:p>
            <a:pPr eaLnBrk="1" hangingPunct="1">
              <a:defRPr/>
            </a:pPr>
            <a:r>
              <a:rPr lang="zh-CN" sz="667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一、法律服务投标</a:t>
            </a:r>
            <a:br>
              <a:rPr lang="zh-CN" sz="667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zh-CN" sz="667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r>
              <a:rPr lang="en-US" altLang="zh-CN" sz="667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</a:t>
            </a:r>
            <a:r>
              <a:rPr lang="zh-CN" sz="667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前期工作技巧</a:t>
            </a:r>
            <a:br>
              <a:rPr lang="zh-CN" altLang="en-US" sz="667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6670" b="1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标题 375809"/>
          <p:cNvSpPr>
            <a:spLocks noGrp="1"/>
          </p:cNvSpPr>
          <p:nvPr>
            <p:ph type="title"/>
          </p:nvPr>
        </p:nvSpPr>
        <p:spPr bwMode="auto">
          <a:xfrm>
            <a:off x="512445" y="-687705"/>
            <a:ext cx="8042275" cy="4577715"/>
          </a:xfrm>
        </p:spPr>
        <p:txBody>
          <a:bodyPr vert="horz" wrap="square" numCol="1" anchorCtr="0" compatLnSpc="1"/>
          <a:lstStyle/>
          <a:p>
            <a:pPr eaLnBrk="1" hangingPunct="1">
              <a:defRPr/>
            </a:pPr>
            <a: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1、了解法律服务招标公告信息</a:t>
            </a:r>
            <a:b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zh-CN" altLang="en-US" b="1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27320" y="2711450"/>
            <a:ext cx="309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标题 375809"/>
          <p:cNvSpPr>
            <a:spLocks noGrp="1"/>
          </p:cNvSpPr>
          <p:nvPr>
            <p:ph type="title"/>
          </p:nvPr>
        </p:nvSpPr>
        <p:spPr bwMode="auto">
          <a:xfrm>
            <a:off x="-153670" y="-687705"/>
            <a:ext cx="8708390" cy="4759960"/>
          </a:xfrm>
        </p:spPr>
        <p:txBody>
          <a:bodyPr vert="horz" wrap="square" numCol="1" anchorCtr="0" compatLnSpc="1"/>
          <a:lstStyle/>
          <a:p>
            <a:pPr eaLnBrk="1" hangingPunct="1">
              <a:defRPr/>
            </a:pPr>
            <a: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2、获得招标书并仔细审读</a:t>
            </a:r>
            <a:endParaRPr lang="zh-CN" altLang="en-US" b="1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标题 278529"/>
          <p:cNvSpPr>
            <a:spLocks noGrp="1"/>
          </p:cNvSpPr>
          <p:nvPr>
            <p:ph type="ctrTitle"/>
          </p:nvPr>
        </p:nvSpPr>
        <p:spPr bwMode="auto">
          <a:xfrm>
            <a:off x="88265" y="474345"/>
            <a:ext cx="8720455" cy="1517650"/>
          </a:xfrm>
        </p:spPr>
        <p:txBody>
          <a:bodyPr vert="horz" wrap="square" numCol="1" anchorCtr="0" compatLnSpc="1"/>
          <a:lstStyle/>
          <a:p>
            <a:pPr eaLnBrk="1" hangingPunct="1">
              <a:defRPr/>
            </a:pPr>
            <a: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3、沟通项目需求及异议项目</a:t>
            </a:r>
            <a:endParaRPr lang="zh-CN" altLang="en-US" b="1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标题 278529"/>
          <p:cNvSpPr>
            <a:spLocks noGrp="1"/>
          </p:cNvSpPr>
          <p:nvPr>
            <p:ph type="ctrTitle"/>
          </p:nvPr>
        </p:nvSpPr>
        <p:spPr bwMode="auto">
          <a:xfrm>
            <a:off x="70389" y="145346"/>
            <a:ext cx="8738421" cy="2427339"/>
          </a:xfrm>
        </p:spPr>
        <p:txBody>
          <a:bodyPr vert="horz" wrap="square" numCol="1" anchorCtr="0" compatLnSpc="1"/>
          <a:lstStyle/>
          <a:p>
            <a:pPr eaLnBrk="1" hangingPunct="1">
              <a:defRPr/>
            </a:pPr>
            <a:r>
              <a:rPr lang="zh-CN" sz="667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二、法律服务投标</a:t>
            </a:r>
            <a:br>
              <a:rPr lang="zh-CN" sz="667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zh-CN" sz="667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r>
              <a:rPr lang="en-US" altLang="zh-CN" sz="667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</a:t>
            </a:r>
            <a:r>
              <a:rPr lang="zh-CN" sz="667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书的制作技巧</a:t>
            </a:r>
            <a:endParaRPr lang="zh-CN" altLang="en-US" sz="6670" b="1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278529"/>
          <p:cNvSpPr>
            <a:spLocks noGrp="1"/>
          </p:cNvSpPr>
          <p:nvPr>
            <p:ph type="ctrTitle" idx="4294967295"/>
          </p:nvPr>
        </p:nvSpPr>
        <p:spPr bwMode="auto">
          <a:xfrm>
            <a:off x="-72390" y="153035"/>
            <a:ext cx="8881110" cy="2362200"/>
          </a:xfrm>
        </p:spPr>
        <p:txBody>
          <a:bodyPr vert="horz" wrap="square" numCol="1" anchor="b" anchorCtr="0" compatLnSpc="1"/>
          <a:lstStyle/>
          <a:p>
            <a:pPr eaLnBrk="1" hangingPunct="1">
              <a:defRPr/>
            </a:pPr>
            <a:r>
              <a:rPr lang="en-US" altLang="zh-CN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</a:t>
            </a:r>
            <a: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、</a:t>
            </a:r>
            <a: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sym typeface="+mn-ea"/>
              </a:rPr>
              <a:t>特别注意：</a:t>
            </a:r>
            <a:b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sym typeface="+mn-ea"/>
              </a:rPr>
            </a:br>
            <a:b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sym typeface="+mn-ea"/>
              </a:rPr>
            </a:br>
            <a:r>
              <a:rPr lang="en-US" altLang="zh-CN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sym typeface="+mn-ea"/>
              </a:rPr>
              <a:t>         </a:t>
            </a:r>
            <a: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sym typeface="+mn-ea"/>
              </a:rPr>
              <a:t>避免提前出局</a:t>
            </a:r>
            <a:endParaRPr lang="zh-CN" altLang="en-US" b="1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标题 278529"/>
          <p:cNvSpPr>
            <a:spLocks noGrp="1"/>
          </p:cNvSpPr>
          <p:nvPr>
            <p:ph type="ctrTitle"/>
          </p:nvPr>
        </p:nvSpPr>
        <p:spPr bwMode="auto">
          <a:xfrm>
            <a:off x="407670" y="-309880"/>
            <a:ext cx="8401050" cy="3405505"/>
          </a:xfrm>
        </p:spPr>
        <p:txBody>
          <a:bodyPr vert="horz" wrap="square" numCol="1" anchorCtr="0" compatLnSpc="1"/>
          <a:lstStyle/>
          <a:p>
            <a:pPr eaLnBrk="1" hangingPunct="1">
              <a:defRPr/>
            </a:pPr>
            <a:r>
              <a:rPr lang="en-US" altLang="zh-CN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sym typeface="+mn-ea"/>
              </a:rPr>
              <a:t>2</a:t>
            </a:r>
            <a: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sym typeface="+mn-ea"/>
              </a:rPr>
              <a:t>、确定格式、目录</a:t>
            </a:r>
            <a:br>
              <a:rPr lang="zh-CN" altLang="en-US" b="1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br>
              <a:rPr lang="zh-CN" altLang="en-US" sz="4450" b="1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zh-CN" altLang="en-US" sz="4450" b="1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标题 278529"/>
          <p:cNvSpPr>
            <a:spLocks noGrp="1"/>
          </p:cNvSpPr>
          <p:nvPr>
            <p:ph type="ctrTitle"/>
          </p:nvPr>
        </p:nvSpPr>
        <p:spPr bwMode="auto">
          <a:xfrm>
            <a:off x="-26351" y="-463696"/>
            <a:ext cx="8835162" cy="2787821"/>
          </a:xfrm>
        </p:spPr>
        <p:txBody>
          <a:bodyPr vert="horz" wrap="square" numCol="1" anchorCtr="0" compatLnSpc="1"/>
          <a:lstStyle/>
          <a:p>
            <a:pPr eaLnBrk="1" hangingPunct="1">
              <a:defRPr/>
            </a:pPr>
            <a:br>
              <a:rPr lang="zh-CN" altLang="en-US" sz="4450" b="1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br>
              <a:rPr lang="zh-CN" altLang="en-US" sz="4450" b="1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altLang="zh-CN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  <a: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、为客观分收集材料</a:t>
            </a:r>
            <a:br>
              <a:rPr lang="zh-CN" altLang="en-US" sz="534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zh-CN" altLang="en-US" sz="5340" b="1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标题 278529"/>
          <p:cNvSpPr>
            <a:spLocks noGrp="1"/>
          </p:cNvSpPr>
          <p:nvPr>
            <p:ph type="ctrTitle"/>
          </p:nvPr>
        </p:nvSpPr>
        <p:spPr bwMode="auto">
          <a:xfrm>
            <a:off x="-72250" y="-463696"/>
            <a:ext cx="8881060" cy="2752514"/>
          </a:xfrm>
        </p:spPr>
        <p:txBody>
          <a:bodyPr vert="horz" wrap="square" numCol="1" anchorCtr="0" compatLnSpc="1"/>
          <a:lstStyle/>
          <a:p>
            <a:pPr eaLnBrk="1" hangingPunct="1">
              <a:defRPr/>
            </a:pPr>
            <a:br>
              <a:rPr lang="zh-CN" altLang="en-US" b="1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altLang="zh-CN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</a:t>
            </a:r>
            <a: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、为主观分编写资料</a:t>
            </a:r>
            <a:br>
              <a:rPr lang="zh-CN" altLang="en-US" b="1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zh-CN" altLang="en-US" b="1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标题 278529"/>
          <p:cNvSpPr>
            <a:spLocks noGrp="1"/>
          </p:cNvSpPr>
          <p:nvPr>
            <p:ph type="ctrTitle"/>
          </p:nvPr>
        </p:nvSpPr>
        <p:spPr bwMode="auto">
          <a:xfrm>
            <a:off x="889000" y="1082675"/>
            <a:ext cx="8079740" cy="2141220"/>
          </a:xfrm>
        </p:spPr>
        <p:txBody>
          <a:bodyPr vert="horz" wrap="square" numCol="1" anchorCtr="0" compatLnSpc="1"/>
          <a:lstStyle/>
          <a:p>
            <a:pPr eaLnBrk="1" hangingPunct="1">
              <a:defRPr/>
            </a:pPr>
            <a:r>
              <a:rPr lang="en-US" altLang="zh-CN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sym typeface="+mn-ea"/>
              </a:rPr>
              <a:t>5</a:t>
            </a:r>
            <a: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sym typeface="+mn-ea"/>
              </a:rPr>
              <a:t>、确定报价</a:t>
            </a:r>
            <a:r>
              <a:rPr lang="en-US" altLang="zh-CN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sym typeface="+mn-ea"/>
              </a:rPr>
              <a:t>    </a:t>
            </a:r>
            <a:br>
              <a:rPr lang="zh-CN" altLang="en-US" sz="5340" b="1" smtClean="0">
                <a:effectLst>
                  <a:outerShdw blurRad="38100" dist="38100" dir="2700000" algn="tl">
                    <a:srgbClr val="000000"/>
                  </a:outerShdw>
                </a:effectLst>
                <a:sym typeface="+mn-ea"/>
              </a:rPr>
            </a:br>
            <a:br>
              <a:rPr lang="zh-CN" altLang="en-US" sz="445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zh-CN" altLang="en-US" sz="4450" b="1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标题 278529"/>
          <p:cNvSpPr>
            <a:spLocks noGrp="1"/>
          </p:cNvSpPr>
          <p:nvPr>
            <p:ph type="ctrTitle" idx="4294967295"/>
          </p:nvPr>
        </p:nvSpPr>
        <p:spPr bwMode="auto">
          <a:xfrm>
            <a:off x="-152043" y="330734"/>
            <a:ext cx="8960854" cy="2885974"/>
          </a:xfrm>
        </p:spPr>
        <p:txBody>
          <a:bodyPr vert="horz" wrap="square" numCol="1" anchor="b" anchorCtr="0" compatLnSpc="1"/>
          <a:lstStyle/>
          <a:p>
            <a:pPr eaLnBrk="1" hangingPunct="1">
              <a:defRPr/>
            </a:pPr>
            <a:r>
              <a:rPr lang="zh-CN" sz="667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三、法律服务投标</a:t>
            </a:r>
            <a:br>
              <a:rPr lang="zh-CN" sz="667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zh-CN" sz="667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r>
              <a:rPr lang="en-US" altLang="zh-CN" sz="667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</a:t>
            </a:r>
            <a:r>
              <a:rPr lang="zh-CN" sz="667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后期工作技巧</a:t>
            </a:r>
            <a:br>
              <a:rPr lang="zh-CN" altLang="en-US" sz="534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zh-CN" altLang="en-US" sz="4450" b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　　</a:t>
            </a:r>
            <a:endParaRPr lang="zh-CN" altLang="en-US" sz="4450" b="1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标题 278529"/>
          <p:cNvSpPr>
            <a:spLocks noGrp="1"/>
          </p:cNvSpPr>
          <p:nvPr>
            <p:ph type="ctrTitle" idx="4294967295"/>
          </p:nvPr>
        </p:nvSpPr>
        <p:spPr bwMode="auto">
          <a:xfrm>
            <a:off x="8890" y="170180"/>
            <a:ext cx="8799830" cy="1894840"/>
          </a:xfrm>
        </p:spPr>
        <p:txBody>
          <a:bodyPr vert="horz" wrap="square" numCol="1" anchor="b" anchorCtr="0" compatLnSpc="1"/>
          <a:lstStyle/>
          <a:p>
            <a:pPr eaLnBrk="1" hangingPunct="1">
              <a:defRPr/>
            </a:pPr>
            <a:r>
              <a:rPr lang="en-US" altLang="zh-CN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</a:t>
            </a:r>
            <a: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、递交投标书</a:t>
            </a:r>
            <a:b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zh-CN" altLang="en-US" b="1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标题 278529"/>
          <p:cNvSpPr>
            <a:spLocks noGrp="1"/>
          </p:cNvSpPr>
          <p:nvPr>
            <p:ph type="ctrTitle" idx="4294967295"/>
          </p:nvPr>
        </p:nvSpPr>
        <p:spPr bwMode="auto">
          <a:xfrm>
            <a:off x="88265" y="972185"/>
            <a:ext cx="8720455" cy="850900"/>
          </a:xfrm>
        </p:spPr>
        <p:txBody>
          <a:bodyPr vert="horz" wrap="square" numCol="1" anchor="b" anchorCtr="0" compatLnSpc="1"/>
          <a:lstStyle/>
          <a:p>
            <a:pPr eaLnBrk="1" hangingPunct="1">
              <a:defRPr/>
            </a:pPr>
            <a:r>
              <a:rPr lang="en-US" altLang="zh-CN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、应对评标过程的突发情况</a:t>
            </a:r>
            <a:endParaRPr lang="zh-CN" altLang="en-US" b="1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标题 278529"/>
          <p:cNvSpPr>
            <a:spLocks noGrp="1"/>
          </p:cNvSpPr>
          <p:nvPr>
            <p:ph type="ctrTitle" idx="4294967295"/>
          </p:nvPr>
        </p:nvSpPr>
        <p:spPr bwMode="auto">
          <a:xfrm>
            <a:off x="681355" y="853440"/>
            <a:ext cx="8127365" cy="1127760"/>
          </a:xfrm>
        </p:spPr>
        <p:txBody>
          <a:bodyPr vert="horz" wrap="square" numCol="1" anchor="b" anchorCtr="0" compatLnSpc="1"/>
          <a:lstStyle/>
          <a:p>
            <a:pPr algn="l" eaLnBrk="1" hangingPunct="1">
              <a:defRPr/>
            </a:pPr>
            <a:r>
              <a:rPr lang="en-US" altLang="zh-CN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3</a:t>
            </a:r>
            <a:r>
              <a:rPr lang="zh-CN" altLang="en-US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、评标结果公告</a:t>
            </a:r>
            <a:endParaRPr lang="zh-CN" altLang="en-US" b="1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标题 282625"/>
          <p:cNvSpPr>
            <a:spLocks noGrp="1"/>
          </p:cNvSpPr>
          <p:nvPr>
            <p:ph type="ctrTitle"/>
          </p:nvPr>
        </p:nvSpPr>
        <p:spPr>
          <a:xfrm>
            <a:off x="247629" y="-950195"/>
            <a:ext cx="8565418" cy="6287426"/>
          </a:xfrm>
        </p:spPr>
        <p:txBody>
          <a:bodyPr vert="horz" wrap="square" numCol="1" anchorCtr="0" compatLnSpc="1"/>
          <a:lstStyle/>
          <a:p>
            <a:pPr eaLnBrk="1" hangingPunct="1">
              <a:defRPr/>
            </a:pP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br>
              <a:rPr lang="zh-CN" altLang="en-US" sz="8005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r>
              <a:rPr lang="zh-CN" altLang="en-US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  <a:t>省律协政府法律顾问专业委员会</a:t>
            </a:r>
            <a:r>
              <a:rPr lang="zh-CN" altLang="en-US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专题分享</a:t>
            </a:r>
            <a:br>
              <a:rPr lang="zh-CN" altLang="en-US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</a:br>
            <a:br>
              <a:rPr lang="zh-CN" altLang="en-US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</a:br>
            <a:r>
              <a:rPr lang="zh-CN" altLang="en-US" sz="534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法律服务</a:t>
            </a:r>
            <a:br>
              <a:rPr lang="zh-CN" altLang="en-US" sz="534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</a:br>
            <a:r>
              <a:rPr lang="zh-CN" altLang="en-US" sz="534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投标实务应对技巧</a:t>
            </a:r>
            <a:br>
              <a:rPr lang="zh-CN" altLang="en-US" sz="534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</a:br>
            <a:br>
              <a:rPr lang="zh-CN" altLang="en-US" sz="534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</a:br>
            <a:r>
              <a:rPr lang="zh-CN" altLang="en-US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主持人：项坚民</a:t>
            </a:r>
            <a:r>
              <a:rPr lang="en-US" altLang="zh-CN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   </a:t>
            </a:r>
            <a:r>
              <a:rPr lang="zh-CN" altLang="en-US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 </a:t>
            </a:r>
            <a:r>
              <a:rPr lang="en-US" altLang="zh-CN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    </a:t>
            </a:r>
            <a:br>
              <a:rPr lang="en-US" altLang="zh-CN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</a:br>
            <a:r>
              <a:rPr lang="zh-CN" altLang="en-US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  <a:sym typeface="+mn-ea"/>
              </a:rPr>
              <a:t>主讲人：忻芙蓉</a:t>
            </a:r>
            <a:br>
              <a:rPr lang="zh-CN" altLang="en-US" sz="356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/>
                <a:ea typeface="楷体_GB2312"/>
                <a:cs typeface="楷体_GB2312"/>
              </a:rPr>
            </a:br>
            <a:endParaRPr lang="zh-CN" altLang="en-US" sz="3560" b="1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楷体_GB2312"/>
              <a:ea typeface="楷体_GB2312"/>
              <a:cs typeface="楷体_GB231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标题 278529"/>
          <p:cNvSpPr>
            <a:spLocks noGrp="1"/>
          </p:cNvSpPr>
          <p:nvPr>
            <p:ph type="ctrTitle" idx="4294967295"/>
          </p:nvPr>
        </p:nvSpPr>
        <p:spPr bwMode="auto">
          <a:xfrm>
            <a:off x="-72603" y="-463696"/>
            <a:ext cx="8881413" cy="6319909"/>
          </a:xfrm>
          <a:noFill/>
        </p:spPr>
        <p:txBody>
          <a:bodyPr vert="horz" wrap="square" numCol="1" anchor="b" anchorCtr="0" compatLnSpc="1"/>
          <a:lstStyle/>
          <a:p>
            <a:pPr algn="l" eaLnBrk="1" hangingPunct="1"/>
            <a:r>
              <a:rPr lang="zh-CN" altLang="en-US" sz="4450" smtClean="0">
                <a:effectLst/>
              </a:rPr>
              <a:t>　　</a:t>
            </a:r>
            <a:endParaRPr lang="zh-CN" altLang="en-US" sz="4450" smtClean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COMMONDATA" val="eyJoZGlkIjoiM2NjYjYxYTllZjU0ZGM0OGI2YmYyY2MxOTYwMWRjYjgifQ=="/>
</p:tagLst>
</file>

<file path=ppt/theme/theme1.xml><?xml version="1.0" encoding="utf-8"?>
<a:theme xmlns:a="http://schemas.openxmlformats.org/drawingml/2006/main" name="Soaring">
  <a:themeElements>
    <a:clrScheme name="">
      <a:dk1>
        <a:srgbClr val="FFFFFF"/>
      </a:dk1>
      <a:lt1>
        <a:srgbClr val="0000FF"/>
      </a:lt1>
      <a:dk2>
        <a:srgbClr val="FFCC66"/>
      </a:dk2>
      <a:lt2>
        <a:srgbClr val="000000"/>
      </a:lt2>
      <a:accent1>
        <a:srgbClr val="00FFFF"/>
      </a:accent1>
      <a:accent2>
        <a:srgbClr val="3366FF"/>
      </a:accent2>
      <a:accent3>
        <a:srgbClr val="AAAAFF"/>
      </a:accent3>
      <a:accent4>
        <a:srgbClr val="DCDCDC"/>
      </a:accent4>
      <a:accent5>
        <a:srgbClr val="AAFFFF"/>
      </a:accent5>
      <a:accent6>
        <a:srgbClr val="2D5BE5"/>
      </a:accent6>
      <a:hlink>
        <a:srgbClr val="FF0033"/>
      </a:hlink>
      <a:folHlink>
        <a:srgbClr val="FFFF00"/>
      </a:folHlink>
    </a:clrScheme>
    <a:fontScheme name="">
      <a:majorFont>
        <a:latin typeface="Arial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Soar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ADADA"/>
        </a:accent4>
        <a:accent5>
          <a:srgbClr val="AAFFFF"/>
        </a:accent5>
        <a:accent6>
          <a:srgbClr val="2D5CE7"/>
        </a:accent6>
        <a:hlink>
          <a:srgbClr val="FF0033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oar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009999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8A8A"/>
        </a:accent6>
        <a:hlink>
          <a:srgbClr val="6600CC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oar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B95C00"/>
        </a:accent6>
        <a:hlink>
          <a:srgbClr val="CC0000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Designs\Soaring.pot</Template>
  <TotalTime>0</TotalTime>
  <Words>415</Words>
  <Application>WPS 演示</Application>
  <PresentationFormat>全屏显示(4:3)</PresentationFormat>
  <Paragraphs>38</Paragraphs>
  <Slides>19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9" baseType="lpstr">
      <vt:lpstr>Arial</vt:lpstr>
      <vt:lpstr>宋体</vt:lpstr>
      <vt:lpstr>Wingdings</vt:lpstr>
      <vt:lpstr>Times New Roman</vt:lpstr>
      <vt:lpstr>楷体_GB2312</vt:lpstr>
      <vt:lpstr>新宋体</vt:lpstr>
      <vt:lpstr>黑体</vt:lpstr>
      <vt:lpstr>微软雅黑</vt:lpstr>
      <vt:lpstr>Arial Unicode MS</vt:lpstr>
      <vt:lpstr>Soaring</vt:lpstr>
      <vt:lpstr>           省律协政府法律顾问专业委员会专题分享  法律服务 投标实务应对技巧  主持人：项坚民         主讲人：忻芙蓉 </vt:lpstr>
      <vt:lpstr>法律服务 投标实务应对技巧         </vt:lpstr>
      <vt:lpstr>一、法律服务投标前期工作技巧 二、法律服务投标书的制作技巧 三、法律服务投标后期工作技巧</vt:lpstr>
      <vt:lpstr>一、法律服务投标     前期工作技巧 </vt:lpstr>
      <vt:lpstr>1、了解法律服务招标公告信息 </vt:lpstr>
      <vt:lpstr>2、获得招标书并仔细审读</vt:lpstr>
      <vt:lpstr>3、沟通项目需求及异议项目</vt:lpstr>
      <vt:lpstr>二、法律服务投标     书的制作技巧</vt:lpstr>
      <vt:lpstr>1、特别注意：           避免提前出局</vt:lpstr>
      <vt:lpstr>2、确定格式、目录  </vt:lpstr>
      <vt:lpstr>  3、为客观分收集材料 </vt:lpstr>
      <vt:lpstr> 4、为主观分编写资料 </vt:lpstr>
      <vt:lpstr>5、确定报价      </vt:lpstr>
      <vt:lpstr>三、法律服务投标     后期工作技巧 　　</vt:lpstr>
      <vt:lpstr>1、递交投标书 </vt:lpstr>
      <vt:lpstr>2、应对评标过程的突发情况</vt:lpstr>
      <vt:lpstr>     3、评标结果公告</vt:lpstr>
      <vt:lpstr>           省律协政府法律顾问专业委员会专题分享  法律服务 投标实务应对技巧  主持人：项坚民         主讲人：忻芙蓉 </vt:lpstr>
      <vt:lpstr>　　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刑事诉讼法学</dc:title>
  <dc:creator>袁彬</dc:creator>
  <cp:lastModifiedBy>馨然</cp:lastModifiedBy>
  <cp:revision>344</cp:revision>
  <dcterms:created xsi:type="dcterms:W3CDTF">2003-11-08T11:58:00Z</dcterms:created>
  <dcterms:modified xsi:type="dcterms:W3CDTF">2022-08-27T13:19:23Z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2052-11.1.0.12313</vt:lpwstr>
  </property>
  <property fmtid="{D5CDD505-2E9C-101B-9397-08002B2CF9AE}" pid="3" name="ICV">
    <vt:lpwstr>CE129D0DECB04304934A2A55EC39FE8E</vt:lpwstr>
  </property>
</Properties>
</file>