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1"/>
  </p:notesMasterIdLst>
  <p:sldIdLst>
    <p:sldId id="792" r:id="rId2"/>
    <p:sldId id="794" r:id="rId3"/>
    <p:sldId id="829" r:id="rId4"/>
    <p:sldId id="823" r:id="rId5"/>
    <p:sldId id="831" r:id="rId6"/>
    <p:sldId id="844" r:id="rId7"/>
    <p:sldId id="838" r:id="rId8"/>
    <p:sldId id="833" r:id="rId9"/>
    <p:sldId id="834" r:id="rId10"/>
    <p:sldId id="841" r:id="rId11"/>
    <p:sldId id="840" r:id="rId12"/>
    <p:sldId id="842" r:id="rId13"/>
    <p:sldId id="843" r:id="rId14"/>
    <p:sldId id="839" r:id="rId15"/>
    <p:sldId id="836" r:id="rId16"/>
    <p:sldId id="825" r:id="rId17"/>
    <p:sldId id="837" r:id="rId18"/>
    <p:sldId id="845" r:id="rId19"/>
    <p:sldId id="432" r:id="rId20"/>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99">
          <p15:clr>
            <a:srgbClr val="A4A3A4"/>
          </p15:clr>
        </p15:guide>
        <p15:guide id="2" pos="383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6F6F6"/>
    <a:srgbClr val="00A3B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552" autoAdjust="0"/>
    <p:restoredTop sz="91769"/>
  </p:normalViewPr>
  <p:slideViewPr>
    <p:cSldViewPr snapToGrid="0">
      <p:cViewPr varScale="1">
        <p:scale>
          <a:sx n="117" d="100"/>
          <a:sy n="117" d="100"/>
        </p:scale>
        <p:origin x="840" y="176"/>
      </p:cViewPr>
      <p:guideLst>
        <p:guide orient="horz" pos="2199"/>
        <p:guide pos="3834"/>
      </p:guideLst>
    </p:cSldViewPr>
  </p:slideViewPr>
  <p:notesTextViewPr>
    <p:cViewPr>
      <p:scale>
        <a:sx n="1" d="1"/>
        <a:sy n="1" d="1"/>
      </p:scale>
      <p:origin x="0" y="0"/>
    </p:cViewPr>
  </p:notesTextViewPr>
  <p:sorterViewPr>
    <p:cViewPr>
      <p:scale>
        <a:sx n="139" d="100"/>
        <a:sy n="139"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范 平淹" userId="1a33dfcf6d2a2a42" providerId="LiveId" clId="{A45162B3-FF32-5342-8413-965C68BA84FA}"/>
    <pc:docChg chg="custSel modSld">
      <pc:chgData name="范 平淹" userId="1a33dfcf6d2a2a42" providerId="LiveId" clId="{A45162B3-FF32-5342-8413-965C68BA84FA}" dt="2020-09-12T09:37:29.654" v="4" actId="478"/>
      <pc:docMkLst>
        <pc:docMk/>
      </pc:docMkLst>
      <pc:sldChg chg="delSp modSp">
        <pc:chgData name="范 平淹" userId="1a33dfcf6d2a2a42" providerId="LiveId" clId="{A45162B3-FF32-5342-8413-965C68BA84FA}" dt="2020-09-12T09:37:29.654" v="4" actId="478"/>
        <pc:sldMkLst>
          <pc:docMk/>
          <pc:sldMk cId="0" sldId="432"/>
        </pc:sldMkLst>
        <pc:spChg chg="del">
          <ac:chgData name="范 平淹" userId="1a33dfcf6d2a2a42" providerId="LiveId" clId="{A45162B3-FF32-5342-8413-965C68BA84FA}" dt="2020-09-12T09:37:23.309" v="2" actId="478"/>
          <ac:spMkLst>
            <pc:docMk/>
            <pc:sldMk cId="0" sldId="432"/>
            <ac:spMk id="18" creationId="{00000000-0000-0000-0000-000000000000}"/>
          </ac:spMkLst>
        </pc:spChg>
        <pc:spChg chg="del mod">
          <ac:chgData name="范 平淹" userId="1a33dfcf6d2a2a42" providerId="LiveId" clId="{A45162B3-FF32-5342-8413-965C68BA84FA}" dt="2020-09-12T09:37:19.902" v="1" actId="478"/>
          <ac:spMkLst>
            <pc:docMk/>
            <pc:sldMk cId="0" sldId="432"/>
            <ac:spMk id="19" creationId="{00000000-0000-0000-0000-000000000000}"/>
          </ac:spMkLst>
        </pc:spChg>
        <pc:spChg chg="del">
          <ac:chgData name="范 平淹" userId="1a33dfcf6d2a2a42" providerId="LiveId" clId="{A45162B3-FF32-5342-8413-965C68BA84FA}" dt="2020-09-12T09:37:26.783" v="3" actId="478"/>
          <ac:spMkLst>
            <pc:docMk/>
            <pc:sldMk cId="0" sldId="432"/>
            <ac:spMk id="20" creationId="{00000000-0000-0000-0000-000000000000}"/>
          </ac:spMkLst>
        </pc:spChg>
        <pc:spChg chg="del">
          <ac:chgData name="范 平淹" userId="1a33dfcf6d2a2a42" providerId="LiveId" clId="{A45162B3-FF32-5342-8413-965C68BA84FA}" dt="2020-09-12T09:37:29.654" v="4" actId="478"/>
          <ac:spMkLst>
            <pc:docMk/>
            <pc:sldMk cId="0" sldId="432"/>
            <ac:spMk id="21" creationId="{00000000-0000-0000-0000-000000000000}"/>
          </ac:spMkLst>
        </pc:spChg>
      </pc:sldChg>
    </pc:docChg>
  </pc:docChgLst>
  <pc:docChgLst>
    <pc:chgData name="范 平淹" userId="1a33dfcf6d2a2a42" providerId="LiveId" clId="{3F8FB084-5C36-4C23-A8AF-C6EEEA67C350}"/>
    <pc:docChg chg="undo redo custSel addSld delSld modSld sldOrd delMainMaster">
      <pc:chgData name="范 平淹" userId="1a33dfcf6d2a2a42" providerId="LiveId" clId="{3F8FB084-5C36-4C23-A8AF-C6EEEA67C350}" dt="2020-09-12T09:06:49.834" v="1872" actId="403"/>
      <pc:docMkLst>
        <pc:docMk/>
      </pc:docMkLst>
      <pc:sldChg chg="modSp del mod">
        <pc:chgData name="范 平淹" userId="1a33dfcf6d2a2a42" providerId="LiveId" clId="{3F8FB084-5C36-4C23-A8AF-C6EEEA67C350}" dt="2020-09-12T04:17:31.798" v="4" actId="47"/>
        <pc:sldMkLst>
          <pc:docMk/>
          <pc:sldMk cId="0" sldId="258"/>
        </pc:sldMkLst>
        <pc:spChg chg="mod">
          <ac:chgData name="范 平淹" userId="1a33dfcf6d2a2a42" providerId="LiveId" clId="{3F8FB084-5C36-4C23-A8AF-C6EEEA67C350}" dt="2020-09-12T04:17:16.981" v="3" actId="122"/>
          <ac:spMkLst>
            <pc:docMk/>
            <pc:sldMk cId="0" sldId="258"/>
            <ac:spMk id="61" creationId="{00000000-0000-0000-0000-000000000000}"/>
          </ac:spMkLst>
        </pc:spChg>
      </pc:sldChg>
      <pc:sldChg chg="del setBg">
        <pc:chgData name="范 平淹" userId="1a33dfcf6d2a2a42" providerId="LiveId" clId="{3F8FB084-5C36-4C23-A8AF-C6EEEA67C350}" dt="2020-09-12T09:00:13.498" v="1727" actId="47"/>
        <pc:sldMkLst>
          <pc:docMk/>
          <pc:sldMk cId="0" sldId="259"/>
        </pc:sldMkLst>
      </pc:sldChg>
      <pc:sldChg chg="setBg">
        <pc:chgData name="范 平淹" userId="1a33dfcf6d2a2a42" providerId="LiveId" clId="{3F8FB084-5C36-4C23-A8AF-C6EEEA67C350}" dt="2020-09-12T06:55:29.005" v="202"/>
        <pc:sldMkLst>
          <pc:docMk/>
          <pc:sldMk cId="0" sldId="317"/>
        </pc:sldMkLst>
      </pc:sldChg>
      <pc:sldChg chg="setBg">
        <pc:chgData name="范 平淹" userId="1a33dfcf6d2a2a42" providerId="LiveId" clId="{3F8FB084-5C36-4C23-A8AF-C6EEEA67C350}" dt="2020-09-12T06:55:29.005" v="202"/>
        <pc:sldMkLst>
          <pc:docMk/>
          <pc:sldMk cId="0" sldId="432"/>
        </pc:sldMkLst>
      </pc:sldChg>
      <pc:sldChg chg="del setBg">
        <pc:chgData name="范 平淹" userId="1a33dfcf6d2a2a42" providerId="LiveId" clId="{3F8FB084-5C36-4C23-A8AF-C6EEEA67C350}" dt="2020-09-12T09:00:14.433" v="1728" actId="47"/>
        <pc:sldMkLst>
          <pc:docMk/>
          <pc:sldMk cId="0" sldId="434"/>
        </pc:sldMkLst>
      </pc:sldChg>
      <pc:sldChg chg="del setBg">
        <pc:chgData name="范 平淹" userId="1a33dfcf6d2a2a42" providerId="LiveId" clId="{3F8FB084-5C36-4C23-A8AF-C6EEEA67C350}" dt="2020-09-12T09:00:15.454" v="1729" actId="47"/>
        <pc:sldMkLst>
          <pc:docMk/>
          <pc:sldMk cId="0" sldId="436"/>
        </pc:sldMkLst>
      </pc:sldChg>
      <pc:sldChg chg="del setBg">
        <pc:chgData name="范 平淹" userId="1a33dfcf6d2a2a42" providerId="LiveId" clId="{3F8FB084-5C36-4C23-A8AF-C6EEEA67C350}" dt="2020-09-12T09:00:16.077" v="1730" actId="47"/>
        <pc:sldMkLst>
          <pc:docMk/>
          <pc:sldMk cId="0" sldId="437"/>
        </pc:sldMkLst>
      </pc:sldChg>
      <pc:sldChg chg="del setBg">
        <pc:chgData name="范 平淹" userId="1a33dfcf6d2a2a42" providerId="LiveId" clId="{3F8FB084-5C36-4C23-A8AF-C6EEEA67C350}" dt="2020-09-12T09:00:16.853" v="1731" actId="47"/>
        <pc:sldMkLst>
          <pc:docMk/>
          <pc:sldMk cId="0" sldId="438"/>
        </pc:sldMkLst>
      </pc:sldChg>
      <pc:sldChg chg="del setBg">
        <pc:chgData name="范 平淹" userId="1a33dfcf6d2a2a42" providerId="LiveId" clId="{3F8FB084-5C36-4C23-A8AF-C6EEEA67C350}" dt="2020-09-12T09:00:21.082" v="1733" actId="47"/>
        <pc:sldMkLst>
          <pc:docMk/>
          <pc:sldMk cId="0" sldId="441"/>
        </pc:sldMkLst>
      </pc:sldChg>
      <pc:sldChg chg="del setBg">
        <pc:chgData name="范 平淹" userId="1a33dfcf6d2a2a42" providerId="LiveId" clId="{3F8FB084-5C36-4C23-A8AF-C6EEEA67C350}" dt="2020-09-12T09:00:20.212" v="1732" actId="47"/>
        <pc:sldMkLst>
          <pc:docMk/>
          <pc:sldMk cId="0" sldId="442"/>
        </pc:sldMkLst>
      </pc:sldChg>
      <pc:sldChg chg="del setBg">
        <pc:chgData name="范 平淹" userId="1a33dfcf6d2a2a42" providerId="LiveId" clId="{3F8FB084-5C36-4C23-A8AF-C6EEEA67C350}" dt="2020-09-12T09:00:26.967" v="1737" actId="47"/>
        <pc:sldMkLst>
          <pc:docMk/>
          <pc:sldMk cId="0" sldId="443"/>
        </pc:sldMkLst>
      </pc:sldChg>
      <pc:sldChg chg="setBg">
        <pc:chgData name="范 平淹" userId="1a33dfcf6d2a2a42" providerId="LiveId" clId="{3F8FB084-5C36-4C23-A8AF-C6EEEA67C350}" dt="2020-09-12T06:55:29.005" v="202"/>
        <pc:sldMkLst>
          <pc:docMk/>
          <pc:sldMk cId="0" sldId="445"/>
        </pc:sldMkLst>
      </pc:sldChg>
      <pc:sldChg chg="setBg">
        <pc:chgData name="范 平淹" userId="1a33dfcf6d2a2a42" providerId="LiveId" clId="{3F8FB084-5C36-4C23-A8AF-C6EEEA67C350}" dt="2020-09-12T06:55:29.005" v="202"/>
        <pc:sldMkLst>
          <pc:docMk/>
          <pc:sldMk cId="0" sldId="446"/>
        </pc:sldMkLst>
      </pc:sldChg>
      <pc:sldChg chg="del setBg">
        <pc:chgData name="范 平淹" userId="1a33dfcf6d2a2a42" providerId="LiveId" clId="{3F8FB084-5C36-4C23-A8AF-C6EEEA67C350}" dt="2020-09-12T09:00:29.188" v="1749" actId="47"/>
        <pc:sldMkLst>
          <pc:docMk/>
          <pc:sldMk cId="0" sldId="447"/>
        </pc:sldMkLst>
      </pc:sldChg>
      <pc:sldChg chg="del setBg">
        <pc:chgData name="范 平淹" userId="1a33dfcf6d2a2a42" providerId="LiveId" clId="{3F8FB084-5C36-4C23-A8AF-C6EEEA67C350}" dt="2020-09-12T09:00:29.962" v="1750" actId="47"/>
        <pc:sldMkLst>
          <pc:docMk/>
          <pc:sldMk cId="0" sldId="448"/>
        </pc:sldMkLst>
      </pc:sldChg>
      <pc:sldChg chg="del setBg">
        <pc:chgData name="范 平淹" userId="1a33dfcf6d2a2a42" providerId="LiveId" clId="{3F8FB084-5C36-4C23-A8AF-C6EEEA67C350}" dt="2020-09-12T09:00:30.519" v="1753" actId="47"/>
        <pc:sldMkLst>
          <pc:docMk/>
          <pc:sldMk cId="0" sldId="449"/>
        </pc:sldMkLst>
      </pc:sldChg>
      <pc:sldChg chg="del setBg">
        <pc:chgData name="范 平淹" userId="1a33dfcf6d2a2a42" providerId="LiveId" clId="{3F8FB084-5C36-4C23-A8AF-C6EEEA67C350}" dt="2020-09-12T09:00:30.464" v="1751" actId="47"/>
        <pc:sldMkLst>
          <pc:docMk/>
          <pc:sldMk cId="0" sldId="450"/>
        </pc:sldMkLst>
      </pc:sldChg>
      <pc:sldChg chg="del setBg">
        <pc:chgData name="范 平淹" userId="1a33dfcf6d2a2a42" providerId="LiveId" clId="{3F8FB084-5C36-4C23-A8AF-C6EEEA67C350}" dt="2020-09-12T09:00:30.549" v="1754" actId="47"/>
        <pc:sldMkLst>
          <pc:docMk/>
          <pc:sldMk cId="0" sldId="451"/>
        </pc:sldMkLst>
      </pc:sldChg>
      <pc:sldChg chg="del setBg">
        <pc:chgData name="范 平淹" userId="1a33dfcf6d2a2a42" providerId="LiveId" clId="{3F8FB084-5C36-4C23-A8AF-C6EEEA67C350}" dt="2020-09-12T09:00:30.487" v="1752" actId="47"/>
        <pc:sldMkLst>
          <pc:docMk/>
          <pc:sldMk cId="0" sldId="453"/>
        </pc:sldMkLst>
      </pc:sldChg>
      <pc:sldChg chg="del setBg">
        <pc:chgData name="范 平淹" userId="1a33dfcf6d2a2a42" providerId="LiveId" clId="{3F8FB084-5C36-4C23-A8AF-C6EEEA67C350}" dt="2020-09-12T09:00:30.577" v="1755" actId="47"/>
        <pc:sldMkLst>
          <pc:docMk/>
          <pc:sldMk cId="0" sldId="454"/>
        </pc:sldMkLst>
      </pc:sldChg>
      <pc:sldChg chg="del setBg">
        <pc:chgData name="范 平淹" userId="1a33dfcf6d2a2a42" providerId="LiveId" clId="{3F8FB084-5C36-4C23-A8AF-C6EEEA67C350}" dt="2020-09-12T09:00:27.515" v="1738" actId="47"/>
        <pc:sldMkLst>
          <pc:docMk/>
          <pc:sldMk cId="0" sldId="455"/>
        </pc:sldMkLst>
      </pc:sldChg>
      <pc:sldChg chg="del setBg">
        <pc:chgData name="范 平淹" userId="1a33dfcf6d2a2a42" providerId="LiveId" clId="{3F8FB084-5C36-4C23-A8AF-C6EEEA67C350}" dt="2020-09-12T09:00:28.015" v="1739" actId="47"/>
        <pc:sldMkLst>
          <pc:docMk/>
          <pc:sldMk cId="0" sldId="456"/>
        </pc:sldMkLst>
      </pc:sldChg>
      <pc:sldChg chg="del setBg">
        <pc:chgData name="范 平淹" userId="1a33dfcf6d2a2a42" providerId="LiveId" clId="{3F8FB084-5C36-4C23-A8AF-C6EEEA67C350}" dt="2020-09-12T09:00:28.408" v="1740" actId="47"/>
        <pc:sldMkLst>
          <pc:docMk/>
          <pc:sldMk cId="0" sldId="457"/>
        </pc:sldMkLst>
      </pc:sldChg>
      <pc:sldChg chg="del setBg">
        <pc:chgData name="范 平淹" userId="1a33dfcf6d2a2a42" providerId="LiveId" clId="{3F8FB084-5C36-4C23-A8AF-C6EEEA67C350}" dt="2020-09-12T09:00:28.925" v="1741" actId="47"/>
        <pc:sldMkLst>
          <pc:docMk/>
          <pc:sldMk cId="0" sldId="458"/>
        </pc:sldMkLst>
      </pc:sldChg>
      <pc:sldChg chg="del setBg">
        <pc:chgData name="范 平淹" userId="1a33dfcf6d2a2a42" providerId="LiveId" clId="{3F8FB084-5C36-4C23-A8AF-C6EEEA67C350}" dt="2020-09-12T09:00:28.960" v="1742" actId="47"/>
        <pc:sldMkLst>
          <pc:docMk/>
          <pc:sldMk cId="0" sldId="459"/>
        </pc:sldMkLst>
      </pc:sldChg>
      <pc:sldChg chg="del setBg">
        <pc:chgData name="范 平淹" userId="1a33dfcf6d2a2a42" providerId="LiveId" clId="{3F8FB084-5C36-4C23-A8AF-C6EEEA67C350}" dt="2020-09-12T09:00:28.992" v="1743" actId="47"/>
        <pc:sldMkLst>
          <pc:docMk/>
          <pc:sldMk cId="0" sldId="460"/>
        </pc:sldMkLst>
      </pc:sldChg>
      <pc:sldChg chg="del setBg">
        <pc:chgData name="范 平淹" userId="1a33dfcf6d2a2a42" providerId="LiveId" clId="{3F8FB084-5C36-4C23-A8AF-C6EEEA67C350}" dt="2020-09-12T09:00:29.028" v="1744" actId="47"/>
        <pc:sldMkLst>
          <pc:docMk/>
          <pc:sldMk cId="0" sldId="461"/>
        </pc:sldMkLst>
      </pc:sldChg>
      <pc:sldChg chg="del setBg">
        <pc:chgData name="范 平淹" userId="1a33dfcf6d2a2a42" providerId="LiveId" clId="{3F8FB084-5C36-4C23-A8AF-C6EEEA67C350}" dt="2020-09-12T09:00:29.052" v="1745" actId="47"/>
        <pc:sldMkLst>
          <pc:docMk/>
          <pc:sldMk cId="0" sldId="462"/>
        </pc:sldMkLst>
      </pc:sldChg>
      <pc:sldChg chg="del setBg">
        <pc:chgData name="范 平淹" userId="1a33dfcf6d2a2a42" providerId="LiveId" clId="{3F8FB084-5C36-4C23-A8AF-C6EEEA67C350}" dt="2020-09-12T09:00:29.086" v="1746" actId="47"/>
        <pc:sldMkLst>
          <pc:docMk/>
          <pc:sldMk cId="0" sldId="463"/>
        </pc:sldMkLst>
      </pc:sldChg>
      <pc:sldChg chg="del setBg">
        <pc:chgData name="范 平淹" userId="1a33dfcf6d2a2a42" providerId="LiveId" clId="{3F8FB084-5C36-4C23-A8AF-C6EEEA67C350}" dt="2020-09-12T09:00:29.151" v="1748" actId="47"/>
        <pc:sldMkLst>
          <pc:docMk/>
          <pc:sldMk cId="0" sldId="464"/>
        </pc:sldMkLst>
      </pc:sldChg>
      <pc:sldChg chg="del setBg">
        <pc:chgData name="范 平淹" userId="1a33dfcf6d2a2a42" providerId="LiveId" clId="{3F8FB084-5C36-4C23-A8AF-C6EEEA67C350}" dt="2020-09-12T09:00:30.599" v="1756" actId="47"/>
        <pc:sldMkLst>
          <pc:docMk/>
          <pc:sldMk cId="0" sldId="465"/>
        </pc:sldMkLst>
      </pc:sldChg>
      <pc:sldChg chg="del setBg">
        <pc:chgData name="范 平淹" userId="1a33dfcf6d2a2a42" providerId="LiveId" clId="{3F8FB084-5C36-4C23-A8AF-C6EEEA67C350}" dt="2020-09-12T09:00:30.650" v="1757" actId="47"/>
        <pc:sldMkLst>
          <pc:docMk/>
          <pc:sldMk cId="0" sldId="466"/>
        </pc:sldMkLst>
      </pc:sldChg>
      <pc:sldChg chg="del setBg">
        <pc:chgData name="范 平淹" userId="1a33dfcf6d2a2a42" providerId="LiveId" clId="{3F8FB084-5C36-4C23-A8AF-C6EEEA67C350}" dt="2020-09-12T09:00:32.134" v="1760" actId="47"/>
        <pc:sldMkLst>
          <pc:docMk/>
          <pc:sldMk cId="0" sldId="468"/>
        </pc:sldMkLst>
      </pc:sldChg>
      <pc:sldChg chg="del setBg">
        <pc:chgData name="范 平淹" userId="1a33dfcf6d2a2a42" providerId="LiveId" clId="{3F8FB084-5C36-4C23-A8AF-C6EEEA67C350}" dt="2020-09-12T09:00:33.425" v="1767" actId="47"/>
        <pc:sldMkLst>
          <pc:docMk/>
          <pc:sldMk cId="0" sldId="470"/>
        </pc:sldMkLst>
      </pc:sldChg>
      <pc:sldChg chg="del setBg">
        <pc:chgData name="范 平淹" userId="1a33dfcf6d2a2a42" providerId="LiveId" clId="{3F8FB084-5C36-4C23-A8AF-C6EEEA67C350}" dt="2020-09-12T09:00:33.451" v="1768" actId="47"/>
        <pc:sldMkLst>
          <pc:docMk/>
          <pc:sldMk cId="0" sldId="472"/>
        </pc:sldMkLst>
      </pc:sldChg>
      <pc:sldChg chg="del setBg">
        <pc:chgData name="范 平淹" userId="1a33dfcf6d2a2a42" providerId="LiveId" clId="{3F8FB084-5C36-4C23-A8AF-C6EEEA67C350}" dt="2020-09-12T09:00:32.784" v="1762" actId="47"/>
        <pc:sldMkLst>
          <pc:docMk/>
          <pc:sldMk cId="0" sldId="474"/>
        </pc:sldMkLst>
      </pc:sldChg>
      <pc:sldChg chg="del setBg">
        <pc:chgData name="范 平淹" userId="1a33dfcf6d2a2a42" providerId="LiveId" clId="{3F8FB084-5C36-4C23-A8AF-C6EEEA67C350}" dt="2020-09-12T09:00:33.300" v="1763" actId="47"/>
        <pc:sldMkLst>
          <pc:docMk/>
          <pc:sldMk cId="0" sldId="475"/>
        </pc:sldMkLst>
      </pc:sldChg>
      <pc:sldChg chg="del setBg">
        <pc:chgData name="范 平淹" userId="1a33dfcf6d2a2a42" providerId="LiveId" clId="{3F8FB084-5C36-4C23-A8AF-C6EEEA67C350}" dt="2020-09-12T09:00:34.333" v="1770" actId="47"/>
        <pc:sldMkLst>
          <pc:docMk/>
          <pc:sldMk cId="0" sldId="479"/>
        </pc:sldMkLst>
      </pc:sldChg>
      <pc:sldChg chg="del setBg">
        <pc:chgData name="范 平淹" userId="1a33dfcf6d2a2a42" providerId="LiveId" clId="{3F8FB084-5C36-4C23-A8AF-C6EEEA67C350}" dt="2020-09-12T09:00:35.077" v="1772" actId="47"/>
        <pc:sldMkLst>
          <pc:docMk/>
          <pc:sldMk cId="0" sldId="522"/>
        </pc:sldMkLst>
      </pc:sldChg>
      <pc:sldChg chg="del setBg">
        <pc:chgData name="范 平淹" userId="1a33dfcf6d2a2a42" providerId="LiveId" clId="{3F8FB084-5C36-4C23-A8AF-C6EEEA67C350}" dt="2020-09-12T09:00:37.750" v="1777" actId="47"/>
        <pc:sldMkLst>
          <pc:docMk/>
          <pc:sldMk cId="0" sldId="530"/>
        </pc:sldMkLst>
      </pc:sldChg>
      <pc:sldChg chg="del setBg">
        <pc:chgData name="范 平淹" userId="1a33dfcf6d2a2a42" providerId="LiveId" clId="{3F8FB084-5C36-4C23-A8AF-C6EEEA67C350}" dt="2020-09-12T09:00:38.324" v="1778" actId="47"/>
        <pc:sldMkLst>
          <pc:docMk/>
          <pc:sldMk cId="0" sldId="531"/>
        </pc:sldMkLst>
      </pc:sldChg>
      <pc:sldChg chg="del setBg">
        <pc:chgData name="范 平淹" userId="1a33dfcf6d2a2a42" providerId="LiveId" clId="{3F8FB084-5C36-4C23-A8AF-C6EEEA67C350}" dt="2020-09-12T09:00:32.193" v="1761" actId="47"/>
        <pc:sldMkLst>
          <pc:docMk/>
          <pc:sldMk cId="0" sldId="533"/>
        </pc:sldMkLst>
      </pc:sldChg>
      <pc:sldChg chg="del setBg">
        <pc:chgData name="范 平淹" userId="1a33dfcf6d2a2a42" providerId="LiveId" clId="{3F8FB084-5C36-4C23-A8AF-C6EEEA67C350}" dt="2020-09-12T09:00:37.172" v="1776" actId="47"/>
        <pc:sldMkLst>
          <pc:docMk/>
          <pc:sldMk cId="0" sldId="535"/>
        </pc:sldMkLst>
      </pc:sldChg>
      <pc:sldChg chg="del setBg">
        <pc:chgData name="范 平淹" userId="1a33dfcf6d2a2a42" providerId="LiveId" clId="{3F8FB084-5C36-4C23-A8AF-C6EEEA67C350}" dt="2020-09-12T09:00:36.072" v="1774" actId="47"/>
        <pc:sldMkLst>
          <pc:docMk/>
          <pc:sldMk cId="0" sldId="536"/>
        </pc:sldMkLst>
      </pc:sldChg>
      <pc:sldChg chg="del setBg">
        <pc:chgData name="范 平淹" userId="1a33dfcf6d2a2a42" providerId="LiveId" clId="{3F8FB084-5C36-4C23-A8AF-C6EEEA67C350}" dt="2020-09-12T09:00:35.701" v="1773" actId="47"/>
        <pc:sldMkLst>
          <pc:docMk/>
          <pc:sldMk cId="0" sldId="537"/>
        </pc:sldMkLst>
      </pc:sldChg>
      <pc:sldChg chg="del setBg">
        <pc:chgData name="范 平淹" userId="1a33dfcf6d2a2a42" providerId="LiveId" clId="{3F8FB084-5C36-4C23-A8AF-C6EEEA67C350}" dt="2020-09-12T09:00:36.590" v="1775" actId="47"/>
        <pc:sldMkLst>
          <pc:docMk/>
          <pc:sldMk cId="0" sldId="538"/>
        </pc:sldMkLst>
      </pc:sldChg>
      <pc:sldChg chg="del setBg">
        <pc:chgData name="范 平淹" userId="1a33dfcf6d2a2a42" providerId="LiveId" clId="{3F8FB084-5C36-4C23-A8AF-C6EEEA67C350}" dt="2020-09-12T09:00:11.204" v="1725" actId="47"/>
        <pc:sldMkLst>
          <pc:docMk/>
          <pc:sldMk cId="0" sldId="539"/>
        </pc:sldMkLst>
      </pc:sldChg>
      <pc:sldChg chg="del setBg">
        <pc:chgData name="范 平淹" userId="1a33dfcf6d2a2a42" providerId="LiveId" clId="{3F8FB084-5C36-4C23-A8AF-C6EEEA67C350}" dt="2020-09-12T09:00:11.996" v="1726" actId="47"/>
        <pc:sldMkLst>
          <pc:docMk/>
          <pc:sldMk cId="0" sldId="540"/>
        </pc:sldMkLst>
      </pc:sldChg>
      <pc:sldChg chg="del setBg">
        <pc:chgData name="范 平淹" userId="1a33dfcf6d2a2a42" providerId="LiveId" clId="{3F8FB084-5C36-4C23-A8AF-C6EEEA67C350}" dt="2020-09-12T09:00:29.132" v="1747" actId="47"/>
        <pc:sldMkLst>
          <pc:docMk/>
          <pc:sldMk cId="0" sldId="541"/>
        </pc:sldMkLst>
      </pc:sldChg>
      <pc:sldChg chg="del setBg">
        <pc:chgData name="范 平淹" userId="1a33dfcf6d2a2a42" providerId="LiveId" clId="{3F8FB084-5C36-4C23-A8AF-C6EEEA67C350}" dt="2020-09-12T09:00:30.684" v="1758" actId="47"/>
        <pc:sldMkLst>
          <pc:docMk/>
          <pc:sldMk cId="0" sldId="542"/>
        </pc:sldMkLst>
      </pc:sldChg>
      <pc:sldChg chg="del setBg">
        <pc:chgData name="范 平淹" userId="1a33dfcf6d2a2a42" providerId="LiveId" clId="{3F8FB084-5C36-4C23-A8AF-C6EEEA67C350}" dt="2020-09-12T09:00:32.086" v="1759" actId="47"/>
        <pc:sldMkLst>
          <pc:docMk/>
          <pc:sldMk cId="0" sldId="543"/>
        </pc:sldMkLst>
      </pc:sldChg>
      <pc:sldChg chg="del setBg">
        <pc:chgData name="范 平淹" userId="1a33dfcf6d2a2a42" providerId="LiveId" clId="{3F8FB084-5C36-4C23-A8AF-C6EEEA67C350}" dt="2020-09-12T09:00:33.325" v="1764" actId="47"/>
        <pc:sldMkLst>
          <pc:docMk/>
          <pc:sldMk cId="0" sldId="544"/>
        </pc:sldMkLst>
      </pc:sldChg>
      <pc:sldChg chg="del setBg">
        <pc:chgData name="范 平淹" userId="1a33dfcf6d2a2a42" providerId="LiveId" clId="{3F8FB084-5C36-4C23-A8AF-C6EEEA67C350}" dt="2020-09-12T09:00:33.370" v="1765" actId="47"/>
        <pc:sldMkLst>
          <pc:docMk/>
          <pc:sldMk cId="0" sldId="545"/>
        </pc:sldMkLst>
      </pc:sldChg>
      <pc:sldChg chg="del setBg">
        <pc:chgData name="范 平淹" userId="1a33dfcf6d2a2a42" providerId="LiveId" clId="{3F8FB084-5C36-4C23-A8AF-C6EEEA67C350}" dt="2020-09-12T09:00:33.397" v="1766" actId="47"/>
        <pc:sldMkLst>
          <pc:docMk/>
          <pc:sldMk cId="0" sldId="546"/>
        </pc:sldMkLst>
      </pc:sldChg>
      <pc:sldChg chg="del setBg">
        <pc:chgData name="范 平淹" userId="1a33dfcf6d2a2a42" providerId="LiveId" clId="{3F8FB084-5C36-4C23-A8AF-C6EEEA67C350}" dt="2020-09-12T09:00:24.651" v="1734" actId="47"/>
        <pc:sldMkLst>
          <pc:docMk/>
          <pc:sldMk cId="0" sldId="548"/>
        </pc:sldMkLst>
      </pc:sldChg>
      <pc:sldChg chg="del setBg">
        <pc:chgData name="范 平淹" userId="1a33dfcf6d2a2a42" providerId="LiveId" clId="{3F8FB084-5C36-4C23-A8AF-C6EEEA67C350}" dt="2020-09-12T09:00:25.772" v="1735" actId="47"/>
        <pc:sldMkLst>
          <pc:docMk/>
          <pc:sldMk cId="0" sldId="549"/>
        </pc:sldMkLst>
      </pc:sldChg>
      <pc:sldChg chg="del setBg">
        <pc:chgData name="范 平淹" userId="1a33dfcf6d2a2a42" providerId="LiveId" clId="{3F8FB084-5C36-4C23-A8AF-C6EEEA67C350}" dt="2020-09-12T09:00:26.426" v="1736" actId="47"/>
        <pc:sldMkLst>
          <pc:docMk/>
          <pc:sldMk cId="0" sldId="550"/>
        </pc:sldMkLst>
      </pc:sldChg>
      <pc:sldChg chg="del setBg">
        <pc:chgData name="范 平淹" userId="1a33dfcf6d2a2a42" providerId="LiveId" clId="{3F8FB084-5C36-4C23-A8AF-C6EEEA67C350}" dt="2020-09-12T09:00:33.502" v="1769" actId="47"/>
        <pc:sldMkLst>
          <pc:docMk/>
          <pc:sldMk cId="0" sldId="552"/>
        </pc:sldMkLst>
      </pc:sldChg>
      <pc:sldChg chg="del setBg">
        <pc:chgData name="范 平淹" userId="1a33dfcf6d2a2a42" providerId="LiveId" clId="{3F8FB084-5C36-4C23-A8AF-C6EEEA67C350}" dt="2020-09-12T09:00:34.629" v="1771" actId="47"/>
        <pc:sldMkLst>
          <pc:docMk/>
          <pc:sldMk cId="0" sldId="553"/>
        </pc:sldMkLst>
      </pc:sldChg>
      <pc:sldChg chg="modSp setBg">
        <pc:chgData name="范 平淹" userId="1a33dfcf6d2a2a42" providerId="LiveId" clId="{3F8FB084-5C36-4C23-A8AF-C6EEEA67C350}" dt="2020-09-12T06:55:29.005" v="202"/>
        <pc:sldMkLst>
          <pc:docMk/>
          <pc:sldMk cId="0" sldId="554"/>
        </pc:sldMkLst>
        <pc:spChg chg="mod">
          <ac:chgData name="范 平淹" userId="1a33dfcf6d2a2a42" providerId="LiveId" clId="{3F8FB084-5C36-4C23-A8AF-C6EEEA67C350}" dt="2020-09-12T04:22:39.173" v="10" actId="207"/>
          <ac:spMkLst>
            <pc:docMk/>
            <pc:sldMk cId="0" sldId="554"/>
            <ac:spMk id="13" creationId="{00000000-0000-0000-0000-000000000000}"/>
          </ac:spMkLst>
        </pc:spChg>
      </pc:sldChg>
      <pc:sldChg chg="modSp mod setBg">
        <pc:chgData name="范 平淹" userId="1a33dfcf6d2a2a42" providerId="LiveId" clId="{3F8FB084-5C36-4C23-A8AF-C6EEEA67C350}" dt="2020-09-12T06:55:29.005" v="202"/>
        <pc:sldMkLst>
          <pc:docMk/>
          <pc:sldMk cId="0" sldId="555"/>
        </pc:sldMkLst>
        <pc:spChg chg="mod">
          <ac:chgData name="范 平淹" userId="1a33dfcf6d2a2a42" providerId="LiveId" clId="{3F8FB084-5C36-4C23-A8AF-C6EEEA67C350}" dt="2020-09-12T04:24:15.759" v="12" actId="108"/>
          <ac:spMkLst>
            <pc:docMk/>
            <pc:sldMk cId="0" sldId="555"/>
            <ac:spMk id="13" creationId="{00000000-0000-0000-0000-000000000000}"/>
          </ac:spMkLst>
        </pc:spChg>
      </pc:sldChg>
      <pc:sldChg chg="setBg">
        <pc:chgData name="范 平淹" userId="1a33dfcf6d2a2a42" providerId="LiveId" clId="{3F8FB084-5C36-4C23-A8AF-C6EEEA67C350}" dt="2020-09-12T06:55:29.005" v="202"/>
        <pc:sldMkLst>
          <pc:docMk/>
          <pc:sldMk cId="0" sldId="556"/>
        </pc:sldMkLst>
      </pc:sldChg>
      <pc:sldChg chg="setBg">
        <pc:chgData name="范 平淹" userId="1a33dfcf6d2a2a42" providerId="LiveId" clId="{3F8FB084-5C36-4C23-A8AF-C6EEEA67C350}" dt="2020-09-12T06:55:29.005" v="202"/>
        <pc:sldMkLst>
          <pc:docMk/>
          <pc:sldMk cId="0" sldId="557"/>
        </pc:sldMkLst>
      </pc:sldChg>
      <pc:sldChg chg="setBg">
        <pc:chgData name="范 平淹" userId="1a33dfcf6d2a2a42" providerId="LiveId" clId="{3F8FB084-5C36-4C23-A8AF-C6EEEA67C350}" dt="2020-09-12T06:55:29.005" v="202"/>
        <pc:sldMkLst>
          <pc:docMk/>
          <pc:sldMk cId="0" sldId="558"/>
        </pc:sldMkLst>
      </pc:sldChg>
      <pc:sldChg chg="setBg">
        <pc:chgData name="范 平淹" userId="1a33dfcf6d2a2a42" providerId="LiveId" clId="{3F8FB084-5C36-4C23-A8AF-C6EEEA67C350}" dt="2020-09-12T06:55:29.005" v="202"/>
        <pc:sldMkLst>
          <pc:docMk/>
          <pc:sldMk cId="0" sldId="559"/>
        </pc:sldMkLst>
      </pc:sldChg>
      <pc:sldChg chg="modSp mod ord setBg">
        <pc:chgData name="范 平淹" userId="1a33dfcf6d2a2a42" providerId="LiveId" clId="{3F8FB084-5C36-4C23-A8AF-C6EEEA67C350}" dt="2020-09-12T06:55:45.356" v="203" actId="20577"/>
        <pc:sldMkLst>
          <pc:docMk/>
          <pc:sldMk cId="0" sldId="562"/>
        </pc:sldMkLst>
        <pc:spChg chg="mod">
          <ac:chgData name="范 平淹" userId="1a33dfcf6d2a2a42" providerId="LiveId" clId="{3F8FB084-5C36-4C23-A8AF-C6EEEA67C350}" dt="2020-09-12T06:55:45.356" v="203" actId="20577"/>
          <ac:spMkLst>
            <pc:docMk/>
            <pc:sldMk cId="0" sldId="562"/>
            <ac:spMk id="13" creationId="{00000000-0000-0000-0000-000000000000}"/>
          </ac:spMkLst>
        </pc:spChg>
      </pc:sldChg>
      <pc:sldChg chg="modSp mod setBg">
        <pc:chgData name="范 平淹" userId="1a33dfcf6d2a2a42" providerId="LiveId" clId="{3F8FB084-5C36-4C23-A8AF-C6EEEA67C350}" dt="2020-09-12T06:57:14.873" v="206"/>
        <pc:sldMkLst>
          <pc:docMk/>
          <pc:sldMk cId="0" sldId="563"/>
        </pc:sldMkLst>
        <pc:spChg chg="mod">
          <ac:chgData name="范 平淹" userId="1a33dfcf6d2a2a42" providerId="LiveId" clId="{3F8FB084-5C36-4C23-A8AF-C6EEEA67C350}" dt="2020-09-12T06:57:14.873" v="206"/>
          <ac:spMkLst>
            <pc:docMk/>
            <pc:sldMk cId="0" sldId="563"/>
            <ac:spMk id="39" creationId="{00000000-0000-0000-0000-000000000000}"/>
          </ac:spMkLst>
        </pc:spChg>
      </pc:sldChg>
      <pc:sldChg chg="setBg">
        <pc:chgData name="范 平淹" userId="1a33dfcf6d2a2a42" providerId="LiveId" clId="{3F8FB084-5C36-4C23-A8AF-C6EEEA67C350}" dt="2020-09-12T06:55:29.005" v="202"/>
        <pc:sldMkLst>
          <pc:docMk/>
          <pc:sldMk cId="0" sldId="564"/>
        </pc:sldMkLst>
      </pc:sldChg>
      <pc:sldChg chg="modSp mod setBg">
        <pc:chgData name="范 平淹" userId="1a33dfcf6d2a2a42" providerId="LiveId" clId="{3F8FB084-5C36-4C23-A8AF-C6EEEA67C350}" dt="2020-09-12T08:27:59.981" v="945" actId="21"/>
        <pc:sldMkLst>
          <pc:docMk/>
          <pc:sldMk cId="0" sldId="565"/>
        </pc:sldMkLst>
        <pc:spChg chg="mod">
          <ac:chgData name="范 平淹" userId="1a33dfcf6d2a2a42" providerId="LiveId" clId="{3F8FB084-5C36-4C23-A8AF-C6EEEA67C350}" dt="2020-09-12T08:27:59.981" v="945" actId="21"/>
          <ac:spMkLst>
            <pc:docMk/>
            <pc:sldMk cId="0" sldId="565"/>
            <ac:spMk id="13" creationId="{00000000-0000-0000-0000-000000000000}"/>
          </ac:spMkLst>
        </pc:spChg>
      </pc:sldChg>
      <pc:sldChg chg="modSp mod setBg">
        <pc:chgData name="范 平淹" userId="1a33dfcf6d2a2a42" providerId="LiveId" clId="{3F8FB084-5C36-4C23-A8AF-C6EEEA67C350}" dt="2020-09-12T08:30:54.285" v="1073" actId="2710"/>
        <pc:sldMkLst>
          <pc:docMk/>
          <pc:sldMk cId="0" sldId="566"/>
        </pc:sldMkLst>
        <pc:spChg chg="mod">
          <ac:chgData name="范 平淹" userId="1a33dfcf6d2a2a42" providerId="LiveId" clId="{3F8FB084-5C36-4C23-A8AF-C6EEEA67C350}" dt="2020-09-12T08:30:54.285" v="1073" actId="2710"/>
          <ac:spMkLst>
            <pc:docMk/>
            <pc:sldMk cId="0" sldId="566"/>
            <ac:spMk id="13" creationId="{00000000-0000-0000-0000-000000000000}"/>
          </ac:spMkLst>
        </pc:spChg>
      </pc:sldChg>
      <pc:sldChg chg="modSp mod setBg">
        <pc:chgData name="范 平淹" userId="1a33dfcf6d2a2a42" providerId="LiveId" clId="{3F8FB084-5C36-4C23-A8AF-C6EEEA67C350}" dt="2020-09-12T06:55:29.005" v="202"/>
        <pc:sldMkLst>
          <pc:docMk/>
          <pc:sldMk cId="1213642556" sldId="567"/>
        </pc:sldMkLst>
        <pc:spChg chg="mod">
          <ac:chgData name="范 平淹" userId="1a33dfcf6d2a2a42" providerId="LiveId" clId="{3F8FB084-5C36-4C23-A8AF-C6EEEA67C350}" dt="2020-09-12T06:54:53.948" v="184" actId="20577"/>
          <ac:spMkLst>
            <pc:docMk/>
            <pc:sldMk cId="1213642556" sldId="567"/>
            <ac:spMk id="13" creationId="{00000000-0000-0000-0000-000000000000}"/>
          </ac:spMkLst>
        </pc:spChg>
      </pc:sldChg>
      <pc:sldChg chg="addSp delSp modSp mod">
        <pc:chgData name="范 平淹" userId="1a33dfcf6d2a2a42" providerId="LiveId" clId="{3F8FB084-5C36-4C23-A8AF-C6EEEA67C350}" dt="2020-09-12T09:06:49.834" v="1872" actId="403"/>
        <pc:sldMkLst>
          <pc:docMk/>
          <pc:sldMk cId="3202849995" sldId="568"/>
        </pc:sldMkLst>
        <pc:spChg chg="mod">
          <ac:chgData name="范 平淹" userId="1a33dfcf6d2a2a42" providerId="LiveId" clId="{3F8FB084-5C36-4C23-A8AF-C6EEEA67C350}" dt="2020-09-12T09:06:49.834" v="1872" actId="403"/>
          <ac:spMkLst>
            <pc:docMk/>
            <pc:sldMk cId="3202849995" sldId="568"/>
            <ac:spMk id="13" creationId="{00000000-0000-0000-0000-000000000000}"/>
          </ac:spMkLst>
        </pc:spChg>
        <pc:picChg chg="add del">
          <ac:chgData name="范 平淹" userId="1a33dfcf6d2a2a42" providerId="LiveId" clId="{3F8FB084-5C36-4C23-A8AF-C6EEEA67C350}" dt="2020-09-12T06:57:59.577" v="208" actId="478"/>
          <ac:picMkLst>
            <pc:docMk/>
            <pc:sldMk cId="3202849995" sldId="568"/>
            <ac:picMk id="2" creationId="{C9C99C1E-EE50-434E-AC91-B25A5905A5DE}"/>
          </ac:picMkLst>
        </pc:picChg>
      </pc:sldChg>
      <pc:sldChg chg="modSp del mod">
        <pc:chgData name="范 平淹" userId="1a33dfcf6d2a2a42" providerId="LiveId" clId="{3F8FB084-5C36-4C23-A8AF-C6EEEA67C350}" dt="2020-09-12T07:00:26.162" v="223" actId="47"/>
        <pc:sldMkLst>
          <pc:docMk/>
          <pc:sldMk cId="2903216759" sldId="569"/>
        </pc:sldMkLst>
        <pc:spChg chg="mod">
          <ac:chgData name="范 平淹" userId="1a33dfcf6d2a2a42" providerId="LiveId" clId="{3F8FB084-5C36-4C23-A8AF-C6EEEA67C350}" dt="2020-09-12T07:00:21.020" v="222" actId="1076"/>
          <ac:spMkLst>
            <pc:docMk/>
            <pc:sldMk cId="2903216759" sldId="569"/>
            <ac:spMk id="13" creationId="{00000000-0000-0000-0000-000000000000}"/>
          </ac:spMkLst>
        </pc:spChg>
      </pc:sldChg>
      <pc:sldChg chg="add del">
        <pc:chgData name="范 平淹" userId="1a33dfcf6d2a2a42" providerId="LiveId" clId="{3F8FB084-5C36-4C23-A8AF-C6EEEA67C350}" dt="2020-09-12T06:59:54.702" v="214"/>
        <pc:sldMkLst>
          <pc:docMk/>
          <pc:sldMk cId="574374632" sldId="570"/>
        </pc:sldMkLst>
      </pc:sldChg>
      <pc:sldChg chg="modSp mod">
        <pc:chgData name="范 平淹" userId="1a33dfcf6d2a2a42" providerId="LiveId" clId="{3F8FB084-5C36-4C23-A8AF-C6EEEA67C350}" dt="2020-09-12T07:00:31.972" v="225" actId="20577"/>
        <pc:sldMkLst>
          <pc:docMk/>
          <pc:sldMk cId="2504663484" sldId="570"/>
        </pc:sldMkLst>
        <pc:spChg chg="mod">
          <ac:chgData name="范 平淹" userId="1a33dfcf6d2a2a42" providerId="LiveId" clId="{3F8FB084-5C36-4C23-A8AF-C6EEEA67C350}" dt="2020-09-12T07:00:31.972" v="225" actId="20577"/>
          <ac:spMkLst>
            <pc:docMk/>
            <pc:sldMk cId="2504663484" sldId="570"/>
            <ac:spMk id="39" creationId="{00000000-0000-0000-0000-000000000000}"/>
          </ac:spMkLst>
        </pc:spChg>
      </pc:sldChg>
      <pc:sldChg chg="modSp mod">
        <pc:chgData name="范 平淹" userId="1a33dfcf6d2a2a42" providerId="LiveId" clId="{3F8FB084-5C36-4C23-A8AF-C6EEEA67C350}" dt="2020-09-12T07:46:08.757" v="263" actId="115"/>
        <pc:sldMkLst>
          <pc:docMk/>
          <pc:sldMk cId="2997865112" sldId="571"/>
        </pc:sldMkLst>
        <pc:spChg chg="mod">
          <ac:chgData name="范 平淹" userId="1a33dfcf6d2a2a42" providerId="LiveId" clId="{3F8FB084-5C36-4C23-A8AF-C6EEEA67C350}" dt="2020-09-12T07:46:08.757" v="263" actId="115"/>
          <ac:spMkLst>
            <pc:docMk/>
            <pc:sldMk cId="2997865112" sldId="571"/>
            <ac:spMk id="39" creationId="{00000000-0000-0000-0000-000000000000}"/>
          </ac:spMkLst>
        </pc:spChg>
      </pc:sldChg>
      <pc:sldChg chg="modSp mod">
        <pc:chgData name="范 平淹" userId="1a33dfcf6d2a2a42" providerId="LiveId" clId="{3F8FB084-5C36-4C23-A8AF-C6EEEA67C350}" dt="2020-09-12T07:47:12.436" v="280" actId="1076"/>
        <pc:sldMkLst>
          <pc:docMk/>
          <pc:sldMk cId="3334372716" sldId="572"/>
        </pc:sldMkLst>
        <pc:spChg chg="mod">
          <ac:chgData name="范 平淹" userId="1a33dfcf6d2a2a42" providerId="LiveId" clId="{3F8FB084-5C36-4C23-A8AF-C6EEEA67C350}" dt="2020-09-12T07:47:12.436" v="280" actId="1076"/>
          <ac:spMkLst>
            <pc:docMk/>
            <pc:sldMk cId="3334372716" sldId="572"/>
            <ac:spMk id="39" creationId="{00000000-0000-0000-0000-000000000000}"/>
          </ac:spMkLst>
        </pc:spChg>
      </pc:sldChg>
      <pc:sldChg chg="modSp mod">
        <pc:chgData name="范 平淹" userId="1a33dfcf6d2a2a42" providerId="LiveId" clId="{3F8FB084-5C36-4C23-A8AF-C6EEEA67C350}" dt="2020-09-12T07:51:26.358" v="361" actId="113"/>
        <pc:sldMkLst>
          <pc:docMk/>
          <pc:sldMk cId="1845728339" sldId="573"/>
        </pc:sldMkLst>
        <pc:spChg chg="mod">
          <ac:chgData name="范 平淹" userId="1a33dfcf6d2a2a42" providerId="LiveId" clId="{3F8FB084-5C36-4C23-A8AF-C6EEEA67C350}" dt="2020-09-12T07:51:26.358" v="361" actId="113"/>
          <ac:spMkLst>
            <pc:docMk/>
            <pc:sldMk cId="1845728339" sldId="573"/>
            <ac:spMk id="39" creationId="{00000000-0000-0000-0000-000000000000}"/>
          </ac:spMkLst>
        </pc:spChg>
      </pc:sldChg>
      <pc:sldChg chg="addSp delSp modSp mod modAnim">
        <pc:chgData name="范 平淹" userId="1a33dfcf6d2a2a42" providerId="LiveId" clId="{3F8FB084-5C36-4C23-A8AF-C6EEEA67C350}" dt="2020-09-12T07:54:16.388" v="421" actId="1076"/>
        <pc:sldMkLst>
          <pc:docMk/>
          <pc:sldMk cId="1514671967" sldId="574"/>
        </pc:sldMkLst>
        <pc:spChg chg="del">
          <ac:chgData name="范 平淹" userId="1a33dfcf6d2a2a42" providerId="LiveId" clId="{3F8FB084-5C36-4C23-A8AF-C6EEEA67C350}" dt="2020-09-12T07:50:31.936" v="353" actId="478"/>
          <ac:spMkLst>
            <pc:docMk/>
            <pc:sldMk cId="1514671967" sldId="574"/>
            <ac:spMk id="39" creationId="{00000000-0000-0000-0000-000000000000}"/>
          </ac:spMkLst>
        </pc:spChg>
        <pc:picChg chg="add mod">
          <ac:chgData name="范 平淹" userId="1a33dfcf6d2a2a42" providerId="LiveId" clId="{3F8FB084-5C36-4C23-A8AF-C6EEEA67C350}" dt="2020-09-12T07:54:16.388" v="421" actId="1076"/>
          <ac:picMkLst>
            <pc:docMk/>
            <pc:sldMk cId="1514671967" sldId="574"/>
            <ac:picMk id="3" creationId="{0FD676C7-6107-405D-A269-009B0FCB2FEF}"/>
          </ac:picMkLst>
        </pc:picChg>
      </pc:sldChg>
      <pc:sldChg chg="modSp mod">
        <pc:chgData name="范 平淹" userId="1a33dfcf6d2a2a42" providerId="LiveId" clId="{3F8FB084-5C36-4C23-A8AF-C6EEEA67C350}" dt="2020-09-12T07:54:31.670" v="425" actId="403"/>
        <pc:sldMkLst>
          <pc:docMk/>
          <pc:sldMk cId="108961670" sldId="575"/>
        </pc:sldMkLst>
        <pc:spChg chg="mod">
          <ac:chgData name="范 平淹" userId="1a33dfcf6d2a2a42" providerId="LiveId" clId="{3F8FB084-5C36-4C23-A8AF-C6EEEA67C350}" dt="2020-09-12T07:54:31.670" v="425" actId="403"/>
          <ac:spMkLst>
            <pc:docMk/>
            <pc:sldMk cId="108961670" sldId="575"/>
            <ac:spMk id="39" creationId="{00000000-0000-0000-0000-000000000000}"/>
          </ac:spMkLst>
        </pc:spChg>
      </pc:sldChg>
      <pc:sldChg chg="modSp mod">
        <pc:chgData name="范 平淹" userId="1a33dfcf6d2a2a42" providerId="LiveId" clId="{3F8FB084-5C36-4C23-A8AF-C6EEEA67C350}" dt="2020-09-12T07:55:53.512" v="456" actId="404"/>
        <pc:sldMkLst>
          <pc:docMk/>
          <pc:sldMk cId="3667879582" sldId="576"/>
        </pc:sldMkLst>
        <pc:spChg chg="mod">
          <ac:chgData name="范 平淹" userId="1a33dfcf6d2a2a42" providerId="LiveId" clId="{3F8FB084-5C36-4C23-A8AF-C6EEEA67C350}" dt="2020-09-12T07:55:53.512" v="456" actId="404"/>
          <ac:spMkLst>
            <pc:docMk/>
            <pc:sldMk cId="3667879582" sldId="576"/>
            <ac:spMk id="39" creationId="{00000000-0000-0000-0000-000000000000}"/>
          </ac:spMkLst>
        </pc:spChg>
      </pc:sldChg>
      <pc:sldChg chg="modSp mod">
        <pc:chgData name="范 平淹" userId="1a33dfcf6d2a2a42" providerId="LiveId" clId="{3F8FB084-5C36-4C23-A8AF-C6EEEA67C350}" dt="2020-09-12T07:56:52.215" v="460" actId="20577"/>
        <pc:sldMkLst>
          <pc:docMk/>
          <pc:sldMk cId="371897070" sldId="577"/>
        </pc:sldMkLst>
        <pc:spChg chg="mod">
          <ac:chgData name="范 平淹" userId="1a33dfcf6d2a2a42" providerId="LiveId" clId="{3F8FB084-5C36-4C23-A8AF-C6EEEA67C350}" dt="2020-09-12T07:56:52.215" v="460" actId="20577"/>
          <ac:spMkLst>
            <pc:docMk/>
            <pc:sldMk cId="371897070" sldId="577"/>
            <ac:spMk id="39" creationId="{00000000-0000-0000-0000-000000000000}"/>
          </ac:spMkLst>
        </pc:spChg>
      </pc:sldChg>
      <pc:sldChg chg="modSp mod">
        <pc:chgData name="范 平淹" userId="1a33dfcf6d2a2a42" providerId="LiveId" clId="{3F8FB084-5C36-4C23-A8AF-C6EEEA67C350}" dt="2020-09-12T07:57:41.367" v="471" actId="120"/>
        <pc:sldMkLst>
          <pc:docMk/>
          <pc:sldMk cId="3582197769" sldId="578"/>
        </pc:sldMkLst>
        <pc:spChg chg="mod">
          <ac:chgData name="范 平淹" userId="1a33dfcf6d2a2a42" providerId="LiveId" clId="{3F8FB084-5C36-4C23-A8AF-C6EEEA67C350}" dt="2020-09-12T07:57:41.367" v="471" actId="120"/>
          <ac:spMkLst>
            <pc:docMk/>
            <pc:sldMk cId="3582197769" sldId="578"/>
            <ac:spMk id="39" creationId="{00000000-0000-0000-0000-000000000000}"/>
          </ac:spMkLst>
        </pc:spChg>
      </pc:sldChg>
      <pc:sldChg chg="modSp mod">
        <pc:chgData name="范 平淹" userId="1a33dfcf6d2a2a42" providerId="LiveId" clId="{3F8FB084-5C36-4C23-A8AF-C6EEEA67C350}" dt="2020-09-12T07:58:13.565" v="472"/>
        <pc:sldMkLst>
          <pc:docMk/>
          <pc:sldMk cId="4053588206" sldId="579"/>
        </pc:sldMkLst>
        <pc:spChg chg="mod">
          <ac:chgData name="范 平淹" userId="1a33dfcf6d2a2a42" providerId="LiveId" clId="{3F8FB084-5C36-4C23-A8AF-C6EEEA67C350}" dt="2020-09-12T07:58:13.565" v="472"/>
          <ac:spMkLst>
            <pc:docMk/>
            <pc:sldMk cId="4053588206" sldId="579"/>
            <ac:spMk id="39" creationId="{00000000-0000-0000-0000-000000000000}"/>
          </ac:spMkLst>
        </pc:spChg>
      </pc:sldChg>
      <pc:sldChg chg="modSp mod">
        <pc:chgData name="范 平淹" userId="1a33dfcf6d2a2a42" providerId="LiveId" clId="{3F8FB084-5C36-4C23-A8AF-C6EEEA67C350}" dt="2020-09-12T07:58:32.716" v="473"/>
        <pc:sldMkLst>
          <pc:docMk/>
          <pc:sldMk cId="4200354018" sldId="580"/>
        </pc:sldMkLst>
        <pc:spChg chg="mod">
          <ac:chgData name="范 平淹" userId="1a33dfcf6d2a2a42" providerId="LiveId" clId="{3F8FB084-5C36-4C23-A8AF-C6EEEA67C350}" dt="2020-09-12T07:58:32.716" v="473"/>
          <ac:spMkLst>
            <pc:docMk/>
            <pc:sldMk cId="4200354018" sldId="580"/>
            <ac:spMk id="39" creationId="{00000000-0000-0000-0000-000000000000}"/>
          </ac:spMkLst>
        </pc:spChg>
      </pc:sldChg>
      <pc:sldChg chg="modSp mod">
        <pc:chgData name="范 平淹" userId="1a33dfcf6d2a2a42" providerId="LiveId" clId="{3F8FB084-5C36-4C23-A8AF-C6EEEA67C350}" dt="2020-09-12T08:02:20.515" v="540"/>
        <pc:sldMkLst>
          <pc:docMk/>
          <pc:sldMk cId="4177352316" sldId="581"/>
        </pc:sldMkLst>
        <pc:spChg chg="mod">
          <ac:chgData name="范 平淹" userId="1a33dfcf6d2a2a42" providerId="LiveId" clId="{3F8FB084-5C36-4C23-A8AF-C6EEEA67C350}" dt="2020-09-12T08:02:20.515" v="540"/>
          <ac:spMkLst>
            <pc:docMk/>
            <pc:sldMk cId="4177352316" sldId="581"/>
            <ac:spMk id="39" creationId="{00000000-0000-0000-0000-000000000000}"/>
          </ac:spMkLst>
        </pc:spChg>
      </pc:sldChg>
      <pc:sldChg chg="modSp mod">
        <pc:chgData name="范 平淹" userId="1a33dfcf6d2a2a42" providerId="LiveId" clId="{3F8FB084-5C36-4C23-A8AF-C6EEEA67C350}" dt="2020-09-12T08:02:38.009" v="545"/>
        <pc:sldMkLst>
          <pc:docMk/>
          <pc:sldMk cId="2420205949" sldId="582"/>
        </pc:sldMkLst>
        <pc:spChg chg="mod">
          <ac:chgData name="范 平淹" userId="1a33dfcf6d2a2a42" providerId="LiveId" clId="{3F8FB084-5C36-4C23-A8AF-C6EEEA67C350}" dt="2020-09-12T08:02:38.009" v="545"/>
          <ac:spMkLst>
            <pc:docMk/>
            <pc:sldMk cId="2420205949" sldId="582"/>
            <ac:spMk id="39" creationId="{00000000-0000-0000-0000-000000000000}"/>
          </ac:spMkLst>
        </pc:spChg>
      </pc:sldChg>
      <pc:sldChg chg="modSp mod">
        <pc:chgData name="范 平淹" userId="1a33dfcf6d2a2a42" providerId="LiveId" clId="{3F8FB084-5C36-4C23-A8AF-C6EEEA67C350}" dt="2020-09-12T08:03:34.964" v="567"/>
        <pc:sldMkLst>
          <pc:docMk/>
          <pc:sldMk cId="3749852105" sldId="583"/>
        </pc:sldMkLst>
        <pc:spChg chg="mod">
          <ac:chgData name="范 平淹" userId="1a33dfcf6d2a2a42" providerId="LiveId" clId="{3F8FB084-5C36-4C23-A8AF-C6EEEA67C350}" dt="2020-09-12T08:03:34.964" v="567"/>
          <ac:spMkLst>
            <pc:docMk/>
            <pc:sldMk cId="3749852105" sldId="583"/>
            <ac:spMk id="39" creationId="{00000000-0000-0000-0000-000000000000}"/>
          </ac:spMkLst>
        </pc:spChg>
      </pc:sldChg>
      <pc:sldChg chg="modSp mod">
        <pc:chgData name="范 平淹" userId="1a33dfcf6d2a2a42" providerId="LiveId" clId="{3F8FB084-5C36-4C23-A8AF-C6EEEA67C350}" dt="2020-09-12T08:05:24.456" v="593" actId="1076"/>
        <pc:sldMkLst>
          <pc:docMk/>
          <pc:sldMk cId="1416006137" sldId="584"/>
        </pc:sldMkLst>
        <pc:spChg chg="mod">
          <ac:chgData name="范 平淹" userId="1a33dfcf6d2a2a42" providerId="LiveId" clId="{3F8FB084-5C36-4C23-A8AF-C6EEEA67C350}" dt="2020-09-12T08:05:24.456" v="593" actId="1076"/>
          <ac:spMkLst>
            <pc:docMk/>
            <pc:sldMk cId="1416006137" sldId="584"/>
            <ac:spMk id="39" creationId="{00000000-0000-0000-0000-000000000000}"/>
          </ac:spMkLst>
        </pc:spChg>
      </pc:sldChg>
      <pc:sldChg chg="modSp mod">
        <pc:chgData name="范 平淹" userId="1a33dfcf6d2a2a42" providerId="LiveId" clId="{3F8FB084-5C36-4C23-A8AF-C6EEEA67C350}" dt="2020-09-12T08:08:03.724" v="669" actId="115"/>
        <pc:sldMkLst>
          <pc:docMk/>
          <pc:sldMk cId="1816700863" sldId="585"/>
        </pc:sldMkLst>
        <pc:spChg chg="mod">
          <ac:chgData name="范 平淹" userId="1a33dfcf6d2a2a42" providerId="LiveId" clId="{3F8FB084-5C36-4C23-A8AF-C6EEEA67C350}" dt="2020-09-12T08:08:03.724" v="669" actId="115"/>
          <ac:spMkLst>
            <pc:docMk/>
            <pc:sldMk cId="1816700863" sldId="585"/>
            <ac:spMk id="39" creationId="{00000000-0000-0000-0000-000000000000}"/>
          </ac:spMkLst>
        </pc:spChg>
      </pc:sldChg>
      <pc:sldChg chg="modSp mod">
        <pc:chgData name="范 平淹" userId="1a33dfcf6d2a2a42" providerId="LiveId" clId="{3F8FB084-5C36-4C23-A8AF-C6EEEA67C350}" dt="2020-09-12T08:08:42.472" v="680" actId="115"/>
        <pc:sldMkLst>
          <pc:docMk/>
          <pc:sldMk cId="641060132" sldId="586"/>
        </pc:sldMkLst>
        <pc:spChg chg="mod">
          <ac:chgData name="范 平淹" userId="1a33dfcf6d2a2a42" providerId="LiveId" clId="{3F8FB084-5C36-4C23-A8AF-C6EEEA67C350}" dt="2020-09-12T08:08:42.472" v="680" actId="115"/>
          <ac:spMkLst>
            <pc:docMk/>
            <pc:sldMk cId="641060132" sldId="586"/>
            <ac:spMk id="39" creationId="{00000000-0000-0000-0000-000000000000}"/>
          </ac:spMkLst>
        </pc:spChg>
      </pc:sldChg>
      <pc:sldChg chg="modSp mod">
        <pc:chgData name="范 平淹" userId="1a33dfcf6d2a2a42" providerId="LiveId" clId="{3F8FB084-5C36-4C23-A8AF-C6EEEA67C350}" dt="2020-09-12T08:10:08.071" v="683" actId="20577"/>
        <pc:sldMkLst>
          <pc:docMk/>
          <pc:sldMk cId="2196667182" sldId="587"/>
        </pc:sldMkLst>
        <pc:spChg chg="mod">
          <ac:chgData name="范 平淹" userId="1a33dfcf6d2a2a42" providerId="LiveId" clId="{3F8FB084-5C36-4C23-A8AF-C6EEEA67C350}" dt="2020-09-12T08:10:08.071" v="683" actId="20577"/>
          <ac:spMkLst>
            <pc:docMk/>
            <pc:sldMk cId="2196667182" sldId="587"/>
            <ac:spMk id="39" creationId="{00000000-0000-0000-0000-000000000000}"/>
          </ac:spMkLst>
        </pc:spChg>
      </pc:sldChg>
      <pc:sldChg chg="modSp mod">
        <pc:chgData name="范 平淹" userId="1a33dfcf6d2a2a42" providerId="LiveId" clId="{3F8FB084-5C36-4C23-A8AF-C6EEEA67C350}" dt="2020-09-12T08:11:33.840" v="721" actId="20577"/>
        <pc:sldMkLst>
          <pc:docMk/>
          <pc:sldMk cId="499718767" sldId="588"/>
        </pc:sldMkLst>
        <pc:spChg chg="mod">
          <ac:chgData name="范 平淹" userId="1a33dfcf6d2a2a42" providerId="LiveId" clId="{3F8FB084-5C36-4C23-A8AF-C6EEEA67C350}" dt="2020-09-12T08:11:33.840" v="721" actId="20577"/>
          <ac:spMkLst>
            <pc:docMk/>
            <pc:sldMk cId="499718767" sldId="588"/>
            <ac:spMk id="39" creationId="{00000000-0000-0000-0000-000000000000}"/>
          </ac:spMkLst>
        </pc:spChg>
      </pc:sldChg>
      <pc:sldChg chg="modSp mod">
        <pc:chgData name="范 平淹" userId="1a33dfcf6d2a2a42" providerId="LiveId" clId="{3F8FB084-5C36-4C23-A8AF-C6EEEA67C350}" dt="2020-09-12T08:12:31.375" v="752" actId="1076"/>
        <pc:sldMkLst>
          <pc:docMk/>
          <pc:sldMk cId="1848209600" sldId="589"/>
        </pc:sldMkLst>
        <pc:spChg chg="mod">
          <ac:chgData name="范 平淹" userId="1a33dfcf6d2a2a42" providerId="LiveId" clId="{3F8FB084-5C36-4C23-A8AF-C6EEEA67C350}" dt="2020-09-12T08:12:31.375" v="752" actId="1076"/>
          <ac:spMkLst>
            <pc:docMk/>
            <pc:sldMk cId="1848209600" sldId="589"/>
            <ac:spMk id="39" creationId="{00000000-0000-0000-0000-000000000000}"/>
          </ac:spMkLst>
        </pc:spChg>
      </pc:sldChg>
      <pc:sldChg chg="modSp mod">
        <pc:chgData name="范 平淹" userId="1a33dfcf6d2a2a42" providerId="LiveId" clId="{3F8FB084-5C36-4C23-A8AF-C6EEEA67C350}" dt="2020-09-12T08:13:00.579" v="757" actId="403"/>
        <pc:sldMkLst>
          <pc:docMk/>
          <pc:sldMk cId="2294771048" sldId="590"/>
        </pc:sldMkLst>
        <pc:spChg chg="mod">
          <ac:chgData name="范 平淹" userId="1a33dfcf6d2a2a42" providerId="LiveId" clId="{3F8FB084-5C36-4C23-A8AF-C6EEEA67C350}" dt="2020-09-12T08:13:00.579" v="757" actId="403"/>
          <ac:spMkLst>
            <pc:docMk/>
            <pc:sldMk cId="2294771048" sldId="590"/>
            <ac:spMk id="39" creationId="{00000000-0000-0000-0000-000000000000}"/>
          </ac:spMkLst>
        </pc:spChg>
      </pc:sldChg>
      <pc:sldChg chg="modSp mod">
        <pc:chgData name="范 平淹" userId="1a33dfcf6d2a2a42" providerId="LiveId" clId="{3F8FB084-5C36-4C23-A8AF-C6EEEA67C350}" dt="2020-09-12T08:14:49.763" v="791" actId="1076"/>
        <pc:sldMkLst>
          <pc:docMk/>
          <pc:sldMk cId="913230900" sldId="591"/>
        </pc:sldMkLst>
        <pc:spChg chg="mod">
          <ac:chgData name="范 平淹" userId="1a33dfcf6d2a2a42" providerId="LiveId" clId="{3F8FB084-5C36-4C23-A8AF-C6EEEA67C350}" dt="2020-09-12T08:14:49.763" v="791" actId="1076"/>
          <ac:spMkLst>
            <pc:docMk/>
            <pc:sldMk cId="913230900" sldId="591"/>
            <ac:spMk id="39" creationId="{00000000-0000-0000-0000-000000000000}"/>
          </ac:spMkLst>
        </pc:spChg>
      </pc:sldChg>
      <pc:sldChg chg="modSp add mod">
        <pc:chgData name="范 平淹" userId="1a33dfcf6d2a2a42" providerId="LiveId" clId="{3F8FB084-5C36-4C23-A8AF-C6EEEA67C350}" dt="2020-09-12T08:17:31.808" v="852"/>
        <pc:sldMkLst>
          <pc:docMk/>
          <pc:sldMk cId="434975044" sldId="592"/>
        </pc:sldMkLst>
        <pc:spChg chg="mod">
          <ac:chgData name="范 平淹" userId="1a33dfcf6d2a2a42" providerId="LiveId" clId="{3F8FB084-5C36-4C23-A8AF-C6EEEA67C350}" dt="2020-09-12T08:17:31.808" v="852"/>
          <ac:spMkLst>
            <pc:docMk/>
            <pc:sldMk cId="434975044" sldId="592"/>
            <ac:spMk id="39" creationId="{00000000-0000-0000-0000-000000000000}"/>
          </ac:spMkLst>
        </pc:spChg>
      </pc:sldChg>
      <pc:sldChg chg="modSp mod">
        <pc:chgData name="范 平淹" userId="1a33dfcf6d2a2a42" providerId="LiveId" clId="{3F8FB084-5C36-4C23-A8AF-C6EEEA67C350}" dt="2020-09-12T08:15:07.790" v="792"/>
        <pc:sldMkLst>
          <pc:docMk/>
          <pc:sldMk cId="2199238690" sldId="593"/>
        </pc:sldMkLst>
        <pc:spChg chg="mod">
          <ac:chgData name="范 平淹" userId="1a33dfcf6d2a2a42" providerId="LiveId" clId="{3F8FB084-5C36-4C23-A8AF-C6EEEA67C350}" dt="2020-09-12T08:15:07.790" v="792"/>
          <ac:spMkLst>
            <pc:docMk/>
            <pc:sldMk cId="2199238690" sldId="593"/>
            <ac:spMk id="39" creationId="{00000000-0000-0000-0000-000000000000}"/>
          </ac:spMkLst>
        </pc:spChg>
      </pc:sldChg>
      <pc:sldChg chg="modSp mod">
        <pc:chgData name="范 平淹" userId="1a33dfcf6d2a2a42" providerId="LiveId" clId="{3F8FB084-5C36-4C23-A8AF-C6EEEA67C350}" dt="2020-09-12T08:17:20.990" v="851" actId="120"/>
        <pc:sldMkLst>
          <pc:docMk/>
          <pc:sldMk cId="564001246" sldId="594"/>
        </pc:sldMkLst>
        <pc:spChg chg="mod">
          <ac:chgData name="范 平淹" userId="1a33dfcf6d2a2a42" providerId="LiveId" clId="{3F8FB084-5C36-4C23-A8AF-C6EEEA67C350}" dt="2020-09-12T08:17:20.990" v="851" actId="120"/>
          <ac:spMkLst>
            <pc:docMk/>
            <pc:sldMk cId="564001246" sldId="594"/>
            <ac:spMk id="39" creationId="{00000000-0000-0000-0000-000000000000}"/>
          </ac:spMkLst>
        </pc:spChg>
      </pc:sldChg>
      <pc:sldChg chg="modSp mod">
        <pc:chgData name="范 平淹" userId="1a33dfcf6d2a2a42" providerId="LiveId" clId="{3F8FB084-5C36-4C23-A8AF-C6EEEA67C350}" dt="2020-09-12T08:18:35.630" v="868"/>
        <pc:sldMkLst>
          <pc:docMk/>
          <pc:sldMk cId="3073693552" sldId="595"/>
        </pc:sldMkLst>
        <pc:spChg chg="mod">
          <ac:chgData name="范 平淹" userId="1a33dfcf6d2a2a42" providerId="LiveId" clId="{3F8FB084-5C36-4C23-A8AF-C6EEEA67C350}" dt="2020-09-12T08:18:35.630" v="868"/>
          <ac:spMkLst>
            <pc:docMk/>
            <pc:sldMk cId="3073693552" sldId="595"/>
            <ac:spMk id="39" creationId="{00000000-0000-0000-0000-000000000000}"/>
          </ac:spMkLst>
        </pc:spChg>
      </pc:sldChg>
      <pc:sldChg chg="del">
        <pc:chgData name="范 平淹" userId="1a33dfcf6d2a2a42" providerId="LiveId" clId="{3F8FB084-5C36-4C23-A8AF-C6EEEA67C350}" dt="2020-09-12T08:18:23.430" v="862" actId="47"/>
        <pc:sldMkLst>
          <pc:docMk/>
          <pc:sldMk cId="2673588873" sldId="596"/>
        </pc:sldMkLst>
      </pc:sldChg>
      <pc:sldChg chg="modSp mod">
        <pc:chgData name="范 平淹" userId="1a33dfcf6d2a2a42" providerId="LiveId" clId="{3F8FB084-5C36-4C23-A8AF-C6EEEA67C350}" dt="2020-09-12T08:18:19.952" v="861"/>
        <pc:sldMkLst>
          <pc:docMk/>
          <pc:sldMk cId="2334149399" sldId="597"/>
        </pc:sldMkLst>
        <pc:spChg chg="mod">
          <ac:chgData name="范 平淹" userId="1a33dfcf6d2a2a42" providerId="LiveId" clId="{3F8FB084-5C36-4C23-A8AF-C6EEEA67C350}" dt="2020-09-12T08:18:19.952" v="861"/>
          <ac:spMkLst>
            <pc:docMk/>
            <pc:sldMk cId="2334149399" sldId="597"/>
            <ac:spMk id="39" creationId="{00000000-0000-0000-0000-000000000000}"/>
          </ac:spMkLst>
        </pc:spChg>
      </pc:sldChg>
      <pc:sldChg chg="modSp mod">
        <pc:chgData name="范 平淹" userId="1a33dfcf6d2a2a42" providerId="LiveId" clId="{3F8FB084-5C36-4C23-A8AF-C6EEEA67C350}" dt="2020-09-12T08:18:54.402" v="880" actId="20577"/>
        <pc:sldMkLst>
          <pc:docMk/>
          <pc:sldMk cId="3360834994" sldId="598"/>
        </pc:sldMkLst>
        <pc:spChg chg="mod">
          <ac:chgData name="范 平淹" userId="1a33dfcf6d2a2a42" providerId="LiveId" clId="{3F8FB084-5C36-4C23-A8AF-C6EEEA67C350}" dt="2020-09-12T08:18:54.402" v="880" actId="20577"/>
          <ac:spMkLst>
            <pc:docMk/>
            <pc:sldMk cId="3360834994" sldId="598"/>
            <ac:spMk id="39" creationId="{00000000-0000-0000-0000-000000000000}"/>
          </ac:spMkLst>
        </pc:spChg>
      </pc:sldChg>
      <pc:sldChg chg="modSp mod">
        <pc:chgData name="范 平淹" userId="1a33dfcf6d2a2a42" providerId="LiveId" clId="{3F8FB084-5C36-4C23-A8AF-C6EEEA67C350}" dt="2020-09-12T08:20:17.384" v="896" actId="1076"/>
        <pc:sldMkLst>
          <pc:docMk/>
          <pc:sldMk cId="2548034829" sldId="599"/>
        </pc:sldMkLst>
        <pc:spChg chg="mod">
          <ac:chgData name="范 平淹" userId="1a33dfcf6d2a2a42" providerId="LiveId" clId="{3F8FB084-5C36-4C23-A8AF-C6EEEA67C350}" dt="2020-09-12T08:20:17.384" v="896" actId="1076"/>
          <ac:spMkLst>
            <pc:docMk/>
            <pc:sldMk cId="2548034829" sldId="599"/>
            <ac:spMk id="13" creationId="{00000000-0000-0000-0000-000000000000}"/>
          </ac:spMkLst>
        </pc:spChg>
      </pc:sldChg>
      <pc:sldChg chg="modSp mod">
        <pc:chgData name="范 平淹" userId="1a33dfcf6d2a2a42" providerId="LiveId" clId="{3F8FB084-5C36-4C23-A8AF-C6EEEA67C350}" dt="2020-09-12T08:21:00.049" v="903" actId="404"/>
        <pc:sldMkLst>
          <pc:docMk/>
          <pc:sldMk cId="2494015009" sldId="600"/>
        </pc:sldMkLst>
        <pc:spChg chg="mod">
          <ac:chgData name="范 平淹" userId="1a33dfcf6d2a2a42" providerId="LiveId" clId="{3F8FB084-5C36-4C23-A8AF-C6EEEA67C350}" dt="2020-09-12T08:21:00.049" v="903" actId="404"/>
          <ac:spMkLst>
            <pc:docMk/>
            <pc:sldMk cId="2494015009" sldId="600"/>
            <ac:spMk id="13" creationId="{00000000-0000-0000-0000-000000000000}"/>
          </ac:spMkLst>
        </pc:spChg>
      </pc:sldChg>
      <pc:sldChg chg="modSp mod">
        <pc:chgData name="范 平淹" userId="1a33dfcf6d2a2a42" providerId="LiveId" clId="{3F8FB084-5C36-4C23-A8AF-C6EEEA67C350}" dt="2020-09-12T08:24:27.205" v="908" actId="404"/>
        <pc:sldMkLst>
          <pc:docMk/>
          <pc:sldMk cId="1464214585" sldId="601"/>
        </pc:sldMkLst>
        <pc:spChg chg="mod">
          <ac:chgData name="范 平淹" userId="1a33dfcf6d2a2a42" providerId="LiveId" clId="{3F8FB084-5C36-4C23-A8AF-C6EEEA67C350}" dt="2020-09-12T08:24:27.205" v="908" actId="404"/>
          <ac:spMkLst>
            <pc:docMk/>
            <pc:sldMk cId="1464214585" sldId="601"/>
            <ac:spMk id="13" creationId="{00000000-0000-0000-0000-000000000000}"/>
          </ac:spMkLst>
        </pc:spChg>
      </pc:sldChg>
      <pc:sldChg chg="modSp mod">
        <pc:chgData name="范 平淹" userId="1a33dfcf6d2a2a42" providerId="LiveId" clId="{3F8FB084-5C36-4C23-A8AF-C6EEEA67C350}" dt="2020-09-12T08:25:32.020" v="929" actId="1076"/>
        <pc:sldMkLst>
          <pc:docMk/>
          <pc:sldMk cId="3150692552" sldId="602"/>
        </pc:sldMkLst>
        <pc:spChg chg="mod">
          <ac:chgData name="范 平淹" userId="1a33dfcf6d2a2a42" providerId="LiveId" clId="{3F8FB084-5C36-4C23-A8AF-C6EEEA67C350}" dt="2020-09-12T08:25:32.020" v="929" actId="1076"/>
          <ac:spMkLst>
            <pc:docMk/>
            <pc:sldMk cId="3150692552" sldId="602"/>
            <ac:spMk id="13" creationId="{00000000-0000-0000-0000-000000000000}"/>
          </ac:spMkLst>
        </pc:spChg>
      </pc:sldChg>
      <pc:sldChg chg="modSp mod">
        <pc:chgData name="范 平淹" userId="1a33dfcf6d2a2a42" providerId="LiveId" clId="{3F8FB084-5C36-4C23-A8AF-C6EEEA67C350}" dt="2020-09-12T08:26:03.632" v="938"/>
        <pc:sldMkLst>
          <pc:docMk/>
          <pc:sldMk cId="1475223382" sldId="603"/>
        </pc:sldMkLst>
        <pc:spChg chg="mod">
          <ac:chgData name="范 平淹" userId="1a33dfcf6d2a2a42" providerId="LiveId" clId="{3F8FB084-5C36-4C23-A8AF-C6EEEA67C350}" dt="2020-09-12T08:26:03.632" v="938"/>
          <ac:spMkLst>
            <pc:docMk/>
            <pc:sldMk cId="1475223382" sldId="603"/>
            <ac:spMk id="39" creationId="{00000000-0000-0000-0000-000000000000}"/>
          </ac:spMkLst>
        </pc:spChg>
      </pc:sldChg>
      <pc:sldChg chg="modSp mod">
        <pc:chgData name="范 平淹" userId="1a33dfcf6d2a2a42" providerId="LiveId" clId="{3F8FB084-5C36-4C23-A8AF-C6EEEA67C350}" dt="2020-09-12T08:26:57.790" v="944" actId="404"/>
        <pc:sldMkLst>
          <pc:docMk/>
          <pc:sldMk cId="2983251259" sldId="604"/>
        </pc:sldMkLst>
        <pc:spChg chg="mod">
          <ac:chgData name="范 平淹" userId="1a33dfcf6d2a2a42" providerId="LiveId" clId="{3F8FB084-5C36-4C23-A8AF-C6EEEA67C350}" dt="2020-09-12T08:26:57.790" v="944" actId="404"/>
          <ac:spMkLst>
            <pc:docMk/>
            <pc:sldMk cId="2983251259" sldId="604"/>
            <ac:spMk id="13" creationId="{00000000-0000-0000-0000-000000000000}"/>
          </ac:spMkLst>
        </pc:spChg>
      </pc:sldChg>
      <pc:sldChg chg="modSp mod">
        <pc:chgData name="范 平淹" userId="1a33dfcf6d2a2a42" providerId="LiveId" clId="{3F8FB084-5C36-4C23-A8AF-C6EEEA67C350}" dt="2020-09-12T08:30:46.167" v="1072" actId="115"/>
        <pc:sldMkLst>
          <pc:docMk/>
          <pc:sldMk cId="1878340803" sldId="605"/>
        </pc:sldMkLst>
        <pc:spChg chg="mod">
          <ac:chgData name="范 平淹" userId="1a33dfcf6d2a2a42" providerId="LiveId" clId="{3F8FB084-5C36-4C23-A8AF-C6EEEA67C350}" dt="2020-09-12T08:30:46.167" v="1072" actId="115"/>
          <ac:spMkLst>
            <pc:docMk/>
            <pc:sldMk cId="1878340803" sldId="605"/>
            <ac:spMk id="13" creationId="{00000000-0000-0000-0000-000000000000}"/>
          </ac:spMkLst>
        </pc:spChg>
      </pc:sldChg>
      <pc:sldChg chg="modSp mod">
        <pc:chgData name="范 平淹" userId="1a33dfcf6d2a2a42" providerId="LiveId" clId="{3F8FB084-5C36-4C23-A8AF-C6EEEA67C350}" dt="2020-09-12T08:31:24.916" v="1084"/>
        <pc:sldMkLst>
          <pc:docMk/>
          <pc:sldMk cId="3432453077" sldId="606"/>
        </pc:sldMkLst>
        <pc:spChg chg="mod">
          <ac:chgData name="范 平淹" userId="1a33dfcf6d2a2a42" providerId="LiveId" clId="{3F8FB084-5C36-4C23-A8AF-C6EEEA67C350}" dt="2020-09-12T08:31:24.916" v="1084"/>
          <ac:spMkLst>
            <pc:docMk/>
            <pc:sldMk cId="3432453077" sldId="606"/>
            <ac:spMk id="39" creationId="{00000000-0000-0000-0000-000000000000}"/>
          </ac:spMkLst>
        </pc:spChg>
      </pc:sldChg>
      <pc:sldChg chg="modSp mod">
        <pc:chgData name="范 平淹" userId="1a33dfcf6d2a2a42" providerId="LiveId" clId="{3F8FB084-5C36-4C23-A8AF-C6EEEA67C350}" dt="2020-09-12T08:33:55.053" v="1106" actId="403"/>
        <pc:sldMkLst>
          <pc:docMk/>
          <pc:sldMk cId="3077381082" sldId="607"/>
        </pc:sldMkLst>
        <pc:spChg chg="mod">
          <ac:chgData name="范 平淹" userId="1a33dfcf6d2a2a42" providerId="LiveId" clId="{3F8FB084-5C36-4C23-A8AF-C6EEEA67C350}" dt="2020-09-12T08:33:55.053" v="1106" actId="403"/>
          <ac:spMkLst>
            <pc:docMk/>
            <pc:sldMk cId="3077381082" sldId="607"/>
            <ac:spMk id="13" creationId="{00000000-0000-0000-0000-000000000000}"/>
          </ac:spMkLst>
        </pc:spChg>
      </pc:sldChg>
      <pc:sldChg chg="modSp mod">
        <pc:chgData name="范 平淹" userId="1a33dfcf6d2a2a42" providerId="LiveId" clId="{3F8FB084-5C36-4C23-A8AF-C6EEEA67C350}" dt="2020-09-12T08:36:37.286" v="1237"/>
        <pc:sldMkLst>
          <pc:docMk/>
          <pc:sldMk cId="2962785423" sldId="608"/>
        </pc:sldMkLst>
        <pc:spChg chg="mod">
          <ac:chgData name="范 平淹" userId="1a33dfcf6d2a2a42" providerId="LiveId" clId="{3F8FB084-5C36-4C23-A8AF-C6EEEA67C350}" dt="2020-09-12T08:36:37.286" v="1237"/>
          <ac:spMkLst>
            <pc:docMk/>
            <pc:sldMk cId="2962785423" sldId="608"/>
            <ac:spMk id="13" creationId="{00000000-0000-0000-0000-000000000000}"/>
          </ac:spMkLst>
        </pc:spChg>
      </pc:sldChg>
      <pc:sldChg chg="modSp mod">
        <pc:chgData name="范 平淹" userId="1a33dfcf6d2a2a42" providerId="LiveId" clId="{3F8FB084-5C36-4C23-A8AF-C6EEEA67C350}" dt="2020-09-12T08:39:10.189" v="1285" actId="207"/>
        <pc:sldMkLst>
          <pc:docMk/>
          <pc:sldMk cId="2108697774" sldId="609"/>
        </pc:sldMkLst>
        <pc:spChg chg="mod">
          <ac:chgData name="范 平淹" userId="1a33dfcf6d2a2a42" providerId="LiveId" clId="{3F8FB084-5C36-4C23-A8AF-C6EEEA67C350}" dt="2020-09-12T08:39:10.189" v="1285" actId="207"/>
          <ac:spMkLst>
            <pc:docMk/>
            <pc:sldMk cId="2108697774" sldId="609"/>
            <ac:spMk id="13" creationId="{00000000-0000-0000-0000-000000000000}"/>
          </ac:spMkLst>
        </pc:spChg>
      </pc:sldChg>
      <pc:sldChg chg="modSp mod">
        <pc:chgData name="范 平淹" userId="1a33dfcf6d2a2a42" providerId="LiveId" clId="{3F8FB084-5C36-4C23-A8AF-C6EEEA67C350}" dt="2020-09-12T08:39:28.183" v="1288"/>
        <pc:sldMkLst>
          <pc:docMk/>
          <pc:sldMk cId="1285011178" sldId="610"/>
        </pc:sldMkLst>
        <pc:spChg chg="mod">
          <ac:chgData name="范 平淹" userId="1a33dfcf6d2a2a42" providerId="LiveId" clId="{3F8FB084-5C36-4C23-A8AF-C6EEEA67C350}" dt="2020-09-12T08:39:28.183" v="1288"/>
          <ac:spMkLst>
            <pc:docMk/>
            <pc:sldMk cId="1285011178" sldId="610"/>
            <ac:spMk id="39" creationId="{00000000-0000-0000-0000-000000000000}"/>
          </ac:spMkLst>
        </pc:spChg>
      </pc:sldChg>
      <pc:sldChg chg="modSp mod">
        <pc:chgData name="范 平淹" userId="1a33dfcf6d2a2a42" providerId="LiveId" clId="{3F8FB084-5C36-4C23-A8AF-C6EEEA67C350}" dt="2020-09-12T08:40:09.002" v="1296" actId="115"/>
        <pc:sldMkLst>
          <pc:docMk/>
          <pc:sldMk cId="1169152730" sldId="611"/>
        </pc:sldMkLst>
        <pc:spChg chg="mod">
          <ac:chgData name="范 平淹" userId="1a33dfcf6d2a2a42" providerId="LiveId" clId="{3F8FB084-5C36-4C23-A8AF-C6EEEA67C350}" dt="2020-09-12T08:40:09.002" v="1296" actId="115"/>
          <ac:spMkLst>
            <pc:docMk/>
            <pc:sldMk cId="1169152730" sldId="611"/>
            <ac:spMk id="13" creationId="{00000000-0000-0000-0000-000000000000}"/>
          </ac:spMkLst>
        </pc:spChg>
      </pc:sldChg>
      <pc:sldChg chg="modSp mod">
        <pc:chgData name="范 平淹" userId="1a33dfcf6d2a2a42" providerId="LiveId" clId="{3F8FB084-5C36-4C23-A8AF-C6EEEA67C350}" dt="2020-09-12T08:44:33.704" v="1392"/>
        <pc:sldMkLst>
          <pc:docMk/>
          <pc:sldMk cId="2104592054" sldId="612"/>
        </pc:sldMkLst>
        <pc:spChg chg="mod">
          <ac:chgData name="范 平淹" userId="1a33dfcf6d2a2a42" providerId="LiveId" clId="{3F8FB084-5C36-4C23-A8AF-C6EEEA67C350}" dt="2020-09-12T08:44:33.704" v="1392"/>
          <ac:spMkLst>
            <pc:docMk/>
            <pc:sldMk cId="2104592054" sldId="612"/>
            <ac:spMk id="13" creationId="{00000000-0000-0000-0000-000000000000}"/>
          </ac:spMkLst>
        </pc:spChg>
      </pc:sldChg>
      <pc:sldChg chg="modSp mod ord">
        <pc:chgData name="范 平淹" userId="1a33dfcf6d2a2a42" providerId="LiveId" clId="{3F8FB084-5C36-4C23-A8AF-C6EEEA67C350}" dt="2020-09-12T08:40:58.827" v="1329"/>
        <pc:sldMkLst>
          <pc:docMk/>
          <pc:sldMk cId="3267233599" sldId="613"/>
        </pc:sldMkLst>
        <pc:spChg chg="mod">
          <ac:chgData name="范 平淹" userId="1a33dfcf6d2a2a42" providerId="LiveId" clId="{3F8FB084-5C36-4C23-A8AF-C6EEEA67C350}" dt="2020-09-12T08:40:39.008" v="1326"/>
          <ac:spMkLst>
            <pc:docMk/>
            <pc:sldMk cId="3267233599" sldId="613"/>
            <ac:spMk id="39" creationId="{00000000-0000-0000-0000-000000000000}"/>
          </ac:spMkLst>
        </pc:spChg>
      </pc:sldChg>
      <pc:sldChg chg="modSp mod">
        <pc:chgData name="范 平淹" userId="1a33dfcf6d2a2a42" providerId="LiveId" clId="{3F8FB084-5C36-4C23-A8AF-C6EEEA67C350}" dt="2020-09-12T08:42:13.383" v="1360"/>
        <pc:sldMkLst>
          <pc:docMk/>
          <pc:sldMk cId="3082126898" sldId="614"/>
        </pc:sldMkLst>
        <pc:spChg chg="mod">
          <ac:chgData name="范 平淹" userId="1a33dfcf6d2a2a42" providerId="LiveId" clId="{3F8FB084-5C36-4C23-A8AF-C6EEEA67C350}" dt="2020-09-12T08:42:13.383" v="1360"/>
          <ac:spMkLst>
            <pc:docMk/>
            <pc:sldMk cId="3082126898" sldId="614"/>
            <ac:spMk id="13" creationId="{00000000-0000-0000-0000-000000000000}"/>
          </ac:spMkLst>
        </pc:spChg>
      </pc:sldChg>
      <pc:sldChg chg="modSp mod">
        <pc:chgData name="范 平淹" userId="1a33dfcf6d2a2a42" providerId="LiveId" clId="{3F8FB084-5C36-4C23-A8AF-C6EEEA67C350}" dt="2020-09-12T08:44:16.747" v="1373" actId="1076"/>
        <pc:sldMkLst>
          <pc:docMk/>
          <pc:sldMk cId="2586698514" sldId="615"/>
        </pc:sldMkLst>
        <pc:spChg chg="mod">
          <ac:chgData name="范 平淹" userId="1a33dfcf6d2a2a42" providerId="LiveId" clId="{3F8FB084-5C36-4C23-A8AF-C6EEEA67C350}" dt="2020-09-12T08:44:16.747" v="1373" actId="1076"/>
          <ac:spMkLst>
            <pc:docMk/>
            <pc:sldMk cId="2586698514" sldId="615"/>
            <ac:spMk id="13" creationId="{00000000-0000-0000-0000-000000000000}"/>
          </ac:spMkLst>
        </pc:spChg>
      </pc:sldChg>
      <pc:sldChg chg="modSp mod">
        <pc:chgData name="范 平淹" userId="1a33dfcf6d2a2a42" providerId="LiveId" clId="{3F8FB084-5C36-4C23-A8AF-C6EEEA67C350}" dt="2020-09-12T08:44:51.797" v="1397"/>
        <pc:sldMkLst>
          <pc:docMk/>
          <pc:sldMk cId="765512433" sldId="616"/>
        </pc:sldMkLst>
        <pc:spChg chg="mod">
          <ac:chgData name="范 平淹" userId="1a33dfcf6d2a2a42" providerId="LiveId" clId="{3F8FB084-5C36-4C23-A8AF-C6EEEA67C350}" dt="2020-09-12T08:44:51.797" v="1397"/>
          <ac:spMkLst>
            <pc:docMk/>
            <pc:sldMk cId="765512433" sldId="616"/>
            <ac:spMk id="39" creationId="{00000000-0000-0000-0000-000000000000}"/>
          </ac:spMkLst>
        </pc:spChg>
      </pc:sldChg>
      <pc:sldChg chg="modSp mod">
        <pc:chgData name="范 平淹" userId="1a33dfcf6d2a2a42" providerId="LiveId" clId="{3F8FB084-5C36-4C23-A8AF-C6EEEA67C350}" dt="2020-09-12T08:46:06.280" v="1422" actId="404"/>
        <pc:sldMkLst>
          <pc:docMk/>
          <pc:sldMk cId="3175683964" sldId="617"/>
        </pc:sldMkLst>
        <pc:spChg chg="mod">
          <ac:chgData name="范 平淹" userId="1a33dfcf6d2a2a42" providerId="LiveId" clId="{3F8FB084-5C36-4C23-A8AF-C6EEEA67C350}" dt="2020-09-12T08:46:06.280" v="1422" actId="404"/>
          <ac:spMkLst>
            <pc:docMk/>
            <pc:sldMk cId="3175683964" sldId="617"/>
            <ac:spMk id="13" creationId="{00000000-0000-0000-0000-000000000000}"/>
          </ac:spMkLst>
        </pc:spChg>
      </pc:sldChg>
      <pc:sldChg chg="modSp add del mod">
        <pc:chgData name="范 平淹" userId="1a33dfcf6d2a2a42" providerId="LiveId" clId="{3F8FB084-5C36-4C23-A8AF-C6EEEA67C350}" dt="2020-09-12T08:47:38.965" v="1447" actId="2696"/>
        <pc:sldMkLst>
          <pc:docMk/>
          <pc:sldMk cId="557310707" sldId="618"/>
        </pc:sldMkLst>
        <pc:spChg chg="mod">
          <ac:chgData name="范 平淹" userId="1a33dfcf6d2a2a42" providerId="LiveId" clId="{3F8FB084-5C36-4C23-A8AF-C6EEEA67C350}" dt="2020-09-12T08:47:22.920" v="1445"/>
          <ac:spMkLst>
            <pc:docMk/>
            <pc:sldMk cId="557310707" sldId="618"/>
            <ac:spMk id="13" creationId="{00000000-0000-0000-0000-000000000000}"/>
          </ac:spMkLst>
        </pc:spChg>
      </pc:sldChg>
      <pc:sldChg chg="modSp mod">
        <pc:chgData name="范 平淹" userId="1a33dfcf6d2a2a42" providerId="LiveId" clId="{3F8FB084-5C36-4C23-A8AF-C6EEEA67C350}" dt="2020-09-12T08:48:24.176" v="1455"/>
        <pc:sldMkLst>
          <pc:docMk/>
          <pc:sldMk cId="1710607937" sldId="619"/>
        </pc:sldMkLst>
        <pc:spChg chg="mod">
          <ac:chgData name="范 平淹" userId="1a33dfcf6d2a2a42" providerId="LiveId" clId="{3F8FB084-5C36-4C23-A8AF-C6EEEA67C350}" dt="2020-09-12T08:48:24.176" v="1455"/>
          <ac:spMkLst>
            <pc:docMk/>
            <pc:sldMk cId="1710607937" sldId="619"/>
            <ac:spMk id="13" creationId="{00000000-0000-0000-0000-000000000000}"/>
          </ac:spMkLst>
        </pc:spChg>
      </pc:sldChg>
      <pc:sldChg chg="modSp mod">
        <pc:chgData name="范 平淹" userId="1a33dfcf6d2a2a42" providerId="LiveId" clId="{3F8FB084-5C36-4C23-A8AF-C6EEEA67C350}" dt="2020-09-12T08:49:23.162" v="1469"/>
        <pc:sldMkLst>
          <pc:docMk/>
          <pc:sldMk cId="3992867080" sldId="620"/>
        </pc:sldMkLst>
        <pc:spChg chg="mod">
          <ac:chgData name="范 平淹" userId="1a33dfcf6d2a2a42" providerId="LiveId" clId="{3F8FB084-5C36-4C23-A8AF-C6EEEA67C350}" dt="2020-09-12T08:49:23.162" v="1469"/>
          <ac:spMkLst>
            <pc:docMk/>
            <pc:sldMk cId="3992867080" sldId="620"/>
            <ac:spMk id="13" creationId="{00000000-0000-0000-0000-000000000000}"/>
          </ac:spMkLst>
        </pc:spChg>
      </pc:sldChg>
      <pc:sldChg chg="modSp mod">
        <pc:chgData name="范 平淹" userId="1a33dfcf6d2a2a42" providerId="LiveId" clId="{3F8FB084-5C36-4C23-A8AF-C6EEEA67C350}" dt="2020-09-12T08:49:40.884" v="1474"/>
        <pc:sldMkLst>
          <pc:docMk/>
          <pc:sldMk cId="3890819848" sldId="621"/>
        </pc:sldMkLst>
        <pc:spChg chg="mod">
          <ac:chgData name="范 平淹" userId="1a33dfcf6d2a2a42" providerId="LiveId" clId="{3F8FB084-5C36-4C23-A8AF-C6EEEA67C350}" dt="2020-09-12T08:49:40.884" v="1474"/>
          <ac:spMkLst>
            <pc:docMk/>
            <pc:sldMk cId="3890819848" sldId="621"/>
            <ac:spMk id="39" creationId="{00000000-0000-0000-0000-000000000000}"/>
          </ac:spMkLst>
        </pc:spChg>
      </pc:sldChg>
      <pc:sldChg chg="new del">
        <pc:chgData name="范 平淹" userId="1a33dfcf6d2a2a42" providerId="LiveId" clId="{3F8FB084-5C36-4C23-A8AF-C6EEEA67C350}" dt="2020-09-12T08:49:33.190" v="1471" actId="680"/>
        <pc:sldMkLst>
          <pc:docMk/>
          <pc:sldMk cId="4150046591" sldId="621"/>
        </pc:sldMkLst>
      </pc:sldChg>
      <pc:sldChg chg="modSp mod">
        <pc:chgData name="范 平淹" userId="1a33dfcf6d2a2a42" providerId="LiveId" clId="{3F8FB084-5C36-4C23-A8AF-C6EEEA67C350}" dt="2020-09-12T08:52:10.526" v="1537" actId="403"/>
        <pc:sldMkLst>
          <pc:docMk/>
          <pc:sldMk cId="2457433457" sldId="622"/>
        </pc:sldMkLst>
        <pc:spChg chg="mod">
          <ac:chgData name="范 平淹" userId="1a33dfcf6d2a2a42" providerId="LiveId" clId="{3F8FB084-5C36-4C23-A8AF-C6EEEA67C350}" dt="2020-09-12T08:52:10.526" v="1537" actId="403"/>
          <ac:spMkLst>
            <pc:docMk/>
            <pc:sldMk cId="2457433457" sldId="622"/>
            <ac:spMk id="13" creationId="{00000000-0000-0000-0000-000000000000}"/>
          </ac:spMkLst>
        </pc:spChg>
      </pc:sldChg>
      <pc:sldChg chg="modSp mod">
        <pc:chgData name="范 平淹" userId="1a33dfcf6d2a2a42" providerId="LiveId" clId="{3F8FB084-5C36-4C23-A8AF-C6EEEA67C350}" dt="2020-09-12T08:53:44.160" v="1573" actId="403"/>
        <pc:sldMkLst>
          <pc:docMk/>
          <pc:sldMk cId="3644111605" sldId="623"/>
        </pc:sldMkLst>
        <pc:spChg chg="mod">
          <ac:chgData name="范 平淹" userId="1a33dfcf6d2a2a42" providerId="LiveId" clId="{3F8FB084-5C36-4C23-A8AF-C6EEEA67C350}" dt="2020-09-12T08:53:44.160" v="1573" actId="403"/>
          <ac:spMkLst>
            <pc:docMk/>
            <pc:sldMk cId="3644111605" sldId="623"/>
            <ac:spMk id="13" creationId="{00000000-0000-0000-0000-000000000000}"/>
          </ac:spMkLst>
        </pc:spChg>
      </pc:sldChg>
      <pc:sldChg chg="modSp mod">
        <pc:chgData name="范 平淹" userId="1a33dfcf6d2a2a42" providerId="LiveId" clId="{3F8FB084-5C36-4C23-A8AF-C6EEEA67C350}" dt="2020-09-12T08:56:06.887" v="1648" actId="1076"/>
        <pc:sldMkLst>
          <pc:docMk/>
          <pc:sldMk cId="3380251951" sldId="624"/>
        </pc:sldMkLst>
        <pc:spChg chg="mod">
          <ac:chgData name="范 平淹" userId="1a33dfcf6d2a2a42" providerId="LiveId" clId="{3F8FB084-5C36-4C23-A8AF-C6EEEA67C350}" dt="2020-09-12T08:56:06.887" v="1648" actId="1076"/>
          <ac:spMkLst>
            <pc:docMk/>
            <pc:sldMk cId="3380251951" sldId="624"/>
            <ac:spMk id="13" creationId="{00000000-0000-0000-0000-000000000000}"/>
          </ac:spMkLst>
        </pc:spChg>
      </pc:sldChg>
      <pc:sldChg chg="modSp mod">
        <pc:chgData name="范 平淹" userId="1a33dfcf6d2a2a42" providerId="LiveId" clId="{3F8FB084-5C36-4C23-A8AF-C6EEEA67C350}" dt="2020-09-12T08:56:20.469" v="1653" actId="115"/>
        <pc:sldMkLst>
          <pc:docMk/>
          <pc:sldMk cId="2672416555" sldId="625"/>
        </pc:sldMkLst>
        <pc:spChg chg="mod">
          <ac:chgData name="范 平淹" userId="1a33dfcf6d2a2a42" providerId="LiveId" clId="{3F8FB084-5C36-4C23-A8AF-C6EEEA67C350}" dt="2020-09-12T08:56:20.469" v="1653" actId="115"/>
          <ac:spMkLst>
            <pc:docMk/>
            <pc:sldMk cId="2672416555" sldId="625"/>
            <ac:spMk id="13" creationId="{00000000-0000-0000-0000-000000000000}"/>
          </ac:spMkLst>
        </pc:spChg>
      </pc:sldChg>
      <pc:sldChg chg="modSp mod">
        <pc:chgData name="范 平淹" userId="1a33dfcf6d2a2a42" providerId="LiveId" clId="{3F8FB084-5C36-4C23-A8AF-C6EEEA67C350}" dt="2020-09-12T08:56:47.535" v="1666"/>
        <pc:sldMkLst>
          <pc:docMk/>
          <pc:sldMk cId="3371370287" sldId="626"/>
        </pc:sldMkLst>
        <pc:spChg chg="mod">
          <ac:chgData name="范 平淹" userId="1a33dfcf6d2a2a42" providerId="LiveId" clId="{3F8FB084-5C36-4C23-A8AF-C6EEEA67C350}" dt="2020-09-12T08:56:47.535" v="1666"/>
          <ac:spMkLst>
            <pc:docMk/>
            <pc:sldMk cId="3371370287" sldId="626"/>
            <ac:spMk id="13" creationId="{00000000-0000-0000-0000-000000000000}"/>
          </ac:spMkLst>
        </pc:spChg>
      </pc:sldChg>
      <pc:sldChg chg="modSp mod">
        <pc:chgData name="范 平淹" userId="1a33dfcf6d2a2a42" providerId="LiveId" clId="{3F8FB084-5C36-4C23-A8AF-C6EEEA67C350}" dt="2020-09-12T08:57:46.053" v="1694" actId="207"/>
        <pc:sldMkLst>
          <pc:docMk/>
          <pc:sldMk cId="149192750" sldId="627"/>
        </pc:sldMkLst>
        <pc:spChg chg="mod">
          <ac:chgData name="范 平淹" userId="1a33dfcf6d2a2a42" providerId="LiveId" clId="{3F8FB084-5C36-4C23-A8AF-C6EEEA67C350}" dt="2020-09-12T08:57:46.053" v="1694" actId="207"/>
          <ac:spMkLst>
            <pc:docMk/>
            <pc:sldMk cId="149192750" sldId="627"/>
            <ac:spMk id="13" creationId="{00000000-0000-0000-0000-000000000000}"/>
          </ac:spMkLst>
        </pc:spChg>
      </pc:sldChg>
      <pc:sldChg chg="modSp mod">
        <pc:chgData name="范 平淹" userId="1a33dfcf6d2a2a42" providerId="LiveId" clId="{3F8FB084-5C36-4C23-A8AF-C6EEEA67C350}" dt="2020-09-12T08:58:17.998" v="1701"/>
        <pc:sldMkLst>
          <pc:docMk/>
          <pc:sldMk cId="3650569524" sldId="628"/>
        </pc:sldMkLst>
        <pc:spChg chg="mod">
          <ac:chgData name="范 平淹" userId="1a33dfcf6d2a2a42" providerId="LiveId" clId="{3F8FB084-5C36-4C23-A8AF-C6EEEA67C350}" dt="2020-09-12T08:58:17.998" v="1701"/>
          <ac:spMkLst>
            <pc:docMk/>
            <pc:sldMk cId="3650569524" sldId="628"/>
            <ac:spMk id="39" creationId="{00000000-0000-0000-0000-000000000000}"/>
          </ac:spMkLst>
        </pc:spChg>
      </pc:sldChg>
      <pc:sldChg chg="modSp mod">
        <pc:chgData name="范 平淹" userId="1a33dfcf6d2a2a42" providerId="LiveId" clId="{3F8FB084-5C36-4C23-A8AF-C6EEEA67C350}" dt="2020-09-12T08:59:09.275" v="1724" actId="403"/>
        <pc:sldMkLst>
          <pc:docMk/>
          <pc:sldMk cId="2184312739" sldId="629"/>
        </pc:sldMkLst>
        <pc:spChg chg="mod">
          <ac:chgData name="范 平淹" userId="1a33dfcf6d2a2a42" providerId="LiveId" clId="{3F8FB084-5C36-4C23-A8AF-C6EEEA67C350}" dt="2020-09-12T08:59:09.275" v="1724" actId="403"/>
          <ac:spMkLst>
            <pc:docMk/>
            <pc:sldMk cId="2184312739" sldId="629"/>
            <ac:spMk id="13" creationId="{00000000-0000-0000-0000-000000000000}"/>
          </ac:spMkLst>
        </pc:spChg>
      </pc:sldChg>
      <pc:sldChg chg="modSp mod">
        <pc:chgData name="范 平淹" userId="1a33dfcf6d2a2a42" providerId="LiveId" clId="{3F8FB084-5C36-4C23-A8AF-C6EEEA67C350}" dt="2020-09-12T09:02:18.449" v="1797" actId="404"/>
        <pc:sldMkLst>
          <pc:docMk/>
          <pc:sldMk cId="911782131" sldId="630"/>
        </pc:sldMkLst>
        <pc:spChg chg="mod">
          <ac:chgData name="范 平淹" userId="1a33dfcf6d2a2a42" providerId="LiveId" clId="{3F8FB084-5C36-4C23-A8AF-C6EEEA67C350}" dt="2020-09-12T09:02:18.449" v="1797" actId="404"/>
          <ac:spMkLst>
            <pc:docMk/>
            <pc:sldMk cId="911782131" sldId="630"/>
            <ac:spMk id="13" creationId="{00000000-0000-0000-0000-000000000000}"/>
          </ac:spMkLst>
        </pc:spChg>
      </pc:sldChg>
      <pc:sldChg chg="addSp delSp modSp mod">
        <pc:chgData name="范 平淹" userId="1a33dfcf6d2a2a42" providerId="LiveId" clId="{3F8FB084-5C36-4C23-A8AF-C6EEEA67C350}" dt="2020-09-12T09:02:51.783" v="1803" actId="115"/>
        <pc:sldMkLst>
          <pc:docMk/>
          <pc:sldMk cId="1309757534" sldId="631"/>
        </pc:sldMkLst>
        <pc:spChg chg="mod">
          <ac:chgData name="范 平淹" userId="1a33dfcf6d2a2a42" providerId="LiveId" clId="{3F8FB084-5C36-4C23-A8AF-C6EEEA67C350}" dt="2020-09-12T09:02:51.783" v="1803" actId="115"/>
          <ac:spMkLst>
            <pc:docMk/>
            <pc:sldMk cId="1309757534" sldId="631"/>
            <ac:spMk id="13" creationId="{00000000-0000-0000-0000-000000000000}"/>
          </ac:spMkLst>
        </pc:spChg>
        <pc:picChg chg="add del">
          <ac:chgData name="范 平淹" userId="1a33dfcf6d2a2a42" providerId="LiveId" clId="{3F8FB084-5C36-4C23-A8AF-C6EEEA67C350}" dt="2020-09-12T09:02:40.607" v="1799" actId="478"/>
          <ac:picMkLst>
            <pc:docMk/>
            <pc:sldMk cId="1309757534" sldId="631"/>
            <ac:picMk id="3" creationId="{F0D55366-2D78-4A4B-ACC1-05E7DE783029}"/>
          </ac:picMkLst>
        </pc:picChg>
      </pc:sldChg>
      <pc:sldChg chg="modSp mod">
        <pc:chgData name="范 平淹" userId="1a33dfcf6d2a2a42" providerId="LiveId" clId="{3F8FB084-5C36-4C23-A8AF-C6EEEA67C350}" dt="2020-09-12T09:05:13.103" v="1871"/>
        <pc:sldMkLst>
          <pc:docMk/>
          <pc:sldMk cId="3845075137" sldId="632"/>
        </pc:sldMkLst>
        <pc:spChg chg="mod">
          <ac:chgData name="范 平淹" userId="1a33dfcf6d2a2a42" providerId="LiveId" clId="{3F8FB084-5C36-4C23-A8AF-C6EEEA67C350}" dt="2020-09-12T09:05:13.103" v="1871"/>
          <ac:spMkLst>
            <pc:docMk/>
            <pc:sldMk cId="3845075137" sldId="632"/>
            <ac:spMk id="13" creationId="{00000000-0000-0000-0000-000000000000}"/>
          </ac:spMkLst>
        </pc:spChg>
      </pc:sldChg>
      <pc:sldMasterChg chg="del delSldLayout">
        <pc:chgData name="范 平淹" userId="1a33dfcf6d2a2a42" providerId="LiveId" clId="{3F8FB084-5C36-4C23-A8AF-C6EEEA67C350}" dt="2020-09-12T09:00:38.324" v="1778" actId="47"/>
        <pc:sldMasterMkLst>
          <pc:docMk/>
          <pc:sldMasterMk cId="0" sldId="2147483681"/>
        </pc:sldMasterMkLst>
        <pc:sldLayoutChg chg="del">
          <pc:chgData name="范 平淹" userId="1a33dfcf6d2a2a42" providerId="LiveId" clId="{3F8FB084-5C36-4C23-A8AF-C6EEEA67C350}" dt="2020-09-12T09:00:38.324" v="1778" actId="47"/>
          <pc:sldLayoutMkLst>
            <pc:docMk/>
            <pc:sldMasterMk cId="0" sldId="2147483681"/>
            <pc:sldLayoutMk cId="0" sldId="2147483682"/>
          </pc:sldLayoutMkLst>
        </pc:sldLayoutChg>
        <pc:sldLayoutChg chg="del">
          <pc:chgData name="范 平淹" userId="1a33dfcf6d2a2a42" providerId="LiveId" clId="{3F8FB084-5C36-4C23-A8AF-C6EEEA67C350}" dt="2020-09-12T09:00:38.324" v="1778" actId="47"/>
          <pc:sldLayoutMkLst>
            <pc:docMk/>
            <pc:sldMasterMk cId="0" sldId="2147483681"/>
            <pc:sldLayoutMk cId="0" sldId="2147483683"/>
          </pc:sldLayoutMkLst>
        </pc:sldLayoutChg>
        <pc:sldLayoutChg chg="del">
          <pc:chgData name="范 平淹" userId="1a33dfcf6d2a2a42" providerId="LiveId" clId="{3F8FB084-5C36-4C23-A8AF-C6EEEA67C350}" dt="2020-09-12T09:00:38.324" v="1778" actId="47"/>
          <pc:sldLayoutMkLst>
            <pc:docMk/>
            <pc:sldMasterMk cId="0" sldId="2147483681"/>
            <pc:sldLayoutMk cId="0" sldId="2147483684"/>
          </pc:sldLayoutMkLst>
        </pc:sldLayoutChg>
        <pc:sldLayoutChg chg="del">
          <pc:chgData name="范 平淹" userId="1a33dfcf6d2a2a42" providerId="LiveId" clId="{3F8FB084-5C36-4C23-A8AF-C6EEEA67C350}" dt="2020-09-12T09:00:38.324" v="1778" actId="47"/>
          <pc:sldLayoutMkLst>
            <pc:docMk/>
            <pc:sldMasterMk cId="0" sldId="2147483681"/>
            <pc:sldLayoutMk cId="0" sldId="2147483685"/>
          </pc:sldLayoutMkLst>
        </pc:sldLayoutChg>
        <pc:sldLayoutChg chg="del">
          <pc:chgData name="范 平淹" userId="1a33dfcf6d2a2a42" providerId="LiveId" clId="{3F8FB084-5C36-4C23-A8AF-C6EEEA67C350}" dt="2020-09-12T09:00:38.324" v="1778" actId="47"/>
          <pc:sldLayoutMkLst>
            <pc:docMk/>
            <pc:sldMasterMk cId="0" sldId="2147483681"/>
            <pc:sldLayoutMk cId="0" sldId="2147483686"/>
          </pc:sldLayoutMkLst>
        </pc:sldLayoutChg>
        <pc:sldLayoutChg chg="del">
          <pc:chgData name="范 平淹" userId="1a33dfcf6d2a2a42" providerId="LiveId" clId="{3F8FB084-5C36-4C23-A8AF-C6EEEA67C350}" dt="2020-09-12T09:00:38.324" v="1778" actId="47"/>
          <pc:sldLayoutMkLst>
            <pc:docMk/>
            <pc:sldMasterMk cId="0" sldId="2147483681"/>
            <pc:sldLayoutMk cId="0" sldId="2147483687"/>
          </pc:sldLayoutMkLst>
        </pc:sldLayoutChg>
        <pc:sldLayoutChg chg="del">
          <pc:chgData name="范 平淹" userId="1a33dfcf6d2a2a42" providerId="LiveId" clId="{3F8FB084-5C36-4C23-A8AF-C6EEEA67C350}" dt="2020-09-12T09:00:38.324" v="1778" actId="47"/>
          <pc:sldLayoutMkLst>
            <pc:docMk/>
            <pc:sldMasterMk cId="0" sldId="2147483681"/>
            <pc:sldLayoutMk cId="0" sldId="2147483688"/>
          </pc:sldLayoutMkLst>
        </pc:sldLayoutChg>
        <pc:sldLayoutChg chg="del">
          <pc:chgData name="范 平淹" userId="1a33dfcf6d2a2a42" providerId="LiveId" clId="{3F8FB084-5C36-4C23-A8AF-C6EEEA67C350}" dt="2020-09-12T09:00:38.324" v="1778" actId="47"/>
          <pc:sldLayoutMkLst>
            <pc:docMk/>
            <pc:sldMasterMk cId="0" sldId="2147483681"/>
            <pc:sldLayoutMk cId="0" sldId="2147483689"/>
          </pc:sldLayoutMkLst>
        </pc:sldLayoutChg>
        <pc:sldLayoutChg chg="del">
          <pc:chgData name="范 平淹" userId="1a33dfcf6d2a2a42" providerId="LiveId" clId="{3F8FB084-5C36-4C23-A8AF-C6EEEA67C350}" dt="2020-09-12T09:00:38.324" v="1778" actId="47"/>
          <pc:sldLayoutMkLst>
            <pc:docMk/>
            <pc:sldMasterMk cId="0" sldId="2147483681"/>
            <pc:sldLayoutMk cId="0" sldId="2147483690"/>
          </pc:sldLayoutMkLst>
        </pc:sldLayoutChg>
        <pc:sldLayoutChg chg="del">
          <pc:chgData name="范 平淹" userId="1a33dfcf6d2a2a42" providerId="LiveId" clId="{3F8FB084-5C36-4C23-A8AF-C6EEEA67C350}" dt="2020-09-12T09:00:38.324" v="1778" actId="47"/>
          <pc:sldLayoutMkLst>
            <pc:docMk/>
            <pc:sldMasterMk cId="0" sldId="2147483681"/>
            <pc:sldLayoutMk cId="0" sldId="2147483691"/>
          </pc:sldLayoutMkLst>
        </pc:sldLayoutChg>
        <pc:sldLayoutChg chg="del">
          <pc:chgData name="范 平淹" userId="1a33dfcf6d2a2a42" providerId="LiveId" clId="{3F8FB084-5C36-4C23-A8AF-C6EEEA67C350}" dt="2020-09-12T09:00:38.324" v="1778" actId="47"/>
          <pc:sldLayoutMkLst>
            <pc:docMk/>
            <pc:sldMasterMk cId="0" sldId="2147483681"/>
            <pc:sldLayoutMk cId="0" sldId="2147483692"/>
          </pc:sldLayoutMkLst>
        </pc:sldLayoutChg>
        <pc:sldLayoutChg chg="del">
          <pc:chgData name="范 平淹" userId="1a33dfcf6d2a2a42" providerId="LiveId" clId="{3F8FB084-5C36-4C23-A8AF-C6EEEA67C350}" dt="2020-09-12T09:00:38.324" v="1778" actId="47"/>
          <pc:sldLayoutMkLst>
            <pc:docMk/>
            <pc:sldMasterMk cId="0" sldId="2147483681"/>
            <pc:sldLayoutMk cId="0" sldId="2147483693"/>
          </pc:sldLayoutMkLst>
        </pc:sldLayoutChg>
        <pc:sldLayoutChg chg="del">
          <pc:chgData name="范 平淹" userId="1a33dfcf6d2a2a42" providerId="LiveId" clId="{3F8FB084-5C36-4C23-A8AF-C6EEEA67C350}" dt="2020-09-12T09:00:38.324" v="1778" actId="47"/>
          <pc:sldLayoutMkLst>
            <pc:docMk/>
            <pc:sldMasterMk cId="0" sldId="2147483681"/>
            <pc:sldLayoutMk cId="0" sldId="2147483694"/>
          </pc:sldLayoutMkLst>
        </pc:sldLayoutChg>
        <pc:sldLayoutChg chg="del">
          <pc:chgData name="范 平淹" userId="1a33dfcf6d2a2a42" providerId="LiveId" clId="{3F8FB084-5C36-4C23-A8AF-C6EEEA67C350}" dt="2020-09-12T09:00:38.324" v="1778" actId="47"/>
          <pc:sldLayoutMkLst>
            <pc:docMk/>
            <pc:sldMasterMk cId="0" sldId="2147483681"/>
            <pc:sldLayoutMk cId="0" sldId="2147483695"/>
          </pc:sldLayoutMkLst>
        </pc:sldLayoutChg>
        <pc:sldLayoutChg chg="del">
          <pc:chgData name="范 平淹" userId="1a33dfcf6d2a2a42" providerId="LiveId" clId="{3F8FB084-5C36-4C23-A8AF-C6EEEA67C350}" dt="2020-09-12T09:00:38.324" v="1778" actId="47"/>
          <pc:sldLayoutMkLst>
            <pc:docMk/>
            <pc:sldMasterMk cId="0" sldId="2147483681"/>
            <pc:sldLayoutMk cId="0" sldId="2147483696"/>
          </pc:sldLayoutMkLst>
        </pc:sldLayoutChg>
        <pc:sldLayoutChg chg="del">
          <pc:chgData name="范 平淹" userId="1a33dfcf6d2a2a42" providerId="LiveId" clId="{3F8FB084-5C36-4C23-A8AF-C6EEEA67C350}" dt="2020-09-12T09:00:38.324" v="1778" actId="47"/>
          <pc:sldLayoutMkLst>
            <pc:docMk/>
            <pc:sldMasterMk cId="0" sldId="2147483681"/>
            <pc:sldLayoutMk cId="0" sldId="2147483697"/>
          </pc:sldLayoutMkLst>
        </pc:sldLayoutChg>
        <pc:sldLayoutChg chg="del">
          <pc:chgData name="范 平淹" userId="1a33dfcf6d2a2a42" providerId="LiveId" clId="{3F8FB084-5C36-4C23-A8AF-C6EEEA67C350}" dt="2020-09-12T09:00:38.324" v="1778" actId="47"/>
          <pc:sldLayoutMkLst>
            <pc:docMk/>
            <pc:sldMasterMk cId="0" sldId="2147483681"/>
            <pc:sldLayoutMk cId="0" sldId="2147483698"/>
          </pc:sldLayoutMkLst>
        </pc:sldLayoutChg>
        <pc:sldLayoutChg chg="del">
          <pc:chgData name="范 平淹" userId="1a33dfcf6d2a2a42" providerId="LiveId" clId="{3F8FB084-5C36-4C23-A8AF-C6EEEA67C350}" dt="2020-09-12T09:00:38.324" v="1778" actId="47"/>
          <pc:sldLayoutMkLst>
            <pc:docMk/>
            <pc:sldMasterMk cId="0" sldId="2147483681"/>
            <pc:sldLayoutMk cId="0" sldId="2147483699"/>
          </pc:sldLayoutMkLst>
        </pc:sldLayoutChg>
        <pc:sldLayoutChg chg="del">
          <pc:chgData name="范 平淹" userId="1a33dfcf6d2a2a42" providerId="LiveId" clId="{3F8FB084-5C36-4C23-A8AF-C6EEEA67C350}" dt="2020-09-12T09:00:38.324" v="1778" actId="47"/>
          <pc:sldLayoutMkLst>
            <pc:docMk/>
            <pc:sldMasterMk cId="0" sldId="2147483681"/>
            <pc:sldLayoutMk cId="0" sldId="2147483700"/>
          </pc:sldLayoutMkLst>
        </pc:sldLayoutChg>
        <pc:sldLayoutChg chg="del">
          <pc:chgData name="范 平淹" userId="1a33dfcf6d2a2a42" providerId="LiveId" clId="{3F8FB084-5C36-4C23-A8AF-C6EEEA67C350}" dt="2020-09-12T09:00:38.324" v="1778" actId="47"/>
          <pc:sldLayoutMkLst>
            <pc:docMk/>
            <pc:sldMasterMk cId="0" sldId="2147483681"/>
            <pc:sldLayoutMk cId="0" sldId="2147483701"/>
          </pc:sldLayoutMkLst>
        </pc:sldLayoutChg>
        <pc:sldLayoutChg chg="del">
          <pc:chgData name="范 平淹" userId="1a33dfcf6d2a2a42" providerId="LiveId" clId="{3F8FB084-5C36-4C23-A8AF-C6EEEA67C350}" dt="2020-09-12T09:00:38.324" v="1778" actId="47"/>
          <pc:sldLayoutMkLst>
            <pc:docMk/>
            <pc:sldMasterMk cId="0" sldId="2147483681"/>
            <pc:sldLayoutMk cId="0" sldId="2147483702"/>
          </pc:sldLayoutMkLst>
        </pc:sldLayoutChg>
        <pc:sldLayoutChg chg="del">
          <pc:chgData name="范 平淹" userId="1a33dfcf6d2a2a42" providerId="LiveId" clId="{3F8FB084-5C36-4C23-A8AF-C6EEEA67C350}" dt="2020-09-12T09:00:38.324" v="1778" actId="47"/>
          <pc:sldLayoutMkLst>
            <pc:docMk/>
            <pc:sldMasterMk cId="0" sldId="2147483681"/>
            <pc:sldLayoutMk cId="0" sldId="2147483703"/>
          </pc:sldLayoutMkLst>
        </pc:sldLayoutChg>
        <pc:sldLayoutChg chg="del">
          <pc:chgData name="范 平淹" userId="1a33dfcf6d2a2a42" providerId="LiveId" clId="{3F8FB084-5C36-4C23-A8AF-C6EEEA67C350}" dt="2020-09-12T09:00:38.324" v="1778" actId="47"/>
          <pc:sldLayoutMkLst>
            <pc:docMk/>
            <pc:sldMasterMk cId="0" sldId="2147483681"/>
            <pc:sldLayoutMk cId="0" sldId="2147483704"/>
          </pc:sldLayoutMkLst>
        </pc:sldLayoutChg>
        <pc:sldLayoutChg chg="del">
          <pc:chgData name="范 平淹" userId="1a33dfcf6d2a2a42" providerId="LiveId" clId="{3F8FB084-5C36-4C23-A8AF-C6EEEA67C350}" dt="2020-09-12T09:00:38.324" v="1778" actId="47"/>
          <pc:sldLayoutMkLst>
            <pc:docMk/>
            <pc:sldMasterMk cId="0" sldId="2147483681"/>
            <pc:sldLayoutMk cId="0" sldId="2147483705"/>
          </pc:sldLayoutMkLst>
        </pc:sldLayoutChg>
        <pc:sldLayoutChg chg="del">
          <pc:chgData name="范 平淹" userId="1a33dfcf6d2a2a42" providerId="LiveId" clId="{3F8FB084-5C36-4C23-A8AF-C6EEEA67C350}" dt="2020-09-12T09:00:38.324" v="1778" actId="47"/>
          <pc:sldLayoutMkLst>
            <pc:docMk/>
            <pc:sldMasterMk cId="0" sldId="2147483681"/>
            <pc:sldLayoutMk cId="0" sldId="2147483706"/>
          </pc:sldLayoutMkLst>
        </pc:sldLayoutChg>
        <pc:sldLayoutChg chg="del">
          <pc:chgData name="范 平淹" userId="1a33dfcf6d2a2a42" providerId="LiveId" clId="{3F8FB084-5C36-4C23-A8AF-C6EEEA67C350}" dt="2020-09-12T09:00:38.324" v="1778" actId="47"/>
          <pc:sldLayoutMkLst>
            <pc:docMk/>
            <pc:sldMasterMk cId="0" sldId="2147483681"/>
            <pc:sldLayoutMk cId="0" sldId="2147483707"/>
          </pc:sldLayoutMkLst>
        </pc:sldLayoutChg>
        <pc:sldLayoutChg chg="del">
          <pc:chgData name="范 平淹" userId="1a33dfcf6d2a2a42" providerId="LiveId" clId="{3F8FB084-5C36-4C23-A8AF-C6EEEA67C350}" dt="2020-09-12T09:00:38.324" v="1778" actId="47"/>
          <pc:sldLayoutMkLst>
            <pc:docMk/>
            <pc:sldMasterMk cId="0" sldId="2147483681"/>
            <pc:sldLayoutMk cId="0" sldId="2147483708"/>
          </pc:sldLayoutMkLst>
        </pc:sldLayoutChg>
        <pc:sldLayoutChg chg="del">
          <pc:chgData name="范 平淹" userId="1a33dfcf6d2a2a42" providerId="LiveId" clId="{3F8FB084-5C36-4C23-A8AF-C6EEEA67C350}" dt="2020-09-12T09:00:38.324" v="1778" actId="47"/>
          <pc:sldLayoutMkLst>
            <pc:docMk/>
            <pc:sldMasterMk cId="0" sldId="2147483681"/>
            <pc:sldLayoutMk cId="0" sldId="2147483709"/>
          </pc:sldLayoutMkLst>
        </pc:sldLayoutChg>
        <pc:sldLayoutChg chg="del">
          <pc:chgData name="范 平淹" userId="1a33dfcf6d2a2a42" providerId="LiveId" clId="{3F8FB084-5C36-4C23-A8AF-C6EEEA67C350}" dt="2020-09-12T09:00:38.324" v="1778" actId="47"/>
          <pc:sldLayoutMkLst>
            <pc:docMk/>
            <pc:sldMasterMk cId="0" sldId="2147483681"/>
            <pc:sldLayoutMk cId="0" sldId="2147483710"/>
          </pc:sldLayoutMkLst>
        </pc:sldLayoutChg>
        <pc:sldLayoutChg chg="del">
          <pc:chgData name="范 平淹" userId="1a33dfcf6d2a2a42" providerId="LiveId" clId="{3F8FB084-5C36-4C23-A8AF-C6EEEA67C350}" dt="2020-09-12T09:00:38.324" v="1778" actId="47"/>
          <pc:sldLayoutMkLst>
            <pc:docMk/>
            <pc:sldMasterMk cId="0" sldId="2147483681"/>
            <pc:sldLayoutMk cId="0" sldId="2147483711"/>
          </pc:sldLayoutMkLst>
        </pc:sldLayoutChg>
        <pc:sldLayoutChg chg="del">
          <pc:chgData name="范 平淹" userId="1a33dfcf6d2a2a42" providerId="LiveId" clId="{3F8FB084-5C36-4C23-A8AF-C6EEEA67C350}" dt="2020-09-12T09:00:38.324" v="1778" actId="47"/>
          <pc:sldLayoutMkLst>
            <pc:docMk/>
            <pc:sldMasterMk cId="0" sldId="2147483681"/>
            <pc:sldLayoutMk cId="0" sldId="2147483712"/>
          </pc:sldLayoutMkLst>
        </pc:sldLayoutChg>
        <pc:sldLayoutChg chg="del">
          <pc:chgData name="范 平淹" userId="1a33dfcf6d2a2a42" providerId="LiveId" clId="{3F8FB084-5C36-4C23-A8AF-C6EEEA67C350}" dt="2020-09-12T09:00:38.324" v="1778" actId="47"/>
          <pc:sldLayoutMkLst>
            <pc:docMk/>
            <pc:sldMasterMk cId="0" sldId="2147483681"/>
            <pc:sldLayoutMk cId="0" sldId="2147483713"/>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C0F7B8-3097-4669-8E62-5BE6BCD9FB55}" type="datetimeFigureOut">
              <a:rPr lang="zh-CN" altLang="en-US" smtClean="0"/>
              <a:t>2022/12/1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77E94B9-1F08-48DF-B7B6-E879767F1CA5}"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277E94B9-1F08-48DF-B7B6-E879767F1CA5}" type="slidenum">
              <a:rPr lang="zh-CN" altLang="en-US" smtClean="0"/>
              <a:t>5</a:t>
            </a:fld>
            <a:endParaRPr lang="zh-CN" altLang="en-US"/>
          </a:p>
        </p:txBody>
      </p:sp>
    </p:spTree>
    <p:extLst>
      <p:ext uri="{BB962C8B-B14F-4D97-AF65-F5344CB8AC3E}">
        <p14:creationId xmlns:p14="http://schemas.microsoft.com/office/powerpoint/2010/main" val="19286719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277E94B9-1F08-48DF-B7B6-E879767F1CA5}" type="slidenum">
              <a:rPr lang="zh-CN" altLang="en-US" smtClean="0"/>
              <a:t>6</a:t>
            </a:fld>
            <a:endParaRPr lang="zh-CN" altLang="en-US"/>
          </a:p>
        </p:txBody>
      </p:sp>
    </p:spTree>
    <p:extLst>
      <p:ext uri="{BB962C8B-B14F-4D97-AF65-F5344CB8AC3E}">
        <p14:creationId xmlns:p14="http://schemas.microsoft.com/office/powerpoint/2010/main" val="24356715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277E94B9-1F08-48DF-B7B6-E879767F1CA5}" type="slidenum">
              <a:rPr lang="zh-CN" altLang="en-US" smtClean="0"/>
              <a:t>12</a:t>
            </a:fld>
            <a:endParaRPr lang="zh-CN" altLang="en-US"/>
          </a:p>
        </p:txBody>
      </p:sp>
    </p:spTree>
    <p:extLst>
      <p:ext uri="{BB962C8B-B14F-4D97-AF65-F5344CB8AC3E}">
        <p14:creationId xmlns:p14="http://schemas.microsoft.com/office/powerpoint/2010/main" val="34699568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277E94B9-1F08-48DF-B7B6-E879767F1CA5}" type="slidenum">
              <a:rPr lang="zh-CN" altLang="en-US" smtClean="0"/>
              <a:t>13</a:t>
            </a:fld>
            <a:endParaRPr lang="zh-CN" altLang="en-US"/>
          </a:p>
        </p:txBody>
      </p:sp>
    </p:spTree>
    <p:extLst>
      <p:ext uri="{BB962C8B-B14F-4D97-AF65-F5344CB8AC3E}">
        <p14:creationId xmlns:p14="http://schemas.microsoft.com/office/powerpoint/2010/main" val="33329176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7E94B9-1F08-48DF-B7B6-E879767F1CA5}" type="slidenum">
              <a:rPr lang="zh-CN" altLang="en-US" smtClean="0"/>
              <a:t>19</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CC656BBA-ABFE-41B3-B648-AB586EB40D1B}" type="datetimeFigureOut">
              <a:rPr lang="zh-CN" altLang="en-US" smtClean="0"/>
              <a:t>2022/12/1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35F372B-0072-4BE8-B1FF-3116CE4E13A7}" type="slidenum">
              <a:rPr lang="zh-CN" altLang="en-US" smtClean="0"/>
              <a:t>‹#›</a:t>
            </a:fld>
            <a:endParaRPr lang="zh-CN" altLang="en-US"/>
          </a:p>
        </p:txBody>
      </p:sp>
    </p:spTree>
  </p:cSld>
  <p:clrMapOvr>
    <a:masterClrMapping/>
  </p:clrMapOvr>
  <p:transition spd="slow">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C656BBA-ABFE-41B3-B648-AB586EB40D1B}" type="datetimeFigureOut">
              <a:rPr lang="zh-CN" altLang="en-US" smtClean="0"/>
              <a:t>2022/12/1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35F372B-0072-4BE8-B1FF-3116CE4E13A7}" type="slidenum">
              <a:rPr lang="zh-CN" altLang="en-US" smtClean="0"/>
              <a:t>‹#›</a:t>
            </a:fld>
            <a:endParaRPr lang="zh-CN" altLang="en-US"/>
          </a:p>
        </p:txBody>
      </p:sp>
    </p:spTree>
  </p:cSld>
  <p:clrMapOvr>
    <a:masterClrMapping/>
  </p:clrMapOvr>
  <p:transition spd="slow">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CC656BBA-ABFE-41B3-B648-AB586EB40D1B}" type="datetimeFigureOut">
              <a:rPr lang="zh-CN" altLang="en-US" smtClean="0"/>
              <a:t>2022/12/1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35F372B-0072-4BE8-B1FF-3116CE4E13A7}" type="slidenum">
              <a:rPr lang="zh-CN" altLang="en-US" smtClean="0"/>
              <a:t>‹#›</a:t>
            </a:fld>
            <a:endParaRPr lang="zh-CN" altLang="en-US"/>
          </a:p>
        </p:txBody>
      </p:sp>
    </p:spTree>
  </p:cSld>
  <p:clrMapOvr>
    <a:masterClrMapping/>
  </p:clrMapOvr>
  <p:transition spd="slow">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CC656BBA-ABFE-41B3-B648-AB586EB40D1B}" type="datetimeFigureOut">
              <a:rPr lang="zh-CN" altLang="en-US" smtClean="0"/>
              <a:t>2022/12/1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35F372B-0072-4BE8-B1FF-3116CE4E13A7}" type="slidenum">
              <a:rPr lang="zh-CN" altLang="en-US" smtClean="0"/>
              <a:t>‹#›</a:t>
            </a:fld>
            <a:endParaRPr lang="zh-CN" altLang="en-US"/>
          </a:p>
        </p:txBody>
      </p:sp>
    </p:spTree>
  </p:cSld>
  <p:clrMapOvr>
    <a:masterClrMapping/>
  </p:clrMapOvr>
  <p:transition spd="slow">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CC656BBA-ABFE-41B3-B648-AB586EB40D1B}" type="datetimeFigureOut">
              <a:rPr lang="zh-CN" altLang="en-US" smtClean="0"/>
              <a:t>2022/12/1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35F372B-0072-4BE8-B1FF-3116CE4E13A7}" type="slidenum">
              <a:rPr lang="zh-CN" altLang="en-US" smtClean="0"/>
              <a:t>‹#›</a:t>
            </a:fld>
            <a:endParaRPr lang="zh-CN" altLang="en-US"/>
          </a:p>
        </p:txBody>
      </p:sp>
    </p:spTree>
  </p:cSld>
  <p:clrMapOvr>
    <a:masterClrMapping/>
  </p:clrMapOvr>
  <p:transition spd="slow">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CC656BBA-ABFE-41B3-B648-AB586EB40D1B}" type="datetimeFigureOut">
              <a:rPr lang="zh-CN" altLang="en-US" smtClean="0"/>
              <a:t>2022/12/1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35F372B-0072-4BE8-B1FF-3116CE4E13A7}" type="slidenum">
              <a:rPr lang="zh-CN" altLang="en-US" smtClean="0"/>
              <a:t>‹#›</a:t>
            </a:fld>
            <a:endParaRPr lang="zh-CN" altLang="en-US"/>
          </a:p>
        </p:txBody>
      </p:sp>
    </p:spTree>
  </p:cSld>
  <p:clrMapOvr>
    <a:masterClrMapping/>
  </p:clrMapOvr>
  <p:transition spd="slow">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C656BBA-ABFE-41B3-B648-AB586EB40D1B}" type="datetimeFigureOut">
              <a:rPr lang="zh-CN" altLang="en-US" smtClean="0"/>
              <a:t>2022/12/1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35F372B-0072-4BE8-B1FF-3116CE4E13A7}" type="slidenum">
              <a:rPr lang="zh-CN" altLang="en-US" smtClean="0"/>
              <a:t>‹#›</a:t>
            </a:fld>
            <a:endParaRPr lang="zh-CN" altLang="en-US"/>
          </a:p>
        </p:txBody>
      </p:sp>
    </p:spTree>
  </p:cSld>
  <p:clrMapOvr>
    <a:masterClrMapping/>
  </p:clrMapOvr>
  <p:transition spd="slow">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标题幻灯片">
    <p:spTree>
      <p:nvGrpSpPr>
        <p:cNvPr id="1" name=""/>
        <p:cNvGrpSpPr/>
        <p:nvPr/>
      </p:nvGrpSpPr>
      <p:grpSpPr>
        <a:xfrm>
          <a:off x="0" y="0"/>
          <a:ext cx="0" cy="0"/>
          <a:chOff x="0" y="0"/>
          <a:chExt cx="0" cy="0"/>
        </a:xfrm>
      </p:grpSpPr>
      <p:sp>
        <p:nvSpPr>
          <p:cNvPr id="3" name="文本框 37"/>
          <p:cNvSpPr txBox="1"/>
          <p:nvPr userDrawn="1"/>
        </p:nvSpPr>
        <p:spPr>
          <a:xfrm>
            <a:off x="1222629" y="283635"/>
            <a:ext cx="1415726" cy="461643"/>
          </a:xfrm>
          <a:prstGeom prst="rect">
            <a:avLst/>
          </a:prstGeom>
          <a:noFill/>
        </p:spPr>
        <p:txBody>
          <a:bodyPr wrap="none" lIns="91417" tIns="45709" rIns="91417" bIns="45709" rtlCol="0">
            <a:spAutoFit/>
          </a:bodyPr>
          <a:lstStyle/>
          <a:p>
            <a:pPr lvl="0" defTabSz="914400">
              <a:defRPr/>
            </a:pPr>
            <a:r>
              <a:rPr lang="zh-CN" altLang="en-US" sz="2400" b="0" dirty="0">
                <a:solidFill>
                  <a:schemeClr val="accent1"/>
                </a:solidFill>
                <a:latin typeface="微软雅黑" panose="020B0503020204020204" pitchFamily="34" charset="-122"/>
                <a:ea typeface="微软雅黑" panose="020B0503020204020204" pitchFamily="34" charset="-122"/>
              </a:rPr>
              <a:t>项目介绍</a:t>
            </a:r>
            <a:endParaRPr kumimoji="0" lang="zh-CN" altLang="en-US" sz="2400" b="0" i="0" u="none" strike="noStrike" kern="0" cap="none" spc="0" normalizeH="0" baseline="0" noProof="0" dirty="0">
              <a:ln>
                <a:noFill/>
              </a:ln>
              <a:solidFill>
                <a:schemeClr val="accent1"/>
              </a:solidFill>
              <a:effectLst/>
              <a:uLnTx/>
              <a:uFillTx/>
              <a:latin typeface="微软雅黑" panose="020B0503020204020204" pitchFamily="34" charset="-122"/>
              <a:ea typeface="微软雅黑" panose="020B0503020204020204" pitchFamily="34" charset="-122"/>
              <a:cs typeface="+mn-cs"/>
            </a:endParaRPr>
          </a:p>
        </p:txBody>
      </p:sp>
      <p:sp>
        <p:nvSpPr>
          <p:cNvPr id="5" name="五边形 2"/>
          <p:cNvSpPr>
            <a:spLocks noChangeArrowheads="1"/>
          </p:cNvSpPr>
          <p:nvPr userDrawn="1"/>
        </p:nvSpPr>
        <p:spPr bwMode="auto">
          <a:xfrm>
            <a:off x="0" y="317501"/>
            <a:ext cx="698227" cy="471488"/>
          </a:xfrm>
          <a:prstGeom prst="homePlate">
            <a:avLst>
              <a:gd name="adj" fmla="val 49904"/>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00" tIns="45700" rIns="91400" bIns="45700"/>
          <a:lstStyle/>
          <a:p>
            <a:endParaRPr lang="zh-CN" altLang="en-US"/>
          </a:p>
        </p:txBody>
      </p:sp>
      <p:sp>
        <p:nvSpPr>
          <p:cNvPr id="7" name="燕尾形 8"/>
          <p:cNvSpPr>
            <a:spLocks noChangeArrowheads="1"/>
          </p:cNvSpPr>
          <p:nvPr userDrawn="1"/>
        </p:nvSpPr>
        <p:spPr bwMode="auto">
          <a:xfrm>
            <a:off x="566516" y="317501"/>
            <a:ext cx="431632" cy="471488"/>
          </a:xfrm>
          <a:prstGeom prst="chevron">
            <a:avLst>
              <a:gd name="adj" fmla="val 50000"/>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00" tIns="45700" rIns="91400" bIns="45700"/>
          <a:lstStyle/>
          <a:p>
            <a:endParaRPr lang="zh-CN" altLang="en-US"/>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 fill="hold"/>
                                        <p:tgtEl>
                                          <p:spTgt spid="5"/>
                                        </p:tgtEl>
                                        <p:attrNameLst>
                                          <p:attrName>ppt_x</p:attrName>
                                        </p:attrNameLst>
                                      </p:cBhvr>
                                      <p:tavLst>
                                        <p:tav tm="0">
                                          <p:val>
                                            <p:strVal val="0-#ppt_w/2"/>
                                          </p:val>
                                        </p:tav>
                                        <p:tav tm="100000">
                                          <p:val>
                                            <p:strVal val="#ppt_x"/>
                                          </p:val>
                                        </p:tav>
                                      </p:tavLst>
                                    </p:anim>
                                    <p:anim calcmode="lin" valueType="num">
                                      <p:cBhvr additive="base">
                                        <p:cTn id="8" dur="3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1+#ppt_w/2"/>
                                          </p:val>
                                        </p:tav>
                                        <p:tav tm="100000">
                                          <p:val>
                                            <p:strVal val="#ppt_x"/>
                                          </p:val>
                                        </p:tav>
                                      </p:tavLst>
                                    </p:anim>
                                    <p:anim calcmode="lin" valueType="num">
                                      <p:cBhvr additive="base">
                                        <p:cTn id="13"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autoUpdateAnimBg="0"/>
      <p:bldP spid="7" grpId="0" animBg="1" autoUpdateAnimBg="0"/>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5_标题幻灯片">
    <p:spTree>
      <p:nvGrpSpPr>
        <p:cNvPr id="1" name=""/>
        <p:cNvGrpSpPr/>
        <p:nvPr/>
      </p:nvGrpSpPr>
      <p:grpSpPr>
        <a:xfrm>
          <a:off x="0" y="0"/>
          <a:ext cx="0" cy="0"/>
          <a:chOff x="0" y="0"/>
          <a:chExt cx="0" cy="0"/>
        </a:xfrm>
      </p:grpSpPr>
      <p:sp>
        <p:nvSpPr>
          <p:cNvPr id="3" name="文本框 37"/>
          <p:cNvSpPr txBox="1"/>
          <p:nvPr userDrawn="1"/>
        </p:nvSpPr>
        <p:spPr>
          <a:xfrm>
            <a:off x="1274144" y="270756"/>
            <a:ext cx="1415726" cy="461643"/>
          </a:xfrm>
          <a:prstGeom prst="rect">
            <a:avLst/>
          </a:prstGeom>
          <a:noFill/>
        </p:spPr>
        <p:txBody>
          <a:bodyPr wrap="none" lIns="91417" tIns="45709" rIns="91417" bIns="45709" rtlCol="0">
            <a:spAutoFit/>
          </a:bodyPr>
          <a:lstStyle/>
          <a:p>
            <a:pPr lvl="0" defTabSz="914400">
              <a:defRPr/>
            </a:pPr>
            <a:r>
              <a:rPr lang="zh-CN" altLang="en-US" sz="2400" b="0" dirty="0">
                <a:solidFill>
                  <a:schemeClr val="accent1"/>
                </a:solidFill>
                <a:latin typeface="微软雅黑" panose="020B0503020204020204" pitchFamily="34" charset="-122"/>
                <a:ea typeface="微软雅黑" panose="020B0503020204020204" pitchFamily="34" charset="-122"/>
              </a:rPr>
              <a:t>产品运行</a:t>
            </a:r>
            <a:endParaRPr kumimoji="0" lang="zh-CN" altLang="en-US" sz="2400" b="0" i="0" u="none" strike="noStrike" kern="0" cap="none" spc="0" normalizeH="0" baseline="0" noProof="0" dirty="0">
              <a:ln>
                <a:noFill/>
              </a:ln>
              <a:solidFill>
                <a:schemeClr val="accent1"/>
              </a:solidFill>
              <a:effectLst/>
              <a:uLnTx/>
              <a:uFillTx/>
              <a:latin typeface="微软雅黑" panose="020B0503020204020204" pitchFamily="34" charset="-122"/>
              <a:ea typeface="微软雅黑" panose="020B0503020204020204" pitchFamily="34" charset="-122"/>
              <a:cs typeface="+mn-cs"/>
            </a:endParaRPr>
          </a:p>
        </p:txBody>
      </p:sp>
      <p:sp>
        <p:nvSpPr>
          <p:cNvPr id="5" name="五边形 2"/>
          <p:cNvSpPr>
            <a:spLocks noChangeArrowheads="1"/>
          </p:cNvSpPr>
          <p:nvPr userDrawn="1"/>
        </p:nvSpPr>
        <p:spPr bwMode="auto">
          <a:xfrm>
            <a:off x="0" y="317501"/>
            <a:ext cx="698227" cy="471488"/>
          </a:xfrm>
          <a:prstGeom prst="homePlate">
            <a:avLst>
              <a:gd name="adj" fmla="val 49904"/>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00" tIns="45700" rIns="91400" bIns="45700"/>
          <a:lstStyle/>
          <a:p>
            <a:endParaRPr lang="zh-CN" altLang="en-US"/>
          </a:p>
        </p:txBody>
      </p:sp>
      <p:sp>
        <p:nvSpPr>
          <p:cNvPr id="7" name="燕尾形 8"/>
          <p:cNvSpPr>
            <a:spLocks noChangeArrowheads="1"/>
          </p:cNvSpPr>
          <p:nvPr userDrawn="1"/>
        </p:nvSpPr>
        <p:spPr bwMode="auto">
          <a:xfrm>
            <a:off x="566516" y="317501"/>
            <a:ext cx="431632" cy="471488"/>
          </a:xfrm>
          <a:prstGeom prst="chevron">
            <a:avLst>
              <a:gd name="adj" fmla="val 50000"/>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00" tIns="45700" rIns="91400" bIns="45700"/>
          <a:lstStyle/>
          <a:p>
            <a:endParaRPr lang="zh-CN" altLang="en-US"/>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 fill="hold"/>
                                        <p:tgtEl>
                                          <p:spTgt spid="5"/>
                                        </p:tgtEl>
                                        <p:attrNameLst>
                                          <p:attrName>ppt_x</p:attrName>
                                        </p:attrNameLst>
                                      </p:cBhvr>
                                      <p:tavLst>
                                        <p:tav tm="0">
                                          <p:val>
                                            <p:strVal val="0-#ppt_w/2"/>
                                          </p:val>
                                        </p:tav>
                                        <p:tav tm="100000">
                                          <p:val>
                                            <p:strVal val="#ppt_x"/>
                                          </p:val>
                                        </p:tav>
                                      </p:tavLst>
                                    </p:anim>
                                    <p:anim calcmode="lin" valueType="num">
                                      <p:cBhvr additive="base">
                                        <p:cTn id="8" dur="3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1+#ppt_w/2"/>
                                          </p:val>
                                        </p:tav>
                                        <p:tav tm="100000">
                                          <p:val>
                                            <p:strVal val="#ppt_x"/>
                                          </p:val>
                                        </p:tav>
                                      </p:tavLst>
                                    </p:anim>
                                    <p:anim calcmode="lin" valueType="num">
                                      <p:cBhvr additive="base">
                                        <p:cTn id="13"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autoUpdateAnimBg="0"/>
      <p:bldP spid="7" grpId="0" animBg="1" autoUpdateAnimBg="0"/>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6_标题幻灯片">
    <p:spTree>
      <p:nvGrpSpPr>
        <p:cNvPr id="1" name=""/>
        <p:cNvGrpSpPr/>
        <p:nvPr/>
      </p:nvGrpSpPr>
      <p:grpSpPr>
        <a:xfrm>
          <a:off x="0" y="0"/>
          <a:ext cx="0" cy="0"/>
          <a:chOff x="0" y="0"/>
          <a:chExt cx="0" cy="0"/>
        </a:xfrm>
      </p:grpSpPr>
      <p:sp>
        <p:nvSpPr>
          <p:cNvPr id="3" name="文本框 37"/>
          <p:cNvSpPr txBox="1"/>
          <p:nvPr userDrawn="1"/>
        </p:nvSpPr>
        <p:spPr>
          <a:xfrm>
            <a:off x="1261266" y="270756"/>
            <a:ext cx="1415726" cy="461643"/>
          </a:xfrm>
          <a:prstGeom prst="rect">
            <a:avLst/>
          </a:prstGeom>
          <a:noFill/>
        </p:spPr>
        <p:txBody>
          <a:bodyPr wrap="none" lIns="91417" tIns="45709" rIns="91417" bIns="45709" rtlCol="0">
            <a:spAutoFit/>
          </a:bodyPr>
          <a:lstStyle/>
          <a:p>
            <a:pPr lvl="0" defTabSz="914400">
              <a:defRPr/>
            </a:pPr>
            <a:r>
              <a:rPr lang="zh-CN" altLang="en-US" sz="2400" b="0" dirty="0">
                <a:solidFill>
                  <a:schemeClr val="accent1"/>
                </a:solidFill>
                <a:latin typeface="微软雅黑" panose="020B0503020204020204" pitchFamily="34" charset="-122"/>
                <a:ea typeface="微软雅黑" panose="020B0503020204020204" pitchFamily="34" charset="-122"/>
              </a:rPr>
              <a:t>市场分析</a:t>
            </a:r>
            <a:endParaRPr kumimoji="0" lang="zh-CN" altLang="en-US" sz="2400" b="0" i="0" u="none" strike="noStrike" kern="0" cap="none" spc="0" normalizeH="0" baseline="0" noProof="0" dirty="0">
              <a:ln>
                <a:noFill/>
              </a:ln>
              <a:solidFill>
                <a:schemeClr val="accent1"/>
              </a:solidFill>
              <a:effectLst/>
              <a:uLnTx/>
              <a:uFillTx/>
              <a:latin typeface="微软雅黑" panose="020B0503020204020204" pitchFamily="34" charset="-122"/>
              <a:ea typeface="微软雅黑" panose="020B0503020204020204" pitchFamily="34" charset="-122"/>
              <a:cs typeface="+mn-cs"/>
            </a:endParaRPr>
          </a:p>
        </p:txBody>
      </p:sp>
      <p:sp>
        <p:nvSpPr>
          <p:cNvPr id="5" name="五边形 2"/>
          <p:cNvSpPr>
            <a:spLocks noChangeArrowheads="1"/>
          </p:cNvSpPr>
          <p:nvPr userDrawn="1"/>
        </p:nvSpPr>
        <p:spPr bwMode="auto">
          <a:xfrm>
            <a:off x="0" y="317501"/>
            <a:ext cx="698227" cy="471488"/>
          </a:xfrm>
          <a:prstGeom prst="homePlate">
            <a:avLst>
              <a:gd name="adj" fmla="val 49904"/>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00" tIns="45700" rIns="91400" bIns="45700"/>
          <a:lstStyle/>
          <a:p>
            <a:endParaRPr lang="zh-CN" altLang="en-US"/>
          </a:p>
        </p:txBody>
      </p:sp>
      <p:sp>
        <p:nvSpPr>
          <p:cNvPr id="7" name="燕尾形 8"/>
          <p:cNvSpPr>
            <a:spLocks noChangeArrowheads="1"/>
          </p:cNvSpPr>
          <p:nvPr userDrawn="1"/>
        </p:nvSpPr>
        <p:spPr bwMode="auto">
          <a:xfrm>
            <a:off x="566516" y="317501"/>
            <a:ext cx="431632" cy="471488"/>
          </a:xfrm>
          <a:prstGeom prst="chevron">
            <a:avLst>
              <a:gd name="adj" fmla="val 50000"/>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00" tIns="45700" rIns="91400" bIns="45700"/>
          <a:lstStyle/>
          <a:p>
            <a:endParaRPr lang="zh-CN" altLang="en-US"/>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 fill="hold"/>
                                        <p:tgtEl>
                                          <p:spTgt spid="5"/>
                                        </p:tgtEl>
                                        <p:attrNameLst>
                                          <p:attrName>ppt_x</p:attrName>
                                        </p:attrNameLst>
                                      </p:cBhvr>
                                      <p:tavLst>
                                        <p:tav tm="0">
                                          <p:val>
                                            <p:strVal val="0-#ppt_w/2"/>
                                          </p:val>
                                        </p:tav>
                                        <p:tav tm="100000">
                                          <p:val>
                                            <p:strVal val="#ppt_x"/>
                                          </p:val>
                                        </p:tav>
                                      </p:tavLst>
                                    </p:anim>
                                    <p:anim calcmode="lin" valueType="num">
                                      <p:cBhvr additive="base">
                                        <p:cTn id="8" dur="3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1+#ppt_w/2"/>
                                          </p:val>
                                        </p:tav>
                                        <p:tav tm="100000">
                                          <p:val>
                                            <p:strVal val="#ppt_x"/>
                                          </p:val>
                                        </p:tav>
                                      </p:tavLst>
                                    </p:anim>
                                    <p:anim calcmode="lin" valueType="num">
                                      <p:cBhvr additive="base">
                                        <p:cTn id="13"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autoUpdateAnimBg="0"/>
      <p:bldP spid="7" grpId="0" animBg="1" autoUpdateAnimBg="0"/>
    </p:bld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7_标题幻灯片">
    <p:spTree>
      <p:nvGrpSpPr>
        <p:cNvPr id="1" name=""/>
        <p:cNvGrpSpPr/>
        <p:nvPr/>
      </p:nvGrpSpPr>
      <p:grpSpPr>
        <a:xfrm>
          <a:off x="0" y="0"/>
          <a:ext cx="0" cy="0"/>
          <a:chOff x="0" y="0"/>
          <a:chExt cx="0" cy="0"/>
        </a:xfrm>
      </p:grpSpPr>
      <p:sp>
        <p:nvSpPr>
          <p:cNvPr id="3" name="文本框 37"/>
          <p:cNvSpPr txBox="1"/>
          <p:nvPr userDrawn="1"/>
        </p:nvSpPr>
        <p:spPr>
          <a:xfrm>
            <a:off x="1287022" y="270756"/>
            <a:ext cx="1415726" cy="461643"/>
          </a:xfrm>
          <a:prstGeom prst="rect">
            <a:avLst/>
          </a:prstGeom>
          <a:noFill/>
        </p:spPr>
        <p:txBody>
          <a:bodyPr wrap="none" lIns="91417" tIns="45709" rIns="91417" bIns="45709" rtlCol="0">
            <a:spAutoFit/>
          </a:bodyPr>
          <a:lstStyle/>
          <a:p>
            <a:pPr lvl="0" defTabSz="914400">
              <a:defRPr/>
            </a:pPr>
            <a:r>
              <a:rPr lang="zh-CN" altLang="en-US" sz="2400" b="0" dirty="0">
                <a:solidFill>
                  <a:schemeClr val="accent1"/>
                </a:solidFill>
                <a:latin typeface="微软雅黑" panose="020B0503020204020204" pitchFamily="34" charset="-122"/>
                <a:ea typeface="微软雅黑" panose="020B0503020204020204" pitchFamily="34" charset="-122"/>
              </a:rPr>
              <a:t>投资回报</a:t>
            </a:r>
            <a:endParaRPr kumimoji="0" lang="zh-CN" altLang="en-US" sz="2400" b="0" i="0" u="none" strike="noStrike" kern="0" cap="none" spc="0" normalizeH="0" baseline="0" noProof="0" dirty="0">
              <a:ln>
                <a:noFill/>
              </a:ln>
              <a:solidFill>
                <a:schemeClr val="accent1"/>
              </a:solidFill>
              <a:effectLst/>
              <a:uLnTx/>
              <a:uFillTx/>
              <a:latin typeface="微软雅黑" panose="020B0503020204020204" pitchFamily="34" charset="-122"/>
              <a:ea typeface="微软雅黑" panose="020B0503020204020204" pitchFamily="34" charset="-122"/>
              <a:cs typeface="+mn-cs"/>
            </a:endParaRPr>
          </a:p>
        </p:txBody>
      </p:sp>
      <p:sp>
        <p:nvSpPr>
          <p:cNvPr id="5" name="五边形 2"/>
          <p:cNvSpPr>
            <a:spLocks noChangeArrowheads="1"/>
          </p:cNvSpPr>
          <p:nvPr userDrawn="1"/>
        </p:nvSpPr>
        <p:spPr bwMode="auto">
          <a:xfrm>
            <a:off x="0" y="317501"/>
            <a:ext cx="698227" cy="471488"/>
          </a:xfrm>
          <a:prstGeom prst="homePlate">
            <a:avLst>
              <a:gd name="adj" fmla="val 49904"/>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00" tIns="45700" rIns="91400" bIns="45700"/>
          <a:lstStyle/>
          <a:p>
            <a:endParaRPr lang="zh-CN" altLang="en-US"/>
          </a:p>
        </p:txBody>
      </p:sp>
      <p:sp>
        <p:nvSpPr>
          <p:cNvPr id="7" name="燕尾形 8"/>
          <p:cNvSpPr>
            <a:spLocks noChangeArrowheads="1"/>
          </p:cNvSpPr>
          <p:nvPr userDrawn="1"/>
        </p:nvSpPr>
        <p:spPr bwMode="auto">
          <a:xfrm>
            <a:off x="566516" y="317501"/>
            <a:ext cx="431632" cy="471488"/>
          </a:xfrm>
          <a:prstGeom prst="chevron">
            <a:avLst>
              <a:gd name="adj" fmla="val 50000"/>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00" tIns="45700" rIns="91400" bIns="45700"/>
          <a:lstStyle/>
          <a:p>
            <a:endParaRPr lang="zh-CN" altLang="en-US"/>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 fill="hold"/>
                                        <p:tgtEl>
                                          <p:spTgt spid="5"/>
                                        </p:tgtEl>
                                        <p:attrNameLst>
                                          <p:attrName>ppt_x</p:attrName>
                                        </p:attrNameLst>
                                      </p:cBhvr>
                                      <p:tavLst>
                                        <p:tav tm="0">
                                          <p:val>
                                            <p:strVal val="0-#ppt_w/2"/>
                                          </p:val>
                                        </p:tav>
                                        <p:tav tm="100000">
                                          <p:val>
                                            <p:strVal val="#ppt_x"/>
                                          </p:val>
                                        </p:tav>
                                      </p:tavLst>
                                    </p:anim>
                                    <p:anim calcmode="lin" valueType="num">
                                      <p:cBhvr additive="base">
                                        <p:cTn id="8" dur="3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1+#ppt_w/2"/>
                                          </p:val>
                                        </p:tav>
                                        <p:tav tm="100000">
                                          <p:val>
                                            <p:strVal val="#ppt_x"/>
                                          </p:val>
                                        </p:tav>
                                      </p:tavLst>
                                    </p:anim>
                                    <p:anim calcmode="lin" valueType="num">
                                      <p:cBhvr additive="base">
                                        <p:cTn id="13"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autoUpdateAnimBg="0"/>
      <p:bldP spid="7" grpId="0" animBg="1" autoUpdateAnimBg="0"/>
    </p:bld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CC656BBA-ABFE-41B3-B648-AB586EB40D1B}" type="datetimeFigureOut">
              <a:rPr lang="zh-CN" altLang="en-US" smtClean="0"/>
              <a:t>2022/12/1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35F372B-0072-4BE8-B1FF-3116CE4E13A7}" type="slidenum">
              <a:rPr lang="zh-CN" altLang="en-US" smtClean="0"/>
              <a:t>‹#›</a:t>
            </a:fld>
            <a:endParaRPr lang="zh-CN" altLang="en-US"/>
          </a:p>
        </p:txBody>
      </p:sp>
    </p:spTree>
  </p:cSld>
  <p:clrMapOvr>
    <a:masterClrMapping/>
  </p:clrMapOvr>
  <p:transition spd="slow">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CC656BBA-ABFE-41B3-B648-AB586EB40D1B}" type="datetimeFigureOut">
              <a:rPr lang="zh-CN" altLang="en-US" smtClean="0"/>
              <a:t>2022/12/1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35F372B-0072-4BE8-B1FF-3116CE4E13A7}" type="slidenum">
              <a:rPr lang="zh-CN" altLang="en-US" smtClean="0"/>
              <a:t>‹#›</a:t>
            </a:fld>
            <a:endParaRPr lang="zh-CN" altLang="en-US"/>
          </a:p>
        </p:txBody>
      </p:sp>
    </p:spTree>
  </p:cSld>
  <p:clrMapOvr>
    <a:masterClrMapping/>
  </p:clrMapOvr>
  <p:transition spd="slow">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C656BBA-ABFE-41B3-B648-AB586EB40D1B}" type="datetimeFigureOut">
              <a:rPr lang="zh-CN" altLang="en-US" smtClean="0"/>
              <a:t>2022/12/1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35F372B-0072-4BE8-B1FF-3116CE4E13A7}" type="slidenum">
              <a:rPr lang="zh-CN" altLang="en-US" smtClean="0"/>
              <a:t>‹#›</a:t>
            </a:fld>
            <a:endParaRPr lang="zh-CN" altLang="en-US"/>
          </a:p>
        </p:txBody>
      </p:sp>
    </p:spTree>
  </p:cSld>
  <p:clrMapOvr>
    <a:masterClrMapping/>
  </p:clrMapOvr>
  <p:transition spd="slow">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C656BBA-ABFE-41B3-B648-AB586EB40D1B}" type="datetimeFigureOut">
              <a:rPr lang="zh-CN" altLang="en-US" smtClean="0"/>
              <a:t>2022/12/1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35F372B-0072-4BE8-B1FF-3116CE4E13A7}" type="slidenum">
              <a:rPr lang="zh-CN" altLang="en-US" smtClean="0"/>
              <a:t>‹#›</a:t>
            </a:fld>
            <a:endParaRPr lang="zh-CN" altLang="en-US"/>
          </a:p>
        </p:txBody>
      </p:sp>
    </p:spTree>
  </p:cSld>
  <p:clrMapOvr>
    <a:masterClrMapping/>
  </p:clrMapOvr>
  <p:transition spd="slow">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Full Screen Image">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print"/>
          <a:stretch>
            <a:fillRect/>
          </a:stretch>
        </p:blipFill>
        <p:spPr>
          <a:xfrm>
            <a:off x="0" y="0"/>
            <a:ext cx="12192000" cy="6858000"/>
          </a:xfrm>
          <a:prstGeom prst="rect">
            <a:avLst/>
          </a:prstGeom>
        </p:spPr>
      </p:pic>
      <p:sp>
        <p:nvSpPr>
          <p:cNvPr id="2" name="矩形 1"/>
          <p:cNvSpPr/>
          <p:nvPr userDrawn="1"/>
        </p:nvSpPr>
        <p:spPr>
          <a:xfrm>
            <a:off x="0" y="0"/>
            <a:ext cx="12192000" cy="6858000"/>
          </a:xfrm>
          <a:prstGeom prst="rect">
            <a:avLst/>
          </a:prstGeom>
          <a:solidFill>
            <a:schemeClr val="bg1">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zh-CN" altLang="en-US" sz="2400"/>
          </a:p>
        </p:txBody>
      </p:sp>
      <p:sp>
        <p:nvSpPr>
          <p:cNvPr id="3" name="TextBox 1"/>
          <p:cNvSpPr txBox="1"/>
          <p:nvPr userDrawn="1"/>
        </p:nvSpPr>
        <p:spPr>
          <a:xfrm>
            <a:off x="5154218" y="491612"/>
            <a:ext cx="1723516" cy="399967"/>
          </a:xfrm>
          <a:prstGeom prst="rect">
            <a:avLst/>
          </a:prstGeom>
          <a:noFill/>
        </p:spPr>
        <p:txBody>
          <a:bodyPr wrap="none" lIns="91424" tIns="45713" rIns="91424" bIns="45713" rtlCol="0">
            <a:spAutoFit/>
          </a:bodyPr>
          <a:lstStyle/>
          <a:p>
            <a:pPr lvl="0" algn="ctr"/>
            <a:r>
              <a:rPr lang="zh-CN" altLang="en-US" sz="2000" b="1" dirty="0">
                <a:solidFill>
                  <a:prstClr val="black">
                    <a:lumMod val="65000"/>
                    <a:lumOff val="35000"/>
                  </a:prstClr>
                </a:solidFill>
                <a:latin typeface="Arial" panose="020B0604020202020204" pitchFamily="34" charset="0"/>
                <a:ea typeface="微软雅黑" panose="020B0503020204020204" pitchFamily="34" charset="-122"/>
                <a:sym typeface="Arial" panose="020B0604020202020204" pitchFamily="34" charset="0"/>
              </a:rPr>
              <a:t>点击添加标题</a:t>
            </a:r>
            <a:endParaRPr lang="en-US" altLang="zh-CN" sz="2000" b="1" dirty="0">
              <a:solidFill>
                <a:prstClr val="black">
                  <a:lumMod val="65000"/>
                  <a:lumOff val="35000"/>
                </a:prst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 name="TextBox 2"/>
          <p:cNvSpPr txBox="1"/>
          <p:nvPr userDrawn="1"/>
        </p:nvSpPr>
        <p:spPr>
          <a:xfrm>
            <a:off x="4366331" y="947397"/>
            <a:ext cx="3416309" cy="461651"/>
          </a:xfrm>
          <a:prstGeom prst="rect">
            <a:avLst/>
          </a:prstGeom>
          <a:noFill/>
        </p:spPr>
        <p:txBody>
          <a:bodyPr wrap="square" lIns="91424" tIns="45713" rIns="91424" bIns="45713" rtlCol="0">
            <a:spAutoFit/>
          </a:bodyPr>
          <a:lstStyle/>
          <a:p>
            <a:pPr algn="ctr"/>
            <a:r>
              <a:rPr lang="zh-CN" altLang="en-US" sz="1200" dirty="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dirty="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Tree>
  </p:cSld>
  <p:clrMapOvr>
    <a:masterClrMapping/>
  </p:clrMapOvr>
  <p:transition spd="slow">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第五章">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75_标题和内容">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Main Title+ SubTitle_Footer">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6"/>
            <a:ext cx="10515600" cy="1325563"/>
          </a:xfrm>
        </p:spPr>
        <p:txBody>
          <a:bodyPr/>
          <a:lstStyle/>
          <a:p>
            <a:r>
              <a:rPr lang="zh-CN" altLang="en-US"/>
              <a:t>单击此处编辑母版标题样式</a:t>
            </a:r>
          </a:p>
        </p:txBody>
      </p:sp>
      <p:sp>
        <p:nvSpPr>
          <p:cNvPr id="3" name="日期占位符 2"/>
          <p:cNvSpPr>
            <a:spLocks noGrp="1"/>
          </p:cNvSpPr>
          <p:nvPr>
            <p:ph type="dt" sz="half" idx="10"/>
          </p:nvPr>
        </p:nvSpPr>
        <p:spPr>
          <a:xfrm>
            <a:off x="838200" y="6356351"/>
            <a:ext cx="2743200" cy="365125"/>
          </a:xfrm>
        </p:spPr>
        <p:txBody>
          <a:bodyPr/>
          <a:lstStyle>
            <a:lvl1pPr>
              <a:defRPr/>
            </a:lvl1pPr>
          </a:lstStyle>
          <a:p>
            <a:fld id="{1F931BFC-FA3C-44C9-BDF3-A1EA94A517F2}" type="datetime1">
              <a:rPr lang="zh-CN" altLang="en-US"/>
              <a:t>2022/12/1</a:t>
            </a:fld>
            <a:endParaRPr lang="zh-CN" altLang="en-US" sz="1865" dirty="0">
              <a:solidFill>
                <a:schemeClr val="tx1"/>
              </a:solidFill>
            </a:endParaRPr>
          </a:p>
        </p:txBody>
      </p:sp>
      <p:sp>
        <p:nvSpPr>
          <p:cNvPr id="4" name="页脚占位符 3"/>
          <p:cNvSpPr>
            <a:spLocks noGrp="1"/>
          </p:cNvSpPr>
          <p:nvPr>
            <p:ph type="ftr" sz="quarter" idx="11"/>
          </p:nvPr>
        </p:nvSpPr>
        <p:spPr>
          <a:xfrm>
            <a:off x="4038600" y="6356351"/>
            <a:ext cx="4114800" cy="365125"/>
          </a:xfrm>
        </p:spPr>
        <p:txBody>
          <a:bodyPr/>
          <a:lstStyle>
            <a:lvl1pPr>
              <a:defRPr/>
            </a:lvl1pPr>
          </a:lstStyle>
          <a:p>
            <a:endParaRPr lang="zh-CN" altLang="zh-CN"/>
          </a:p>
        </p:txBody>
      </p:sp>
      <p:sp>
        <p:nvSpPr>
          <p:cNvPr id="5" name="灯片编号占位符 4"/>
          <p:cNvSpPr>
            <a:spLocks noGrp="1"/>
          </p:cNvSpPr>
          <p:nvPr>
            <p:ph type="sldNum" sz="quarter" idx="12"/>
          </p:nvPr>
        </p:nvSpPr>
        <p:spPr>
          <a:xfrm>
            <a:off x="8610600" y="6356351"/>
            <a:ext cx="2743200" cy="365125"/>
          </a:xfrm>
        </p:spPr>
        <p:txBody>
          <a:bodyPr/>
          <a:lstStyle>
            <a:lvl1pPr>
              <a:defRPr/>
            </a:lvl1pPr>
          </a:lstStyle>
          <a:p>
            <a:fld id="{2E9294EB-43AD-4253-9111-B513B7CCDA25}" type="slidenum">
              <a:rPr lang="zh-CN" altLang="en-US"/>
              <a:t>‹#›</a:t>
            </a:fld>
            <a:endParaRPr lang="zh-CN" altLang="en-US" sz="1865" dirty="0">
              <a:solidFill>
                <a:schemeClr val="tx1"/>
              </a:solidFill>
            </a:endParaRPr>
          </a:p>
        </p:txBody>
      </p:sp>
    </p:spTree>
  </p:cSld>
  <p:clrMapOvr>
    <a:masterClrMapping/>
  </p:clrMapOvr>
  <p:transition spd="slow">
    <p:random/>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_两栏内容">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_内容与标题">
    <p:spTree>
      <p:nvGrpSpPr>
        <p:cNvPr id="1" name=""/>
        <p:cNvGrpSpPr/>
        <p:nvPr/>
      </p:nvGrpSpPr>
      <p:grpSpPr>
        <a:xfrm>
          <a:off x="0" y="0"/>
          <a:ext cx="0" cy="0"/>
          <a:chOff x="0" y="0"/>
          <a:chExt cx="0" cy="0"/>
        </a:xfrm>
      </p:grpSpPr>
      <p:sp>
        <p:nvSpPr>
          <p:cNvPr id="2" name="矩形 1"/>
          <p:cNvSpPr/>
          <p:nvPr userDrawn="1"/>
        </p:nvSpPr>
        <p:spPr>
          <a:xfrm>
            <a:off x="0" y="1"/>
            <a:ext cx="12192000" cy="6858000"/>
          </a:xfrm>
          <a:prstGeom prst="rect">
            <a:avLst/>
          </a:prstGeom>
          <a:gradFill>
            <a:gsLst>
              <a:gs pos="0">
                <a:schemeClr val="accent1">
                  <a:lumMod val="5000"/>
                  <a:lumOff val="95000"/>
                  <a:alpha val="84000"/>
                </a:schemeClr>
              </a:gs>
              <a:gs pos="56000">
                <a:srgbClr val="FCFDFA">
                  <a:alpha val="88000"/>
                </a:srgbClr>
              </a:gs>
              <a:gs pos="100000">
                <a:schemeClr val="bg1">
                  <a:alpha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29" tIns="45715" rIns="91429" bIns="45715" rtlCol="0" anchor="ctr"/>
          <a:lstStyle/>
          <a:p>
            <a:pPr algn="ctr"/>
            <a:endParaRPr lang="zh-CN" altLang="en-US"/>
          </a:p>
        </p:txBody>
      </p:sp>
    </p:spTree>
  </p:cSld>
  <p:clrMapOvr>
    <a:masterClrMapping/>
  </p:clrMapOvr>
  <p:transition spd="slow">
    <p:random/>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标题和内容">
    <p:bg>
      <p:bgPr>
        <a:blipFill dpi="0" rotWithShape="1">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_标题和内容">
    <p:bg>
      <p:bgPr>
        <a:blipFill dpi="0" rotWithShape="1">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5_标题和内容">
    <p:bg>
      <p:bgPr>
        <a:blipFill dpi="0" rotWithShape="1">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6_标题和内容">
    <p:bg>
      <p:bgPr>
        <a:blipFill dpi="0" rotWithShape="1">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p:random/>
  </p:transition>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656BBA-ABFE-41B3-B648-AB586EB40D1B}" type="datetimeFigureOut">
              <a:rPr lang="zh-CN" altLang="en-US" smtClean="0"/>
              <a:t>2022/12/1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35F372B-0072-4BE8-B1FF-3116CE4E13A7}"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Lst>
  <p:transition spd="slow">
    <p:random/>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9"/>
          <p:cNvSpPr txBox="1"/>
          <p:nvPr/>
        </p:nvSpPr>
        <p:spPr>
          <a:xfrm>
            <a:off x="899493" y="738545"/>
            <a:ext cx="10044670" cy="6391173"/>
          </a:xfrm>
          <a:prstGeom prst="rect">
            <a:avLst/>
          </a:prstGeom>
          <a:noFill/>
        </p:spPr>
        <p:txBody>
          <a:bodyPr wrap="square" rtlCol="0">
            <a:spAutoFit/>
          </a:bodyPr>
          <a:lstStyle/>
          <a:p>
            <a:pPr algn="ctr">
              <a:lnSpc>
                <a:spcPct val="150000"/>
              </a:lnSpc>
            </a:pPr>
            <a:r>
              <a:rPr lang="zh-CN" altLang="en-US" sz="4000" dirty="0">
                <a:latin typeface="SimHei" panose="02010609060101010101" pitchFamily="49" charset="-122"/>
                <a:ea typeface="SimHei" panose="02010609060101010101" pitchFamily="49" charset="-122"/>
              </a:rPr>
              <a:t>以房抵债问题的法律分析与应对建议</a:t>
            </a:r>
            <a:endParaRPr lang="en-US" altLang="zh-CN" sz="4000" dirty="0">
              <a:latin typeface="SimHei" panose="02010609060101010101" pitchFamily="49" charset="-122"/>
              <a:ea typeface="SimHei" panose="02010609060101010101" pitchFamily="49" charset="-122"/>
            </a:endParaRPr>
          </a:p>
          <a:p>
            <a:pPr algn="ctr">
              <a:lnSpc>
                <a:spcPct val="150000"/>
              </a:lnSpc>
            </a:pPr>
            <a:endParaRPr lang="en-US" altLang="zh-CN" sz="2400" b="1" dirty="0">
              <a:latin typeface="FangSong" panose="02010609060101010101" pitchFamily="49" charset="-122"/>
              <a:ea typeface="FangSong" panose="02010609060101010101" pitchFamily="49" charset="-122"/>
            </a:endParaRPr>
          </a:p>
          <a:p>
            <a:pPr algn="ctr">
              <a:lnSpc>
                <a:spcPct val="150000"/>
              </a:lnSpc>
            </a:pPr>
            <a:r>
              <a:rPr lang="zh-CN" altLang="en-US" sz="2400" b="1" dirty="0">
                <a:latin typeface="FangSong" panose="02010609060101010101" pitchFamily="49" charset="-122"/>
                <a:ea typeface="FangSong" panose="02010609060101010101" pitchFamily="49" charset="-122"/>
              </a:rPr>
              <a:t>余  卫</a:t>
            </a:r>
            <a:endParaRPr lang="en-US" altLang="zh-CN" sz="2400" b="1" dirty="0">
              <a:latin typeface="FangSong" panose="02010609060101010101" pitchFamily="49" charset="-122"/>
              <a:ea typeface="FangSong" panose="02010609060101010101" pitchFamily="49" charset="-122"/>
            </a:endParaRPr>
          </a:p>
          <a:p>
            <a:pPr algn="ctr">
              <a:lnSpc>
                <a:spcPct val="150000"/>
              </a:lnSpc>
            </a:pPr>
            <a:endParaRPr lang="en-US" altLang="zh-CN" sz="2400" b="1" dirty="0">
              <a:latin typeface="FangSong" panose="02010609060101010101" pitchFamily="49" charset="-122"/>
              <a:ea typeface="FangSong" panose="02010609060101010101" pitchFamily="49" charset="-122"/>
            </a:endParaRPr>
          </a:p>
          <a:p>
            <a:pPr algn="ctr">
              <a:lnSpc>
                <a:spcPct val="150000"/>
              </a:lnSpc>
            </a:pPr>
            <a:r>
              <a:rPr lang="zh-CN" altLang="en-US" sz="2400" dirty="0">
                <a:latin typeface="FangSong" panose="02010609060101010101" pitchFamily="49" charset="-122"/>
                <a:ea typeface="FangSong" panose="02010609060101010101" pitchFamily="49" charset="-122"/>
              </a:rPr>
              <a:t>武汉大学民商法博士</a:t>
            </a:r>
            <a:endParaRPr lang="en-US" altLang="zh-CN" sz="2400" dirty="0">
              <a:latin typeface="FangSong" panose="02010609060101010101" pitchFamily="49" charset="-122"/>
              <a:ea typeface="FangSong" panose="02010609060101010101" pitchFamily="49" charset="-122"/>
            </a:endParaRPr>
          </a:p>
          <a:p>
            <a:pPr algn="ctr">
              <a:lnSpc>
                <a:spcPct val="150000"/>
              </a:lnSpc>
            </a:pPr>
            <a:r>
              <a:rPr lang="zh-CN" altLang="en-US" sz="2400" dirty="0">
                <a:latin typeface="FangSong" panose="02010609060101010101" pitchFamily="49" charset="-122"/>
                <a:ea typeface="FangSong" panose="02010609060101010101" pitchFamily="49" charset="-122"/>
              </a:rPr>
              <a:t>浙江理工大学经济法研究所研究员</a:t>
            </a:r>
            <a:endParaRPr lang="en-US" altLang="zh-CN" sz="2400" dirty="0">
              <a:latin typeface="FangSong" panose="02010609060101010101" pitchFamily="49" charset="-122"/>
              <a:ea typeface="FangSong" panose="02010609060101010101" pitchFamily="49" charset="-122"/>
            </a:endParaRPr>
          </a:p>
          <a:p>
            <a:pPr algn="ctr">
              <a:lnSpc>
                <a:spcPct val="150000"/>
              </a:lnSpc>
            </a:pPr>
            <a:r>
              <a:rPr lang="zh-CN" altLang="en-US" sz="2400" dirty="0">
                <a:latin typeface="FangSong" panose="02010609060101010101" pitchFamily="49" charset="-122"/>
                <a:ea typeface="FangSong" panose="02010609060101010101" pitchFamily="49" charset="-122"/>
              </a:rPr>
              <a:t>浙江省律师协会建设工程专业委员会副主任</a:t>
            </a:r>
            <a:endParaRPr lang="en-US" altLang="zh-CN" sz="2400" dirty="0">
              <a:latin typeface="FangSong" panose="02010609060101010101" pitchFamily="49" charset="-122"/>
              <a:ea typeface="FangSong" panose="02010609060101010101" pitchFamily="49" charset="-122"/>
            </a:endParaRPr>
          </a:p>
          <a:p>
            <a:pPr algn="ctr">
              <a:lnSpc>
                <a:spcPct val="150000"/>
              </a:lnSpc>
            </a:pPr>
            <a:r>
              <a:rPr lang="zh-CN" altLang="en-US" sz="2400" dirty="0">
                <a:latin typeface="FangSong" panose="02010609060101010101" pitchFamily="49" charset="-122"/>
                <a:ea typeface="FangSong" panose="02010609060101010101" pitchFamily="49" charset="-122"/>
              </a:rPr>
              <a:t>浙江京衡律师事务所高级合伙人</a:t>
            </a:r>
            <a:endParaRPr lang="en-US" altLang="zh-CN" sz="2400" b="1" dirty="0">
              <a:latin typeface="FangSong" panose="02010609060101010101" pitchFamily="49" charset="-122"/>
              <a:ea typeface="FangSong" panose="02010609060101010101" pitchFamily="49" charset="-122"/>
            </a:endParaRPr>
          </a:p>
          <a:p>
            <a:pPr algn="ctr">
              <a:lnSpc>
                <a:spcPct val="150000"/>
              </a:lnSpc>
            </a:pPr>
            <a:endParaRPr lang="en-US" altLang="zh-CN" sz="2800" b="1" dirty="0">
              <a:latin typeface="FangSong" panose="02010609060101010101" pitchFamily="49" charset="-122"/>
              <a:ea typeface="FangSong" panose="02010609060101010101" pitchFamily="49" charset="-122"/>
            </a:endParaRPr>
          </a:p>
          <a:p>
            <a:pPr algn="ctr">
              <a:lnSpc>
                <a:spcPct val="150000"/>
              </a:lnSpc>
            </a:pPr>
            <a:endParaRPr lang="en-US" altLang="zh-CN" sz="2000" dirty="0">
              <a:latin typeface="FangSong" panose="02010609060101010101" pitchFamily="49" charset="-122"/>
              <a:ea typeface="FangSong" panose="02010609060101010101" pitchFamily="49" charset="-122"/>
            </a:endParaRPr>
          </a:p>
          <a:p>
            <a:pPr algn="ctr">
              <a:lnSpc>
                <a:spcPct val="150000"/>
              </a:lnSpc>
            </a:pPr>
            <a:endParaRPr lang="zh-CN" altLang="zh-CN" sz="2000" dirty="0">
              <a:latin typeface="FangSong" panose="02010609060101010101" pitchFamily="49" charset="-122"/>
              <a:ea typeface="FangSong" panose="02010609060101010101" pitchFamily="49" charset="-122"/>
            </a:endParaRPr>
          </a:p>
        </p:txBody>
      </p:sp>
    </p:spTree>
    <p:extLst>
      <p:ext uri="{BB962C8B-B14F-4D97-AF65-F5344CB8AC3E}">
        <p14:creationId xmlns:p14="http://schemas.microsoft.com/office/powerpoint/2010/main" val="849095137"/>
      </p:ext>
    </p:extLst>
  </p:cSld>
  <p:clrMapOvr>
    <a:masterClrMapping/>
  </p:clrMapOvr>
  <p:transition spd="slow">
    <p:random/>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9"/>
          <p:cNvSpPr txBox="1"/>
          <p:nvPr/>
        </p:nvSpPr>
        <p:spPr>
          <a:xfrm>
            <a:off x="1073665" y="516550"/>
            <a:ext cx="10044670" cy="1216551"/>
          </a:xfrm>
          <a:prstGeom prst="rect">
            <a:avLst/>
          </a:prstGeom>
          <a:noFill/>
        </p:spPr>
        <p:txBody>
          <a:bodyPr wrap="square" rtlCol="0">
            <a:spAutoFit/>
          </a:bodyPr>
          <a:lstStyle/>
          <a:p>
            <a:pPr algn="just" fontAlgn="auto">
              <a:lnSpc>
                <a:spcPct val="150000"/>
              </a:lnSpc>
            </a:pPr>
            <a:endParaRPr lang="en-US" altLang="zh-CN" sz="2400" b="1" dirty="0">
              <a:solidFill>
                <a:schemeClr val="accent1"/>
              </a:solidFill>
              <a:latin typeface="微软雅黑" panose="020B0503020204020204" pitchFamily="34" charset="-122"/>
              <a:ea typeface="微软雅黑" panose="020B0503020204020204" pitchFamily="34" charset="-122"/>
            </a:endParaRPr>
          </a:p>
          <a:p>
            <a:pPr algn="just" fontAlgn="auto">
              <a:lnSpc>
                <a:spcPct val="150000"/>
              </a:lnSpc>
            </a:pPr>
            <a:endParaRPr lang="en-US" altLang="zh-CN" sz="2800" b="1" dirty="0">
              <a:solidFill>
                <a:schemeClr val="accent1"/>
              </a:solidFill>
              <a:latin typeface="微软雅黑" panose="020B0503020204020204" pitchFamily="34" charset="-122"/>
              <a:ea typeface="微软雅黑" panose="020B0503020204020204" pitchFamily="34" charset="-122"/>
            </a:endParaRPr>
          </a:p>
        </p:txBody>
      </p:sp>
      <p:sp>
        <p:nvSpPr>
          <p:cNvPr id="2" name="文本框 1">
            <a:extLst>
              <a:ext uri="{FF2B5EF4-FFF2-40B4-BE49-F238E27FC236}">
                <a16:creationId xmlns:a16="http://schemas.microsoft.com/office/drawing/2014/main" id="{95C5B5B3-D841-DA4E-923E-4401EA4311B0}"/>
              </a:ext>
            </a:extLst>
          </p:cNvPr>
          <p:cNvSpPr txBox="1"/>
          <p:nvPr/>
        </p:nvSpPr>
        <p:spPr>
          <a:xfrm>
            <a:off x="947057" y="2340428"/>
            <a:ext cx="10044670" cy="830997"/>
          </a:xfrm>
          <a:prstGeom prst="rect">
            <a:avLst/>
          </a:prstGeom>
          <a:noFill/>
        </p:spPr>
        <p:txBody>
          <a:bodyPr wrap="square" rtlCol="0">
            <a:spAutoFit/>
          </a:bodyPr>
          <a:lstStyle/>
          <a:p>
            <a:r>
              <a:rPr lang="zh-CN" altLang="en-US" sz="4800" b="1" dirty="0">
                <a:latin typeface="FangSong" panose="02010609060101010101" pitchFamily="49" charset="-122"/>
                <a:ea typeface="FangSong" panose="02010609060101010101" pitchFamily="49" charset="-122"/>
              </a:rPr>
              <a:t>一、以房抵债的三个争议法律问题</a:t>
            </a:r>
            <a:endParaRPr lang="zh-CN" altLang="zh-CN" sz="4800" dirty="0">
              <a:latin typeface="FangSong" panose="02010609060101010101" pitchFamily="49" charset="-122"/>
              <a:ea typeface="FangSong" panose="02010609060101010101" pitchFamily="49" charset="-122"/>
            </a:endParaRPr>
          </a:p>
        </p:txBody>
      </p:sp>
    </p:spTree>
    <p:extLst>
      <p:ext uri="{BB962C8B-B14F-4D97-AF65-F5344CB8AC3E}">
        <p14:creationId xmlns:p14="http://schemas.microsoft.com/office/powerpoint/2010/main" val="3554303057"/>
      </p:ext>
    </p:extLst>
  </p:cSld>
  <p:clrMapOvr>
    <a:masterClrMapping/>
  </p:clrMapOvr>
  <p:transition spd="slow">
    <p:random/>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9"/>
          <p:cNvSpPr txBox="1"/>
          <p:nvPr/>
        </p:nvSpPr>
        <p:spPr>
          <a:xfrm>
            <a:off x="1073665" y="930208"/>
            <a:ext cx="10044670" cy="1216551"/>
          </a:xfrm>
          <a:prstGeom prst="rect">
            <a:avLst/>
          </a:prstGeom>
          <a:noFill/>
        </p:spPr>
        <p:txBody>
          <a:bodyPr wrap="square" rtlCol="0">
            <a:spAutoFit/>
          </a:bodyPr>
          <a:lstStyle/>
          <a:p>
            <a:pPr algn="just" fontAlgn="auto">
              <a:lnSpc>
                <a:spcPct val="150000"/>
              </a:lnSpc>
            </a:pPr>
            <a:endParaRPr lang="en-US" altLang="zh-CN" sz="2400" b="1" dirty="0">
              <a:solidFill>
                <a:schemeClr val="accent1"/>
              </a:solidFill>
              <a:latin typeface="微软雅黑" panose="020B0503020204020204" pitchFamily="34" charset="-122"/>
              <a:ea typeface="微软雅黑" panose="020B0503020204020204" pitchFamily="34" charset="-122"/>
            </a:endParaRPr>
          </a:p>
          <a:p>
            <a:pPr algn="just" fontAlgn="auto">
              <a:lnSpc>
                <a:spcPct val="150000"/>
              </a:lnSpc>
            </a:pPr>
            <a:endParaRPr lang="en-US" altLang="zh-CN" sz="2800" b="1" dirty="0">
              <a:solidFill>
                <a:schemeClr val="accent1"/>
              </a:solidFill>
              <a:latin typeface="微软雅黑" panose="020B0503020204020204" pitchFamily="34" charset="-122"/>
              <a:ea typeface="微软雅黑" panose="020B0503020204020204" pitchFamily="34" charset="-122"/>
            </a:endParaRPr>
          </a:p>
        </p:txBody>
      </p:sp>
      <p:sp>
        <p:nvSpPr>
          <p:cNvPr id="2" name="文本框 1">
            <a:extLst>
              <a:ext uri="{FF2B5EF4-FFF2-40B4-BE49-F238E27FC236}">
                <a16:creationId xmlns:a16="http://schemas.microsoft.com/office/drawing/2014/main" id="{F34E3C0D-FB86-C544-A34D-5A7A5809E78D}"/>
              </a:ext>
            </a:extLst>
          </p:cNvPr>
          <p:cNvSpPr txBox="1"/>
          <p:nvPr/>
        </p:nvSpPr>
        <p:spPr>
          <a:xfrm>
            <a:off x="185058" y="1162354"/>
            <a:ext cx="12372280" cy="4533292"/>
          </a:xfrm>
          <a:prstGeom prst="rect">
            <a:avLst/>
          </a:prstGeom>
          <a:noFill/>
        </p:spPr>
        <p:txBody>
          <a:bodyPr wrap="square" rtlCol="0">
            <a:spAutoFit/>
          </a:bodyPr>
          <a:lstStyle/>
          <a:p>
            <a:pPr>
              <a:lnSpc>
                <a:spcPct val="150000"/>
              </a:lnSpc>
            </a:pPr>
            <a:r>
              <a:rPr lang="zh-CN" altLang="en-US" sz="3600" b="1" dirty="0">
                <a:latin typeface="FangSong" panose="02010609060101010101" pitchFamily="49" charset="-122"/>
                <a:ea typeface="FangSong" panose="02010609060101010101" pitchFamily="49" charset="-122"/>
              </a:rPr>
              <a:t>    </a:t>
            </a:r>
            <a:r>
              <a:rPr lang="zh-CN" altLang="en-US" sz="3200" b="1" dirty="0">
                <a:latin typeface="FangSong" panose="02010609060101010101" pitchFamily="49" charset="-122"/>
                <a:ea typeface="FangSong" panose="02010609060101010101" pitchFamily="49" charset="-122"/>
              </a:rPr>
              <a:t>（一）</a:t>
            </a:r>
            <a:r>
              <a:rPr lang="en-US" altLang="zh-CN" sz="3200" b="1" dirty="0">
                <a:latin typeface="FangSong" panose="02010609060101010101" pitchFamily="49" charset="-122"/>
                <a:ea typeface="FangSong" panose="02010609060101010101" pitchFamily="49" charset="-122"/>
              </a:rPr>
              <a:t>《</a:t>
            </a:r>
            <a:r>
              <a:rPr lang="zh-CN" altLang="en-US" sz="3200" b="1" dirty="0">
                <a:latin typeface="FangSong" panose="02010609060101010101" pitchFamily="49" charset="-122"/>
                <a:ea typeface="FangSong" panose="02010609060101010101" pitchFamily="49" charset="-122"/>
              </a:rPr>
              <a:t>以房抵工程款协议</a:t>
            </a:r>
            <a:r>
              <a:rPr lang="en-US" altLang="zh-CN" sz="3200" b="1" dirty="0">
                <a:latin typeface="FangSong" panose="02010609060101010101" pitchFamily="49" charset="-122"/>
                <a:ea typeface="FangSong" panose="02010609060101010101" pitchFamily="49" charset="-122"/>
              </a:rPr>
              <a:t>》</a:t>
            </a:r>
            <a:r>
              <a:rPr lang="zh-CN" altLang="en-US" sz="3200" b="1" dirty="0">
                <a:latin typeface="FangSong" panose="02010609060101010101" pitchFamily="49" charset="-122"/>
                <a:ea typeface="FangSong" panose="02010609060101010101" pitchFamily="49" charset="-122"/>
              </a:rPr>
              <a:t>的法律性质</a:t>
            </a:r>
            <a:endParaRPr lang="en-US" altLang="zh-CN" sz="3200" b="1" dirty="0">
              <a:latin typeface="FangSong" panose="02010609060101010101" pitchFamily="49" charset="-122"/>
              <a:ea typeface="FangSong" panose="02010609060101010101" pitchFamily="49" charset="-122"/>
            </a:endParaRPr>
          </a:p>
          <a:p>
            <a:pPr>
              <a:lnSpc>
                <a:spcPct val="150000"/>
              </a:lnSpc>
            </a:pPr>
            <a:endParaRPr lang="en-US" altLang="zh-CN" sz="3200" dirty="0">
              <a:latin typeface="FangSong" panose="02010609060101010101" pitchFamily="49" charset="-122"/>
              <a:ea typeface="FangSong" panose="02010609060101010101" pitchFamily="49" charset="-122"/>
            </a:endParaRPr>
          </a:p>
          <a:p>
            <a:pPr>
              <a:lnSpc>
                <a:spcPct val="150000"/>
              </a:lnSpc>
            </a:pPr>
            <a:r>
              <a:rPr lang="zh-CN" altLang="en-US" sz="3200" dirty="0">
                <a:latin typeface="FangSong" panose="02010609060101010101" pitchFamily="49" charset="-122"/>
                <a:ea typeface="FangSong" panose="02010609060101010101" pitchFamily="49" charset="-122"/>
              </a:rPr>
              <a:t>    </a:t>
            </a:r>
            <a:r>
              <a:rPr lang="zh-CN" altLang="en-US" sz="3200" b="1" dirty="0">
                <a:latin typeface="FangSong" panose="02010609060101010101" pitchFamily="49" charset="-122"/>
                <a:ea typeface="FangSong" panose="02010609060101010101" pitchFamily="49" charset="-122"/>
              </a:rPr>
              <a:t>（二）承包人商品房买卖合同（预售）网签备案的对抗效力</a:t>
            </a:r>
            <a:endParaRPr lang="en-US" altLang="zh-CN" sz="3200" b="1" dirty="0">
              <a:latin typeface="FangSong" panose="02010609060101010101" pitchFamily="49" charset="-122"/>
              <a:ea typeface="FangSong" panose="02010609060101010101" pitchFamily="49" charset="-122"/>
            </a:endParaRPr>
          </a:p>
          <a:p>
            <a:pPr>
              <a:lnSpc>
                <a:spcPct val="150000"/>
              </a:lnSpc>
            </a:pPr>
            <a:endParaRPr lang="en-US" altLang="zh-CN" sz="3200" dirty="0">
              <a:latin typeface="FangSong" panose="02010609060101010101" pitchFamily="49" charset="-122"/>
              <a:ea typeface="FangSong" panose="02010609060101010101" pitchFamily="49" charset="-122"/>
            </a:endParaRPr>
          </a:p>
          <a:p>
            <a:pPr>
              <a:lnSpc>
                <a:spcPct val="150000"/>
              </a:lnSpc>
            </a:pPr>
            <a:r>
              <a:rPr lang="zh-CN" altLang="en-US" sz="3200" dirty="0">
                <a:latin typeface="FangSong" panose="02010609060101010101" pitchFamily="49" charset="-122"/>
                <a:ea typeface="FangSong" panose="02010609060101010101" pitchFamily="49" charset="-122"/>
              </a:rPr>
              <a:t>    </a:t>
            </a:r>
            <a:r>
              <a:rPr lang="zh-CN" altLang="en-US" sz="3200" b="1" dirty="0">
                <a:latin typeface="FangSong" panose="02010609060101010101" pitchFamily="49" charset="-122"/>
                <a:ea typeface="FangSong" panose="02010609060101010101" pitchFamily="49" charset="-122"/>
              </a:rPr>
              <a:t>（三）抵债房产存在租赁合同关系的处理</a:t>
            </a:r>
            <a:endParaRPr lang="en-US" altLang="zh-CN" sz="3200" b="1" dirty="0">
              <a:latin typeface="FangSong" panose="02010609060101010101" pitchFamily="49" charset="-122"/>
              <a:ea typeface="FangSong" panose="02010609060101010101" pitchFamily="49" charset="-122"/>
            </a:endParaRPr>
          </a:p>
          <a:p>
            <a:pPr>
              <a:lnSpc>
                <a:spcPct val="150000"/>
              </a:lnSpc>
            </a:pPr>
            <a:r>
              <a:rPr lang="zh-CN" altLang="en-US" sz="3200" dirty="0">
                <a:latin typeface="FangSong" panose="02010609060101010101" pitchFamily="49" charset="-122"/>
                <a:ea typeface="FangSong" panose="02010609060101010101" pitchFamily="49" charset="-122"/>
              </a:rPr>
              <a:t>    </a:t>
            </a:r>
            <a:endParaRPr kumimoji="1" lang="zh-CN" altLang="en-US" sz="3200" dirty="0"/>
          </a:p>
        </p:txBody>
      </p:sp>
    </p:spTree>
    <p:extLst>
      <p:ext uri="{BB962C8B-B14F-4D97-AF65-F5344CB8AC3E}">
        <p14:creationId xmlns:p14="http://schemas.microsoft.com/office/powerpoint/2010/main" val="1125015384"/>
      </p:ext>
    </p:extLst>
  </p:cSld>
  <p:clrMapOvr>
    <a:masterClrMapping/>
  </p:clrMapOvr>
  <p:transition spd="slow">
    <p:random/>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9"/>
          <p:cNvSpPr txBox="1"/>
          <p:nvPr/>
        </p:nvSpPr>
        <p:spPr>
          <a:xfrm>
            <a:off x="1073665" y="516550"/>
            <a:ext cx="10044670" cy="1216551"/>
          </a:xfrm>
          <a:prstGeom prst="rect">
            <a:avLst/>
          </a:prstGeom>
          <a:noFill/>
        </p:spPr>
        <p:txBody>
          <a:bodyPr wrap="square" rtlCol="0">
            <a:spAutoFit/>
          </a:bodyPr>
          <a:lstStyle/>
          <a:p>
            <a:pPr algn="just" fontAlgn="auto">
              <a:lnSpc>
                <a:spcPct val="150000"/>
              </a:lnSpc>
            </a:pPr>
            <a:endParaRPr lang="en-US" altLang="zh-CN" sz="2400" b="1" dirty="0">
              <a:solidFill>
                <a:schemeClr val="accent1"/>
              </a:solidFill>
              <a:latin typeface="微软雅黑" panose="020B0503020204020204" pitchFamily="34" charset="-122"/>
              <a:ea typeface="微软雅黑" panose="020B0503020204020204" pitchFamily="34" charset="-122"/>
            </a:endParaRPr>
          </a:p>
          <a:p>
            <a:pPr algn="just" fontAlgn="auto">
              <a:lnSpc>
                <a:spcPct val="150000"/>
              </a:lnSpc>
            </a:pPr>
            <a:endParaRPr lang="en-US" altLang="zh-CN" sz="2800" b="1" dirty="0">
              <a:solidFill>
                <a:schemeClr val="accent1"/>
              </a:solidFill>
              <a:latin typeface="微软雅黑" panose="020B0503020204020204" pitchFamily="34" charset="-122"/>
              <a:ea typeface="微软雅黑" panose="020B0503020204020204" pitchFamily="34" charset="-122"/>
            </a:endParaRPr>
          </a:p>
        </p:txBody>
      </p:sp>
      <p:sp>
        <p:nvSpPr>
          <p:cNvPr id="2" name="文本框 1">
            <a:extLst>
              <a:ext uri="{FF2B5EF4-FFF2-40B4-BE49-F238E27FC236}">
                <a16:creationId xmlns:a16="http://schemas.microsoft.com/office/drawing/2014/main" id="{95C5B5B3-D841-DA4E-923E-4401EA4311B0}"/>
              </a:ext>
            </a:extLst>
          </p:cNvPr>
          <p:cNvSpPr txBox="1"/>
          <p:nvPr/>
        </p:nvSpPr>
        <p:spPr>
          <a:xfrm>
            <a:off x="838200" y="1733101"/>
            <a:ext cx="10280135" cy="2135200"/>
          </a:xfrm>
          <a:prstGeom prst="rect">
            <a:avLst/>
          </a:prstGeom>
          <a:noFill/>
        </p:spPr>
        <p:txBody>
          <a:bodyPr wrap="square" rtlCol="0">
            <a:spAutoFit/>
          </a:bodyPr>
          <a:lstStyle/>
          <a:p>
            <a:pPr>
              <a:lnSpc>
                <a:spcPct val="150000"/>
              </a:lnSpc>
            </a:pPr>
            <a:r>
              <a:rPr lang="zh-CN" altLang="en-US" sz="4800" b="1" dirty="0">
                <a:latin typeface="FangSong" panose="02010609060101010101" pitchFamily="49" charset="-122"/>
                <a:ea typeface="FangSong" panose="02010609060101010101" pitchFamily="49" charset="-122"/>
              </a:rPr>
              <a:t>    二、</a:t>
            </a:r>
            <a:r>
              <a:rPr lang="en-US" altLang="zh-CN" sz="4800" b="1" dirty="0">
                <a:latin typeface="FangSong" panose="02010609060101010101" pitchFamily="49" charset="-122"/>
                <a:ea typeface="FangSong" panose="02010609060101010101" pitchFamily="49" charset="-122"/>
              </a:rPr>
              <a:t>《</a:t>
            </a:r>
            <a:r>
              <a:rPr lang="zh-CN" altLang="en-US" sz="4800" b="1" dirty="0">
                <a:latin typeface="FangSong" panose="02010609060101010101" pitchFamily="49" charset="-122"/>
                <a:ea typeface="FangSong" panose="02010609060101010101" pitchFamily="49" charset="-122"/>
              </a:rPr>
              <a:t>以房抵工程款协议</a:t>
            </a:r>
            <a:r>
              <a:rPr lang="en-US" altLang="zh-CN" sz="4800" b="1" dirty="0">
                <a:latin typeface="FangSong" panose="02010609060101010101" pitchFamily="49" charset="-122"/>
                <a:ea typeface="FangSong" panose="02010609060101010101" pitchFamily="49" charset="-122"/>
              </a:rPr>
              <a:t>》</a:t>
            </a:r>
            <a:r>
              <a:rPr lang="zh-CN" altLang="en-US" sz="4800" b="1" dirty="0">
                <a:latin typeface="FangSong" panose="02010609060101010101" pitchFamily="49" charset="-122"/>
                <a:ea typeface="FangSong" panose="02010609060101010101" pitchFamily="49" charset="-122"/>
              </a:rPr>
              <a:t>的法律性质问题</a:t>
            </a:r>
            <a:endParaRPr lang="zh-CN" altLang="zh-CN" sz="4800" dirty="0">
              <a:latin typeface="FangSong" panose="02010609060101010101" pitchFamily="49" charset="-122"/>
              <a:ea typeface="FangSong" panose="02010609060101010101" pitchFamily="49" charset="-122"/>
            </a:endParaRPr>
          </a:p>
        </p:txBody>
      </p:sp>
    </p:spTree>
    <p:extLst>
      <p:ext uri="{BB962C8B-B14F-4D97-AF65-F5344CB8AC3E}">
        <p14:creationId xmlns:p14="http://schemas.microsoft.com/office/powerpoint/2010/main" val="17434767"/>
      </p:ext>
    </p:extLst>
  </p:cSld>
  <p:clrMapOvr>
    <a:masterClrMapping/>
  </p:clrMapOvr>
  <p:transition spd="slow">
    <p:random/>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9"/>
          <p:cNvSpPr txBox="1"/>
          <p:nvPr/>
        </p:nvSpPr>
        <p:spPr>
          <a:xfrm>
            <a:off x="1073665" y="516550"/>
            <a:ext cx="10044670" cy="1216551"/>
          </a:xfrm>
          <a:prstGeom prst="rect">
            <a:avLst/>
          </a:prstGeom>
          <a:noFill/>
        </p:spPr>
        <p:txBody>
          <a:bodyPr wrap="square" rtlCol="0">
            <a:spAutoFit/>
          </a:bodyPr>
          <a:lstStyle/>
          <a:p>
            <a:pPr algn="just" fontAlgn="auto">
              <a:lnSpc>
                <a:spcPct val="150000"/>
              </a:lnSpc>
            </a:pPr>
            <a:endParaRPr lang="en-US" altLang="zh-CN" sz="2400" b="1" dirty="0">
              <a:solidFill>
                <a:schemeClr val="accent1"/>
              </a:solidFill>
              <a:latin typeface="微软雅黑" panose="020B0503020204020204" pitchFamily="34" charset="-122"/>
              <a:ea typeface="微软雅黑" panose="020B0503020204020204" pitchFamily="34" charset="-122"/>
            </a:endParaRPr>
          </a:p>
          <a:p>
            <a:pPr algn="just" fontAlgn="auto">
              <a:lnSpc>
                <a:spcPct val="150000"/>
              </a:lnSpc>
            </a:pPr>
            <a:endParaRPr lang="en-US" altLang="zh-CN" sz="2800" b="1" dirty="0">
              <a:solidFill>
                <a:schemeClr val="accent1"/>
              </a:solidFill>
              <a:latin typeface="微软雅黑" panose="020B0503020204020204" pitchFamily="34" charset="-122"/>
              <a:ea typeface="微软雅黑" panose="020B0503020204020204" pitchFamily="34" charset="-122"/>
            </a:endParaRPr>
          </a:p>
        </p:txBody>
      </p:sp>
      <p:sp>
        <p:nvSpPr>
          <p:cNvPr id="2" name="文本框 1">
            <a:extLst>
              <a:ext uri="{FF2B5EF4-FFF2-40B4-BE49-F238E27FC236}">
                <a16:creationId xmlns:a16="http://schemas.microsoft.com/office/drawing/2014/main" id="{F34E3C0D-FB86-C544-A34D-5A7A5809E78D}"/>
              </a:ext>
            </a:extLst>
          </p:cNvPr>
          <p:cNvSpPr txBox="1"/>
          <p:nvPr/>
        </p:nvSpPr>
        <p:spPr>
          <a:xfrm>
            <a:off x="794657" y="722053"/>
            <a:ext cx="13079229" cy="4533292"/>
          </a:xfrm>
          <a:prstGeom prst="rect">
            <a:avLst/>
          </a:prstGeom>
          <a:noFill/>
        </p:spPr>
        <p:txBody>
          <a:bodyPr wrap="square" rtlCol="0">
            <a:spAutoFit/>
          </a:bodyPr>
          <a:lstStyle/>
          <a:p>
            <a:pPr>
              <a:lnSpc>
                <a:spcPct val="150000"/>
              </a:lnSpc>
            </a:pPr>
            <a:r>
              <a:rPr lang="zh-CN" altLang="en-US" sz="3600" b="1" dirty="0">
                <a:latin typeface="FangSong" panose="02010609060101010101" pitchFamily="49" charset="-122"/>
                <a:ea typeface="FangSong" panose="02010609060101010101" pitchFamily="49" charset="-122"/>
              </a:rPr>
              <a:t>    </a:t>
            </a:r>
            <a:r>
              <a:rPr lang="zh-CN" altLang="en-US" sz="3200" b="1" dirty="0">
                <a:latin typeface="FangSong" panose="02010609060101010101" pitchFamily="49" charset="-122"/>
                <a:ea typeface="FangSong" panose="02010609060101010101" pitchFamily="49" charset="-122"/>
              </a:rPr>
              <a:t>（一）属于后让与担保</a:t>
            </a:r>
            <a:endParaRPr lang="en-US" altLang="zh-CN" sz="3200" b="1" dirty="0">
              <a:latin typeface="FangSong" panose="02010609060101010101" pitchFamily="49" charset="-122"/>
              <a:ea typeface="FangSong" panose="02010609060101010101" pitchFamily="49" charset="-122"/>
            </a:endParaRPr>
          </a:p>
          <a:p>
            <a:pPr>
              <a:lnSpc>
                <a:spcPct val="150000"/>
              </a:lnSpc>
            </a:pPr>
            <a:r>
              <a:rPr lang="zh-CN" altLang="en-US" sz="3200" dirty="0">
                <a:latin typeface="FangSong" panose="02010609060101010101" pitchFamily="49" charset="-122"/>
                <a:ea typeface="FangSong" panose="02010609060101010101" pitchFamily="49" charset="-122"/>
              </a:rPr>
              <a:t>    </a:t>
            </a:r>
            <a:r>
              <a:rPr lang="en-US" altLang="zh-CN" sz="3200" dirty="0">
                <a:latin typeface="FangSong" panose="02010609060101010101" pitchFamily="49" charset="-122"/>
                <a:ea typeface="FangSong" panose="02010609060101010101" pitchFamily="49" charset="-122"/>
              </a:rPr>
              <a:t>1.</a:t>
            </a:r>
            <a:r>
              <a:rPr kumimoji="1" lang="zh-CN" altLang="en-US" sz="3200" dirty="0">
                <a:latin typeface="FangSong" panose="02010609060101010101" pitchFamily="49" charset="-122"/>
                <a:ea typeface="FangSong" panose="02010609060101010101" pitchFamily="49" charset="-122"/>
              </a:rPr>
              <a:t>工程款债务履行期限是否届满</a:t>
            </a:r>
            <a:endParaRPr kumimoji="1" lang="en-US" altLang="zh-CN" sz="3200" dirty="0">
              <a:latin typeface="FangSong" panose="02010609060101010101" pitchFamily="49" charset="-122"/>
              <a:ea typeface="FangSong" panose="02010609060101010101" pitchFamily="49" charset="-122"/>
            </a:endParaRPr>
          </a:p>
          <a:p>
            <a:pPr>
              <a:lnSpc>
                <a:spcPct val="150000"/>
              </a:lnSpc>
            </a:pPr>
            <a:r>
              <a:rPr kumimoji="1" lang="zh-CN" altLang="en-US" sz="3200" dirty="0">
                <a:latin typeface="FangSong" panose="02010609060101010101" pitchFamily="49" charset="-122"/>
                <a:ea typeface="FangSong" panose="02010609060101010101" pitchFamily="49" charset="-122"/>
              </a:rPr>
              <a:t>    </a:t>
            </a:r>
            <a:r>
              <a:rPr kumimoji="1" lang="en-US" altLang="zh-CN" sz="3200" dirty="0">
                <a:latin typeface="FangSong" panose="02010609060101010101" pitchFamily="49" charset="-122"/>
                <a:ea typeface="FangSong" panose="02010609060101010101" pitchFamily="49" charset="-122"/>
              </a:rPr>
              <a:t>2.</a:t>
            </a:r>
            <a:r>
              <a:rPr kumimoji="1" lang="zh-CN" altLang="en-US" sz="3200" dirty="0">
                <a:latin typeface="FangSong" panose="02010609060101010101" pitchFamily="49" charset="-122"/>
                <a:ea typeface="FangSong" panose="02010609060101010101" pitchFamily="49" charset="-122"/>
              </a:rPr>
              <a:t>协议签订背景及目的</a:t>
            </a:r>
            <a:endParaRPr kumimoji="1" lang="en-US" altLang="zh-CN" sz="3200" dirty="0">
              <a:latin typeface="FangSong" panose="02010609060101010101" pitchFamily="49" charset="-122"/>
              <a:ea typeface="FangSong" panose="02010609060101010101" pitchFamily="49" charset="-122"/>
            </a:endParaRPr>
          </a:p>
          <a:p>
            <a:pPr>
              <a:lnSpc>
                <a:spcPct val="150000"/>
              </a:lnSpc>
            </a:pPr>
            <a:r>
              <a:rPr kumimoji="1" lang="zh-CN" altLang="en-US" sz="3200" dirty="0">
                <a:latin typeface="FangSong" panose="02010609060101010101" pitchFamily="49" charset="-122"/>
                <a:ea typeface="FangSong" panose="02010609060101010101" pitchFamily="49" charset="-122"/>
              </a:rPr>
              <a:t>    </a:t>
            </a:r>
            <a:r>
              <a:rPr kumimoji="1" lang="en-US" altLang="zh-CN" sz="3200" dirty="0">
                <a:latin typeface="FangSong" panose="02010609060101010101" pitchFamily="49" charset="-122"/>
                <a:ea typeface="FangSong" panose="02010609060101010101" pitchFamily="49" charset="-122"/>
              </a:rPr>
              <a:t>3.</a:t>
            </a:r>
            <a:r>
              <a:rPr kumimoji="1" lang="zh-CN" altLang="en-US" sz="3200" dirty="0">
                <a:latin typeface="FangSong" panose="02010609060101010101" pitchFamily="49" charset="-122"/>
                <a:ea typeface="FangSong" panose="02010609060101010101" pitchFamily="49" charset="-122"/>
              </a:rPr>
              <a:t>协议主要内容：回购约定、回购处分、售房款评价</a:t>
            </a:r>
            <a:endParaRPr kumimoji="1" lang="en-US" altLang="zh-CN" sz="3200" dirty="0">
              <a:latin typeface="FangSong" panose="02010609060101010101" pitchFamily="49" charset="-122"/>
              <a:ea typeface="FangSong" panose="02010609060101010101" pitchFamily="49" charset="-122"/>
            </a:endParaRPr>
          </a:p>
          <a:p>
            <a:pPr>
              <a:lnSpc>
                <a:spcPct val="150000"/>
              </a:lnSpc>
            </a:pPr>
            <a:r>
              <a:rPr kumimoji="1" lang="zh-CN" altLang="en-US" sz="3200" dirty="0">
                <a:latin typeface="FangSong" panose="02010609060101010101" pitchFamily="49" charset="-122"/>
                <a:ea typeface="FangSong" panose="02010609060101010101" pitchFamily="49" charset="-122"/>
              </a:rPr>
              <a:t>支付、房屋权属转移流质化约定、回购期禁止处分约定。</a:t>
            </a:r>
            <a:endParaRPr kumimoji="1" lang="en-US" altLang="zh-CN" sz="3200" dirty="0">
              <a:latin typeface="FangSong" panose="02010609060101010101" pitchFamily="49" charset="-122"/>
              <a:ea typeface="FangSong" panose="02010609060101010101" pitchFamily="49" charset="-122"/>
            </a:endParaRPr>
          </a:p>
          <a:p>
            <a:pPr>
              <a:lnSpc>
                <a:spcPct val="150000"/>
              </a:lnSpc>
            </a:pPr>
            <a:r>
              <a:rPr kumimoji="1" lang="zh-CN" altLang="en-US" sz="3200" dirty="0">
                <a:latin typeface="FangSong" panose="02010609060101010101" pitchFamily="49" charset="-122"/>
                <a:ea typeface="FangSong" panose="02010609060101010101" pitchFamily="49" charset="-122"/>
              </a:rPr>
              <a:t>    </a:t>
            </a:r>
            <a:r>
              <a:rPr kumimoji="1" lang="en-US" altLang="zh-CN" sz="3200" dirty="0">
                <a:latin typeface="FangSong" panose="02010609060101010101" pitchFamily="49" charset="-122"/>
                <a:ea typeface="FangSong" panose="02010609060101010101" pitchFamily="49" charset="-122"/>
              </a:rPr>
              <a:t>4.</a:t>
            </a:r>
            <a:r>
              <a:rPr kumimoji="1" lang="zh-CN" altLang="en-US" sz="3200" dirty="0">
                <a:latin typeface="FangSong" panose="02010609060101010101" pitchFamily="49" charset="-122"/>
                <a:ea typeface="FangSong" panose="02010609060101010101" pitchFamily="49" charset="-122"/>
              </a:rPr>
              <a:t>协议履行行为：实际控制抵债房产</a:t>
            </a:r>
            <a:endParaRPr kumimoji="1" lang="zh-CN" altLang="en-US" sz="3200" dirty="0"/>
          </a:p>
        </p:txBody>
      </p:sp>
    </p:spTree>
    <p:extLst>
      <p:ext uri="{BB962C8B-B14F-4D97-AF65-F5344CB8AC3E}">
        <p14:creationId xmlns:p14="http://schemas.microsoft.com/office/powerpoint/2010/main" val="1695841465"/>
      </p:ext>
    </p:extLst>
  </p:cSld>
  <p:clrMapOvr>
    <a:masterClrMapping/>
  </p:clrMapOvr>
  <p:transition spd="slow">
    <p:random/>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9"/>
          <p:cNvSpPr txBox="1"/>
          <p:nvPr/>
        </p:nvSpPr>
        <p:spPr>
          <a:xfrm>
            <a:off x="1073665" y="516550"/>
            <a:ext cx="10044670" cy="1216551"/>
          </a:xfrm>
          <a:prstGeom prst="rect">
            <a:avLst/>
          </a:prstGeom>
          <a:noFill/>
        </p:spPr>
        <p:txBody>
          <a:bodyPr wrap="square" rtlCol="0">
            <a:spAutoFit/>
          </a:bodyPr>
          <a:lstStyle/>
          <a:p>
            <a:pPr algn="just" fontAlgn="auto">
              <a:lnSpc>
                <a:spcPct val="150000"/>
              </a:lnSpc>
            </a:pPr>
            <a:endParaRPr lang="en-US" altLang="zh-CN" sz="2400" b="1" dirty="0">
              <a:solidFill>
                <a:schemeClr val="accent1"/>
              </a:solidFill>
              <a:latin typeface="微软雅黑" panose="020B0503020204020204" pitchFamily="34" charset="-122"/>
              <a:ea typeface="微软雅黑" panose="020B0503020204020204" pitchFamily="34" charset="-122"/>
            </a:endParaRPr>
          </a:p>
          <a:p>
            <a:pPr algn="just" fontAlgn="auto">
              <a:lnSpc>
                <a:spcPct val="150000"/>
              </a:lnSpc>
            </a:pPr>
            <a:endParaRPr lang="en-US" altLang="zh-CN" sz="2800" b="1" dirty="0">
              <a:solidFill>
                <a:schemeClr val="accent1"/>
              </a:solidFill>
              <a:latin typeface="微软雅黑" panose="020B0503020204020204" pitchFamily="34" charset="-122"/>
              <a:ea typeface="微软雅黑" panose="020B0503020204020204" pitchFamily="34" charset="-122"/>
            </a:endParaRPr>
          </a:p>
        </p:txBody>
      </p:sp>
      <p:sp>
        <p:nvSpPr>
          <p:cNvPr id="2" name="文本框 1">
            <a:extLst>
              <a:ext uri="{FF2B5EF4-FFF2-40B4-BE49-F238E27FC236}">
                <a16:creationId xmlns:a16="http://schemas.microsoft.com/office/drawing/2014/main" id="{F34E3C0D-FB86-C544-A34D-5A7A5809E78D}"/>
              </a:ext>
            </a:extLst>
          </p:cNvPr>
          <p:cNvSpPr txBox="1"/>
          <p:nvPr/>
        </p:nvSpPr>
        <p:spPr>
          <a:xfrm>
            <a:off x="751114" y="1026853"/>
            <a:ext cx="12785314" cy="4501232"/>
          </a:xfrm>
          <a:prstGeom prst="rect">
            <a:avLst/>
          </a:prstGeom>
          <a:noFill/>
        </p:spPr>
        <p:txBody>
          <a:bodyPr wrap="square" rtlCol="0">
            <a:spAutoFit/>
          </a:bodyPr>
          <a:lstStyle/>
          <a:p>
            <a:pPr>
              <a:lnSpc>
                <a:spcPct val="150000"/>
              </a:lnSpc>
            </a:pPr>
            <a:r>
              <a:rPr lang="zh-CN" altLang="en-US" sz="3600" b="1" dirty="0">
                <a:latin typeface="FangSong" panose="02010609060101010101" pitchFamily="49" charset="-122"/>
                <a:ea typeface="FangSong" panose="02010609060101010101" pitchFamily="49" charset="-122"/>
              </a:rPr>
              <a:t>    </a:t>
            </a:r>
            <a:r>
              <a:rPr lang="zh-CN" altLang="en-US" sz="3200" b="1" dirty="0">
                <a:latin typeface="FangSong" panose="02010609060101010101" pitchFamily="49" charset="-122"/>
                <a:ea typeface="FangSong" panose="02010609060101010101" pitchFamily="49" charset="-122"/>
              </a:rPr>
              <a:t>（二）属于以物抵债</a:t>
            </a:r>
            <a:endParaRPr lang="en-US" altLang="zh-CN" sz="3200" b="1" dirty="0">
              <a:latin typeface="FangSong" panose="02010609060101010101" pitchFamily="49" charset="-122"/>
              <a:ea typeface="FangSong" panose="02010609060101010101" pitchFamily="49" charset="-122"/>
            </a:endParaRPr>
          </a:p>
          <a:p>
            <a:pPr>
              <a:lnSpc>
                <a:spcPct val="150000"/>
              </a:lnSpc>
            </a:pPr>
            <a:r>
              <a:rPr lang="zh-CN" altLang="en-US" sz="3200" dirty="0">
                <a:latin typeface="FangSong" panose="02010609060101010101" pitchFamily="49" charset="-122"/>
                <a:ea typeface="FangSong" panose="02010609060101010101" pitchFamily="49" charset="-122"/>
              </a:rPr>
              <a:t>    </a:t>
            </a:r>
            <a:r>
              <a:rPr lang="en-US" altLang="zh-CN" sz="3200" dirty="0">
                <a:latin typeface="FangSong" panose="02010609060101010101" pitchFamily="49" charset="-122"/>
                <a:ea typeface="FangSong" panose="02010609060101010101" pitchFamily="49" charset="-122"/>
              </a:rPr>
              <a:t>1.</a:t>
            </a:r>
            <a:r>
              <a:rPr lang="zh-CN" altLang="en-US" sz="3200" dirty="0">
                <a:latin typeface="FangSong" panose="02010609060101010101" pitchFamily="49" charset="-122"/>
                <a:ea typeface="FangSong" panose="02010609060101010101" pitchFamily="49" charset="-122"/>
              </a:rPr>
              <a:t> 如</a:t>
            </a:r>
            <a:r>
              <a:rPr lang="en-US" altLang="zh-CN" sz="3200" dirty="0">
                <a:latin typeface="FangSong" panose="02010609060101010101" pitchFamily="49" charset="-122"/>
                <a:ea typeface="FangSong" panose="02010609060101010101" pitchFamily="49" charset="-122"/>
              </a:rPr>
              <a:t>《</a:t>
            </a:r>
            <a:r>
              <a:rPr lang="zh-CN" altLang="en-US" sz="3200" dirty="0">
                <a:latin typeface="FangSong" panose="02010609060101010101" pitchFamily="49" charset="-122"/>
                <a:ea typeface="FangSong" panose="02010609060101010101" pitchFamily="49" charset="-122"/>
              </a:rPr>
              <a:t>以房抵工程款协议</a:t>
            </a:r>
            <a:r>
              <a:rPr lang="en-US" altLang="zh-CN" sz="3200" dirty="0">
                <a:latin typeface="FangSong" panose="02010609060101010101" pitchFamily="49" charset="-122"/>
                <a:ea typeface="FangSong" panose="02010609060101010101" pitchFamily="49" charset="-122"/>
              </a:rPr>
              <a:t>》</a:t>
            </a:r>
            <a:r>
              <a:rPr lang="zh-CN" altLang="en-US" sz="3200" dirty="0">
                <a:latin typeface="FangSong" panose="02010609060101010101" pitchFamily="49" charset="-122"/>
                <a:ea typeface="FangSong" panose="02010609060101010101" pitchFamily="49" charset="-122"/>
              </a:rPr>
              <a:t>属于以物抵债协议，</a:t>
            </a:r>
            <a:endParaRPr lang="en-US" altLang="zh-CN" sz="3200" dirty="0">
              <a:latin typeface="FangSong" panose="02010609060101010101" pitchFamily="49" charset="-122"/>
              <a:ea typeface="FangSong" panose="02010609060101010101" pitchFamily="49" charset="-122"/>
            </a:endParaRPr>
          </a:p>
          <a:p>
            <a:pPr>
              <a:lnSpc>
                <a:spcPct val="150000"/>
              </a:lnSpc>
            </a:pPr>
            <a:r>
              <a:rPr lang="zh-CN" altLang="en-US" sz="3200" dirty="0">
                <a:latin typeface="FangSong" panose="02010609060101010101" pitchFamily="49" charset="-122"/>
                <a:ea typeface="FangSong" panose="02010609060101010101" pitchFamily="49" charset="-122"/>
              </a:rPr>
              <a:t>但也只有新债清偿效果；</a:t>
            </a:r>
            <a:endParaRPr lang="en-US" altLang="zh-CN" sz="3200" dirty="0">
              <a:latin typeface="FangSong" panose="02010609060101010101" pitchFamily="49" charset="-122"/>
              <a:ea typeface="FangSong" panose="02010609060101010101" pitchFamily="49" charset="-122"/>
            </a:endParaRPr>
          </a:p>
          <a:p>
            <a:pPr>
              <a:lnSpc>
                <a:spcPct val="150000"/>
              </a:lnSpc>
            </a:pPr>
            <a:r>
              <a:rPr lang="zh-CN" altLang="en-US" sz="3200" dirty="0">
                <a:latin typeface="FangSong" panose="02010609060101010101" pitchFamily="49" charset="-122"/>
                <a:ea typeface="FangSong" panose="02010609060101010101" pitchFamily="49" charset="-122"/>
              </a:rPr>
              <a:t>    </a:t>
            </a:r>
            <a:r>
              <a:rPr lang="en-US" altLang="zh-CN" sz="3200" dirty="0">
                <a:latin typeface="FangSong" panose="02010609060101010101" pitchFamily="49" charset="-122"/>
                <a:ea typeface="FangSong" panose="02010609060101010101" pitchFamily="49" charset="-122"/>
              </a:rPr>
              <a:t>2.</a:t>
            </a:r>
            <a:r>
              <a:rPr lang="zh-CN" altLang="en-US" sz="3200" dirty="0">
                <a:latin typeface="FangSong" panose="02010609060101010101" pitchFamily="49" charset="-122"/>
                <a:ea typeface="FangSong" panose="02010609060101010101" pitchFamily="49" charset="-122"/>
              </a:rPr>
              <a:t>承包人在发包人（债务人）不履行以物抵债协议</a:t>
            </a:r>
            <a:endParaRPr lang="en-US" altLang="zh-CN" sz="3200" dirty="0">
              <a:latin typeface="FangSong" panose="02010609060101010101" pitchFamily="49" charset="-122"/>
              <a:ea typeface="FangSong" panose="02010609060101010101" pitchFamily="49" charset="-122"/>
            </a:endParaRPr>
          </a:p>
          <a:p>
            <a:pPr>
              <a:lnSpc>
                <a:spcPct val="150000"/>
              </a:lnSpc>
            </a:pPr>
            <a:r>
              <a:rPr lang="zh-CN" altLang="en-US" sz="3200" dirty="0">
                <a:latin typeface="FangSong" panose="02010609060101010101" pitchFamily="49" charset="-122"/>
                <a:ea typeface="FangSong" panose="02010609060101010101" pitchFamily="49" charset="-122"/>
              </a:rPr>
              <a:t>的情况下，有权选择恢复履行旧债，要求支付工程款和</a:t>
            </a:r>
            <a:endParaRPr lang="en-US" altLang="zh-CN" sz="3200" dirty="0">
              <a:latin typeface="FangSong" panose="02010609060101010101" pitchFamily="49" charset="-122"/>
              <a:ea typeface="FangSong" panose="02010609060101010101" pitchFamily="49" charset="-122"/>
            </a:endParaRPr>
          </a:p>
          <a:p>
            <a:pPr>
              <a:lnSpc>
                <a:spcPct val="150000"/>
              </a:lnSpc>
            </a:pPr>
            <a:r>
              <a:rPr lang="zh-CN" altLang="en-US" sz="3200" dirty="0">
                <a:latin typeface="FangSong" panose="02010609060101010101" pitchFamily="49" charset="-122"/>
                <a:ea typeface="FangSong" panose="02010609060101010101" pitchFamily="49" charset="-122"/>
              </a:rPr>
              <a:t>约定利息。</a:t>
            </a:r>
            <a:endParaRPr kumimoji="1" lang="en-US" altLang="zh-CN" sz="3200" dirty="0">
              <a:latin typeface="FangSong" panose="02010609060101010101" pitchFamily="49" charset="-122"/>
              <a:ea typeface="FangSong" panose="02010609060101010101" pitchFamily="49" charset="-122"/>
            </a:endParaRPr>
          </a:p>
        </p:txBody>
      </p:sp>
    </p:spTree>
    <p:extLst>
      <p:ext uri="{BB962C8B-B14F-4D97-AF65-F5344CB8AC3E}">
        <p14:creationId xmlns:p14="http://schemas.microsoft.com/office/powerpoint/2010/main" val="2879611858"/>
      </p:ext>
    </p:extLst>
  </p:cSld>
  <p:clrMapOvr>
    <a:masterClrMapping/>
  </p:clrMapOvr>
  <p:transition spd="slow">
    <p:random/>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9"/>
          <p:cNvSpPr txBox="1"/>
          <p:nvPr/>
        </p:nvSpPr>
        <p:spPr>
          <a:xfrm>
            <a:off x="1073665" y="516550"/>
            <a:ext cx="10044670" cy="1216551"/>
          </a:xfrm>
          <a:prstGeom prst="rect">
            <a:avLst/>
          </a:prstGeom>
          <a:noFill/>
        </p:spPr>
        <p:txBody>
          <a:bodyPr wrap="square" rtlCol="0">
            <a:spAutoFit/>
          </a:bodyPr>
          <a:lstStyle/>
          <a:p>
            <a:pPr algn="just" fontAlgn="auto">
              <a:lnSpc>
                <a:spcPct val="150000"/>
              </a:lnSpc>
            </a:pPr>
            <a:endParaRPr lang="en-US" altLang="zh-CN" sz="2400" b="1" dirty="0">
              <a:solidFill>
                <a:schemeClr val="accent1"/>
              </a:solidFill>
              <a:latin typeface="微软雅黑" panose="020B0503020204020204" pitchFamily="34" charset="-122"/>
              <a:ea typeface="微软雅黑" panose="020B0503020204020204" pitchFamily="34" charset="-122"/>
            </a:endParaRPr>
          </a:p>
          <a:p>
            <a:pPr algn="just" fontAlgn="auto">
              <a:lnSpc>
                <a:spcPct val="150000"/>
              </a:lnSpc>
            </a:pPr>
            <a:endParaRPr lang="en-US" altLang="zh-CN" sz="2800" b="1" dirty="0">
              <a:solidFill>
                <a:schemeClr val="accent1"/>
              </a:solidFill>
              <a:latin typeface="微软雅黑" panose="020B0503020204020204" pitchFamily="34" charset="-122"/>
              <a:ea typeface="微软雅黑" panose="020B0503020204020204" pitchFamily="34" charset="-122"/>
            </a:endParaRPr>
          </a:p>
        </p:txBody>
      </p:sp>
      <p:sp>
        <p:nvSpPr>
          <p:cNvPr id="2" name="文本框 1">
            <a:extLst>
              <a:ext uri="{FF2B5EF4-FFF2-40B4-BE49-F238E27FC236}">
                <a16:creationId xmlns:a16="http://schemas.microsoft.com/office/drawing/2014/main" id="{95C5B5B3-D841-DA4E-923E-4401EA4311B0}"/>
              </a:ext>
            </a:extLst>
          </p:cNvPr>
          <p:cNvSpPr txBox="1"/>
          <p:nvPr/>
        </p:nvSpPr>
        <p:spPr>
          <a:xfrm>
            <a:off x="696686" y="1733101"/>
            <a:ext cx="10831285" cy="4351191"/>
          </a:xfrm>
          <a:prstGeom prst="rect">
            <a:avLst/>
          </a:prstGeom>
          <a:noFill/>
        </p:spPr>
        <p:txBody>
          <a:bodyPr wrap="square" rtlCol="0">
            <a:spAutoFit/>
          </a:bodyPr>
          <a:lstStyle/>
          <a:p>
            <a:pPr>
              <a:lnSpc>
                <a:spcPct val="150000"/>
              </a:lnSpc>
            </a:pPr>
            <a:r>
              <a:rPr lang="zh-CN" altLang="en-US" sz="4800" b="1" dirty="0">
                <a:latin typeface="FangSong" panose="02010609060101010101" pitchFamily="49" charset="-122"/>
                <a:ea typeface="FangSong" panose="02010609060101010101" pitchFamily="49" charset="-122"/>
              </a:rPr>
              <a:t>    三、承包人商品房买卖合同（预售）网签备案的对抗效力</a:t>
            </a:r>
          </a:p>
          <a:p>
            <a:pPr>
              <a:lnSpc>
                <a:spcPct val="150000"/>
              </a:lnSpc>
            </a:pPr>
            <a:endParaRPr lang="zh-CN" altLang="en-US" sz="4800" b="1" dirty="0">
              <a:latin typeface="FangSong" panose="02010609060101010101" pitchFamily="49" charset="-122"/>
              <a:ea typeface="FangSong" panose="02010609060101010101" pitchFamily="49" charset="-122"/>
            </a:endParaRPr>
          </a:p>
          <a:p>
            <a:pPr>
              <a:lnSpc>
                <a:spcPct val="150000"/>
              </a:lnSpc>
            </a:pPr>
            <a:endParaRPr lang="zh-CN" altLang="zh-CN" sz="4800" dirty="0">
              <a:latin typeface="FangSong" panose="02010609060101010101" pitchFamily="49" charset="-122"/>
              <a:ea typeface="FangSong" panose="02010609060101010101" pitchFamily="49" charset="-122"/>
            </a:endParaRPr>
          </a:p>
        </p:txBody>
      </p:sp>
    </p:spTree>
    <p:extLst>
      <p:ext uri="{BB962C8B-B14F-4D97-AF65-F5344CB8AC3E}">
        <p14:creationId xmlns:p14="http://schemas.microsoft.com/office/powerpoint/2010/main" val="1949117094"/>
      </p:ext>
    </p:extLst>
  </p:cSld>
  <p:clrMapOvr>
    <a:masterClrMapping/>
  </p:clrMapOvr>
  <p:transition spd="slow">
    <p:random/>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9"/>
          <p:cNvSpPr txBox="1"/>
          <p:nvPr/>
        </p:nvSpPr>
        <p:spPr>
          <a:xfrm>
            <a:off x="1073665" y="516550"/>
            <a:ext cx="10044670" cy="1216551"/>
          </a:xfrm>
          <a:prstGeom prst="rect">
            <a:avLst/>
          </a:prstGeom>
          <a:noFill/>
        </p:spPr>
        <p:txBody>
          <a:bodyPr wrap="square" rtlCol="0">
            <a:spAutoFit/>
          </a:bodyPr>
          <a:lstStyle/>
          <a:p>
            <a:pPr algn="just" fontAlgn="auto">
              <a:lnSpc>
                <a:spcPct val="150000"/>
              </a:lnSpc>
            </a:pPr>
            <a:endParaRPr lang="en-US" altLang="zh-CN" sz="2400" b="1" dirty="0">
              <a:solidFill>
                <a:schemeClr val="accent1"/>
              </a:solidFill>
              <a:latin typeface="微软雅黑" panose="020B0503020204020204" pitchFamily="34" charset="-122"/>
              <a:ea typeface="微软雅黑" panose="020B0503020204020204" pitchFamily="34" charset="-122"/>
            </a:endParaRPr>
          </a:p>
          <a:p>
            <a:pPr algn="just" fontAlgn="auto">
              <a:lnSpc>
                <a:spcPct val="150000"/>
              </a:lnSpc>
            </a:pPr>
            <a:endParaRPr lang="en-US" altLang="zh-CN" sz="2800" b="1" dirty="0">
              <a:solidFill>
                <a:schemeClr val="accent1"/>
              </a:solidFill>
              <a:latin typeface="微软雅黑" panose="020B0503020204020204" pitchFamily="34" charset="-122"/>
              <a:ea typeface="微软雅黑" panose="020B0503020204020204" pitchFamily="34" charset="-122"/>
            </a:endParaRPr>
          </a:p>
        </p:txBody>
      </p:sp>
      <p:sp>
        <p:nvSpPr>
          <p:cNvPr id="2" name="文本框 1">
            <a:extLst>
              <a:ext uri="{FF2B5EF4-FFF2-40B4-BE49-F238E27FC236}">
                <a16:creationId xmlns:a16="http://schemas.microsoft.com/office/drawing/2014/main" id="{F34E3C0D-FB86-C544-A34D-5A7A5809E78D}"/>
              </a:ext>
            </a:extLst>
          </p:cNvPr>
          <p:cNvSpPr txBox="1"/>
          <p:nvPr/>
        </p:nvSpPr>
        <p:spPr>
          <a:xfrm>
            <a:off x="762603" y="722053"/>
            <a:ext cx="10355731" cy="5179623"/>
          </a:xfrm>
          <a:prstGeom prst="rect">
            <a:avLst/>
          </a:prstGeom>
          <a:noFill/>
        </p:spPr>
        <p:txBody>
          <a:bodyPr wrap="square" rtlCol="0">
            <a:spAutoFit/>
          </a:bodyPr>
          <a:lstStyle/>
          <a:p>
            <a:pPr>
              <a:lnSpc>
                <a:spcPct val="150000"/>
              </a:lnSpc>
            </a:pPr>
            <a:r>
              <a:rPr lang="zh-CN" altLang="en-US" sz="3200" b="1" dirty="0">
                <a:latin typeface="FangSong" panose="02010609060101010101" pitchFamily="49" charset="-122"/>
                <a:ea typeface="FangSong" panose="02010609060101010101" pitchFamily="49" charset="-122"/>
              </a:rPr>
              <a:t>    （一）法律关系界定</a:t>
            </a:r>
            <a:endParaRPr lang="en-US" altLang="zh-CN" sz="3200" b="1" dirty="0">
              <a:latin typeface="FangSong" panose="02010609060101010101" pitchFamily="49" charset="-122"/>
              <a:ea typeface="FangSong" panose="02010609060101010101" pitchFamily="49" charset="-122"/>
            </a:endParaRPr>
          </a:p>
          <a:p>
            <a:pPr>
              <a:lnSpc>
                <a:spcPct val="150000"/>
              </a:lnSpc>
            </a:pPr>
            <a:r>
              <a:rPr kumimoji="1" lang="zh-CN" altLang="en-US" sz="3200" dirty="0">
                <a:latin typeface="FangSong" panose="02010609060101010101" pitchFamily="49" charset="-122"/>
                <a:ea typeface="FangSong" panose="02010609060101010101" pitchFamily="49" charset="-122"/>
              </a:rPr>
              <a:t>    在以物抵债和让与担保之外，还有：</a:t>
            </a:r>
            <a:endParaRPr kumimoji="1" lang="en-US" altLang="zh-CN" sz="3200" dirty="0">
              <a:latin typeface="FangSong" panose="02010609060101010101" pitchFamily="49" charset="-122"/>
              <a:ea typeface="FangSong" panose="02010609060101010101" pitchFamily="49" charset="-122"/>
            </a:endParaRPr>
          </a:p>
          <a:p>
            <a:pPr>
              <a:lnSpc>
                <a:spcPct val="150000"/>
              </a:lnSpc>
            </a:pPr>
            <a:r>
              <a:rPr kumimoji="1" lang="zh-CN" altLang="en-US" sz="3200" dirty="0">
                <a:latin typeface="FangSong" panose="02010609060101010101" pitchFamily="49" charset="-122"/>
                <a:ea typeface="FangSong" panose="02010609060101010101" pitchFamily="49" charset="-122"/>
              </a:rPr>
              <a:t>    </a:t>
            </a:r>
            <a:r>
              <a:rPr kumimoji="1" lang="en-US" altLang="zh-CN" sz="3200" dirty="0">
                <a:latin typeface="FangSong" panose="02010609060101010101" pitchFamily="49" charset="-122"/>
                <a:ea typeface="FangSong" panose="02010609060101010101" pitchFamily="49" charset="-122"/>
              </a:rPr>
              <a:t>1.</a:t>
            </a:r>
            <a:r>
              <a:rPr kumimoji="1" lang="zh-CN" altLang="en-US" sz="3200" dirty="0">
                <a:latin typeface="FangSong" panose="02010609060101010101" pitchFamily="49" charset="-122"/>
                <a:ea typeface="FangSong" panose="02010609060101010101" pitchFamily="49" charset="-122"/>
              </a:rPr>
              <a:t>纯粹商品房买卖合同关系   </a:t>
            </a:r>
            <a:endParaRPr kumimoji="1" lang="en-US" altLang="zh-CN" sz="3200" dirty="0">
              <a:latin typeface="FangSong" panose="02010609060101010101" pitchFamily="49" charset="-122"/>
              <a:ea typeface="FangSong" panose="02010609060101010101" pitchFamily="49" charset="-122"/>
            </a:endParaRPr>
          </a:p>
          <a:p>
            <a:pPr>
              <a:lnSpc>
                <a:spcPct val="150000"/>
              </a:lnSpc>
            </a:pPr>
            <a:r>
              <a:rPr kumimoji="1" lang="zh-CN" altLang="en-US" sz="3200" dirty="0">
                <a:latin typeface="FangSong" panose="02010609060101010101" pitchFamily="49" charset="-122"/>
                <a:ea typeface="FangSong" panose="02010609060101010101" pitchFamily="49" charset="-122"/>
              </a:rPr>
              <a:t>    </a:t>
            </a:r>
            <a:r>
              <a:rPr kumimoji="1" lang="en-US" altLang="zh-CN" sz="3200" dirty="0">
                <a:latin typeface="FangSong" panose="02010609060101010101" pitchFamily="49" charset="-122"/>
                <a:ea typeface="FangSong" panose="02010609060101010101" pitchFamily="49" charset="-122"/>
              </a:rPr>
              <a:t>2.</a:t>
            </a:r>
            <a:r>
              <a:rPr kumimoji="1" lang="zh-CN" altLang="en-US" sz="3200" dirty="0">
                <a:latin typeface="FangSong" panose="02010609060101010101" pitchFamily="49" charset="-122"/>
                <a:ea typeface="FangSong" panose="02010609060101010101" pitchFamily="49" charset="-122"/>
              </a:rPr>
              <a:t>以折价方式行使价款优先受偿权</a:t>
            </a:r>
            <a:endParaRPr kumimoji="1" lang="en-US" altLang="zh-CN" sz="3200" dirty="0">
              <a:latin typeface="FangSong" panose="02010609060101010101" pitchFamily="49" charset="-122"/>
              <a:ea typeface="FangSong" panose="02010609060101010101" pitchFamily="49" charset="-122"/>
            </a:endParaRPr>
          </a:p>
          <a:p>
            <a:pPr>
              <a:lnSpc>
                <a:spcPct val="150000"/>
              </a:lnSpc>
            </a:pPr>
            <a:r>
              <a:rPr kumimoji="1" lang="zh-CN" altLang="en-US" sz="3200" dirty="0">
                <a:latin typeface="FangSong" panose="02010609060101010101" pitchFamily="49" charset="-122"/>
                <a:ea typeface="FangSong" panose="02010609060101010101" pitchFamily="49" charset="-122"/>
              </a:rPr>
              <a:t>    最高法院（</a:t>
            </a:r>
            <a:r>
              <a:rPr kumimoji="1" lang="en-US" altLang="zh-CN" sz="3200" dirty="0">
                <a:latin typeface="FangSong" panose="02010609060101010101" pitchFamily="49" charset="-122"/>
                <a:ea typeface="FangSong" panose="02010609060101010101" pitchFamily="49" charset="-122"/>
              </a:rPr>
              <a:t>2021</a:t>
            </a:r>
            <a:r>
              <a:rPr kumimoji="1" lang="zh-CN" altLang="en-US" sz="3200" dirty="0">
                <a:latin typeface="FangSong" panose="02010609060101010101" pitchFamily="49" charset="-122"/>
                <a:ea typeface="FangSong" panose="02010609060101010101" pitchFamily="49" charset="-122"/>
              </a:rPr>
              <a:t>）最高法民申</a:t>
            </a:r>
            <a:r>
              <a:rPr kumimoji="1" lang="en-US" altLang="zh-CN" sz="3200" dirty="0">
                <a:latin typeface="FangSong" panose="02010609060101010101" pitchFamily="49" charset="-122"/>
                <a:ea typeface="FangSong" panose="02010609060101010101" pitchFamily="49" charset="-122"/>
              </a:rPr>
              <a:t>4574</a:t>
            </a:r>
            <a:r>
              <a:rPr kumimoji="1" lang="zh-CN" altLang="en-US" sz="3200" dirty="0">
                <a:latin typeface="FangSong" panose="02010609060101010101" pitchFamily="49" charset="-122"/>
                <a:ea typeface="FangSong" panose="02010609060101010101" pitchFamily="49" charset="-122"/>
              </a:rPr>
              <a:t>号、（</a:t>
            </a:r>
            <a:r>
              <a:rPr kumimoji="1" lang="en-US" altLang="zh-CN" sz="3200" dirty="0">
                <a:latin typeface="FangSong" panose="02010609060101010101" pitchFamily="49" charset="-122"/>
                <a:ea typeface="FangSong" panose="02010609060101010101" pitchFamily="49" charset="-122"/>
              </a:rPr>
              <a:t>2020</a:t>
            </a:r>
            <a:r>
              <a:rPr kumimoji="1" lang="zh-CN" altLang="en-US" sz="3200" dirty="0">
                <a:latin typeface="FangSong" panose="02010609060101010101" pitchFamily="49" charset="-122"/>
                <a:ea typeface="FangSong" panose="02010609060101010101" pitchFamily="49" charset="-122"/>
              </a:rPr>
              <a:t>）最高法民再</a:t>
            </a:r>
            <a:r>
              <a:rPr kumimoji="1" lang="en-US" altLang="zh-CN" sz="3200" dirty="0">
                <a:latin typeface="FangSong" panose="02010609060101010101" pitchFamily="49" charset="-122"/>
                <a:ea typeface="FangSong" panose="02010609060101010101" pitchFamily="49" charset="-122"/>
              </a:rPr>
              <a:t>352</a:t>
            </a:r>
            <a:r>
              <a:rPr kumimoji="1" lang="zh-CN" altLang="en-US" sz="3200" dirty="0">
                <a:latin typeface="FangSong" panose="02010609060101010101" pitchFamily="49" charset="-122"/>
                <a:ea typeface="FangSong" panose="02010609060101010101" pitchFamily="49" charset="-122"/>
              </a:rPr>
              <a:t>号、（</a:t>
            </a:r>
            <a:r>
              <a:rPr kumimoji="1" lang="en-US" altLang="zh-CN" sz="3200" dirty="0">
                <a:latin typeface="FangSong" panose="02010609060101010101" pitchFamily="49" charset="-122"/>
                <a:ea typeface="FangSong" panose="02010609060101010101" pitchFamily="49" charset="-122"/>
              </a:rPr>
              <a:t>2018</a:t>
            </a:r>
            <a:r>
              <a:rPr kumimoji="1" lang="zh-CN" altLang="en-US" sz="3200" dirty="0">
                <a:latin typeface="FangSong" panose="02010609060101010101" pitchFamily="49" charset="-122"/>
                <a:ea typeface="FangSong" panose="02010609060101010101" pitchFamily="49" charset="-122"/>
              </a:rPr>
              <a:t>）最高法民终</a:t>
            </a:r>
            <a:r>
              <a:rPr kumimoji="1" lang="en-US" altLang="zh-CN" sz="3200" dirty="0">
                <a:latin typeface="FangSong" panose="02010609060101010101" pitchFamily="49" charset="-122"/>
                <a:ea typeface="FangSong" panose="02010609060101010101" pitchFamily="49" charset="-122"/>
              </a:rPr>
              <a:t>497</a:t>
            </a:r>
            <a:r>
              <a:rPr kumimoji="1" lang="zh-CN" altLang="en-US" sz="3200" dirty="0">
                <a:latin typeface="FangSong" panose="02010609060101010101" pitchFamily="49" charset="-122"/>
                <a:ea typeface="FangSong" panose="02010609060101010101" pitchFamily="49" charset="-122"/>
              </a:rPr>
              <a:t>号三个案例都有体现。</a:t>
            </a:r>
            <a:endParaRPr kumimoji="1" lang="zh-CN" altLang="en-US" sz="3200" dirty="0"/>
          </a:p>
        </p:txBody>
      </p:sp>
    </p:spTree>
    <p:extLst>
      <p:ext uri="{BB962C8B-B14F-4D97-AF65-F5344CB8AC3E}">
        <p14:creationId xmlns:p14="http://schemas.microsoft.com/office/powerpoint/2010/main" val="3587026249"/>
      </p:ext>
    </p:extLst>
  </p:cSld>
  <p:clrMapOvr>
    <a:masterClrMapping/>
  </p:clrMapOvr>
  <p:transition spd="slow">
    <p:rand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9"/>
          <p:cNvSpPr txBox="1"/>
          <p:nvPr/>
        </p:nvSpPr>
        <p:spPr>
          <a:xfrm>
            <a:off x="1073665" y="516550"/>
            <a:ext cx="10044670" cy="1216551"/>
          </a:xfrm>
          <a:prstGeom prst="rect">
            <a:avLst/>
          </a:prstGeom>
          <a:noFill/>
        </p:spPr>
        <p:txBody>
          <a:bodyPr wrap="square" rtlCol="0">
            <a:spAutoFit/>
          </a:bodyPr>
          <a:lstStyle/>
          <a:p>
            <a:pPr algn="just" fontAlgn="auto">
              <a:lnSpc>
                <a:spcPct val="150000"/>
              </a:lnSpc>
            </a:pPr>
            <a:endParaRPr lang="en-US" altLang="zh-CN" sz="2400" b="1" dirty="0">
              <a:solidFill>
                <a:schemeClr val="accent1"/>
              </a:solidFill>
              <a:latin typeface="微软雅黑" panose="020B0503020204020204" pitchFamily="34" charset="-122"/>
              <a:ea typeface="微软雅黑" panose="020B0503020204020204" pitchFamily="34" charset="-122"/>
            </a:endParaRPr>
          </a:p>
          <a:p>
            <a:pPr algn="just" fontAlgn="auto">
              <a:lnSpc>
                <a:spcPct val="150000"/>
              </a:lnSpc>
            </a:pPr>
            <a:endParaRPr lang="en-US" altLang="zh-CN" sz="2800" b="1" dirty="0">
              <a:solidFill>
                <a:schemeClr val="accent1"/>
              </a:solidFill>
              <a:latin typeface="微软雅黑" panose="020B0503020204020204" pitchFamily="34" charset="-122"/>
              <a:ea typeface="微软雅黑" panose="020B0503020204020204" pitchFamily="34" charset="-122"/>
            </a:endParaRPr>
          </a:p>
        </p:txBody>
      </p:sp>
      <p:sp>
        <p:nvSpPr>
          <p:cNvPr id="2" name="文本框 1">
            <a:extLst>
              <a:ext uri="{FF2B5EF4-FFF2-40B4-BE49-F238E27FC236}">
                <a16:creationId xmlns:a16="http://schemas.microsoft.com/office/drawing/2014/main" id="{F34E3C0D-FB86-C544-A34D-5A7A5809E78D}"/>
              </a:ext>
            </a:extLst>
          </p:cNvPr>
          <p:cNvSpPr txBox="1"/>
          <p:nvPr/>
        </p:nvSpPr>
        <p:spPr>
          <a:xfrm>
            <a:off x="762604" y="722053"/>
            <a:ext cx="11264622" cy="4533292"/>
          </a:xfrm>
          <a:prstGeom prst="rect">
            <a:avLst/>
          </a:prstGeom>
          <a:noFill/>
        </p:spPr>
        <p:txBody>
          <a:bodyPr wrap="none" rtlCol="0">
            <a:spAutoFit/>
          </a:bodyPr>
          <a:lstStyle/>
          <a:p>
            <a:pPr>
              <a:lnSpc>
                <a:spcPct val="150000"/>
              </a:lnSpc>
            </a:pPr>
            <a:r>
              <a:rPr lang="zh-CN" altLang="en-US" sz="3600" b="1" dirty="0">
                <a:latin typeface="FangSong" panose="02010609060101010101" pitchFamily="49" charset="-122"/>
                <a:ea typeface="FangSong" panose="02010609060101010101" pitchFamily="49" charset="-122"/>
              </a:rPr>
              <a:t>  </a:t>
            </a:r>
            <a:r>
              <a:rPr lang="zh-CN" altLang="en-US" sz="3200" b="1" dirty="0">
                <a:latin typeface="FangSong" panose="02010609060101010101" pitchFamily="49" charset="-122"/>
                <a:ea typeface="FangSong" panose="02010609060101010101" pitchFamily="49" charset="-122"/>
              </a:rPr>
              <a:t>  （二）对抗效力问题</a:t>
            </a:r>
            <a:endParaRPr lang="en-US" altLang="zh-CN" sz="3200" b="1" dirty="0">
              <a:latin typeface="FangSong" panose="02010609060101010101" pitchFamily="49" charset="-122"/>
              <a:ea typeface="FangSong" panose="02010609060101010101" pitchFamily="49" charset="-122"/>
            </a:endParaRPr>
          </a:p>
          <a:p>
            <a:pPr>
              <a:lnSpc>
                <a:spcPct val="150000"/>
              </a:lnSpc>
            </a:pPr>
            <a:r>
              <a:rPr kumimoji="1" lang="zh-CN" altLang="en-US" sz="3200" dirty="0">
                <a:latin typeface="FangSong" panose="02010609060101010101" pitchFamily="49" charset="-122"/>
                <a:ea typeface="FangSong" panose="02010609060101010101" pitchFamily="49" charset="-122"/>
              </a:rPr>
              <a:t>    </a:t>
            </a:r>
            <a:r>
              <a:rPr kumimoji="1" lang="en-US" altLang="zh-CN" sz="3200" dirty="0">
                <a:latin typeface="FangSong" panose="02010609060101010101" pitchFamily="49" charset="-122"/>
                <a:ea typeface="FangSong" panose="02010609060101010101" pitchFamily="49" charset="-122"/>
              </a:rPr>
              <a:t>1.</a:t>
            </a:r>
            <a:r>
              <a:rPr kumimoji="1" lang="zh-CN" altLang="en-US" sz="3200" dirty="0">
                <a:latin typeface="FangSong" panose="02010609060101010101" pitchFamily="49" charset="-122"/>
                <a:ea typeface="FangSong" panose="02010609060101010101" pitchFamily="49" charset="-122"/>
              </a:rPr>
              <a:t>以物抵债法律关系，以债务履行期限是否届满而不同</a:t>
            </a:r>
            <a:endParaRPr kumimoji="1" lang="en-US" altLang="zh-CN" sz="3200" dirty="0">
              <a:latin typeface="FangSong" panose="02010609060101010101" pitchFamily="49" charset="-122"/>
              <a:ea typeface="FangSong" panose="02010609060101010101" pitchFamily="49" charset="-122"/>
            </a:endParaRPr>
          </a:p>
          <a:p>
            <a:pPr>
              <a:lnSpc>
                <a:spcPct val="150000"/>
              </a:lnSpc>
            </a:pPr>
            <a:r>
              <a:rPr kumimoji="1" lang="zh-CN" altLang="en-US" sz="3200" dirty="0">
                <a:latin typeface="FangSong" panose="02010609060101010101" pitchFamily="49" charset="-122"/>
                <a:ea typeface="FangSong" panose="02010609060101010101" pitchFamily="49" charset="-122"/>
              </a:rPr>
              <a:t>    期限届满前达成的以物抵债协议，不认可其法律约束力，</a:t>
            </a:r>
            <a:endParaRPr kumimoji="1" lang="en-US" altLang="zh-CN" sz="3200" dirty="0">
              <a:latin typeface="FangSong" panose="02010609060101010101" pitchFamily="49" charset="-122"/>
              <a:ea typeface="FangSong" panose="02010609060101010101" pitchFamily="49" charset="-122"/>
            </a:endParaRPr>
          </a:p>
          <a:p>
            <a:pPr>
              <a:lnSpc>
                <a:spcPct val="150000"/>
              </a:lnSpc>
            </a:pPr>
            <a:r>
              <a:rPr kumimoji="1" lang="zh-CN" altLang="en-US" sz="3200" dirty="0">
                <a:latin typeface="FangSong" panose="02010609060101010101" pitchFamily="49" charset="-122"/>
                <a:ea typeface="FangSong" panose="02010609060101010101" pitchFamily="49" charset="-122"/>
              </a:rPr>
              <a:t>承包人只能主张工程款债权；期限届满后达成的，承包人可</a:t>
            </a:r>
            <a:endParaRPr kumimoji="1" lang="en-US" altLang="zh-CN" sz="3200" dirty="0">
              <a:latin typeface="FangSong" panose="02010609060101010101" pitchFamily="49" charset="-122"/>
              <a:ea typeface="FangSong" panose="02010609060101010101" pitchFamily="49" charset="-122"/>
            </a:endParaRPr>
          </a:p>
          <a:p>
            <a:pPr>
              <a:lnSpc>
                <a:spcPct val="150000"/>
              </a:lnSpc>
            </a:pPr>
            <a:r>
              <a:rPr kumimoji="1" lang="zh-CN" altLang="en-US" sz="3200" dirty="0">
                <a:latin typeface="FangSong" panose="02010609060101010101" pitchFamily="49" charset="-122"/>
                <a:ea typeface="FangSong" panose="02010609060101010101" pitchFamily="49" charset="-122"/>
              </a:rPr>
              <a:t>在工程款债权和房产权利择一主张。</a:t>
            </a:r>
            <a:endParaRPr kumimoji="1" lang="en-US" altLang="zh-CN" sz="3200" dirty="0">
              <a:latin typeface="FangSong" panose="02010609060101010101" pitchFamily="49" charset="-122"/>
              <a:ea typeface="FangSong" panose="02010609060101010101" pitchFamily="49" charset="-122"/>
            </a:endParaRPr>
          </a:p>
          <a:p>
            <a:pPr>
              <a:lnSpc>
                <a:spcPct val="150000"/>
              </a:lnSpc>
            </a:pPr>
            <a:r>
              <a:rPr kumimoji="1" lang="zh-CN" altLang="en-US" sz="3200" dirty="0">
                <a:latin typeface="FangSong" panose="02010609060101010101" pitchFamily="49" charset="-122"/>
                <a:ea typeface="FangSong" panose="02010609060101010101" pitchFamily="49" charset="-122"/>
              </a:rPr>
              <a:t>        </a:t>
            </a:r>
            <a:endParaRPr kumimoji="1" lang="zh-CN" altLang="en-US" sz="3200" dirty="0"/>
          </a:p>
        </p:txBody>
      </p:sp>
    </p:spTree>
    <p:extLst>
      <p:ext uri="{BB962C8B-B14F-4D97-AF65-F5344CB8AC3E}">
        <p14:creationId xmlns:p14="http://schemas.microsoft.com/office/powerpoint/2010/main" val="3705673896"/>
      </p:ext>
    </p:extLst>
  </p:cSld>
  <p:clrMapOvr>
    <a:masterClrMapping/>
  </p:clrMapOvr>
  <p:transition spd="slow">
    <p:rand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9"/>
          <p:cNvSpPr txBox="1"/>
          <p:nvPr/>
        </p:nvSpPr>
        <p:spPr>
          <a:xfrm>
            <a:off x="1073665" y="516550"/>
            <a:ext cx="10044670" cy="1216551"/>
          </a:xfrm>
          <a:prstGeom prst="rect">
            <a:avLst/>
          </a:prstGeom>
          <a:noFill/>
        </p:spPr>
        <p:txBody>
          <a:bodyPr wrap="square" rtlCol="0">
            <a:spAutoFit/>
          </a:bodyPr>
          <a:lstStyle/>
          <a:p>
            <a:pPr algn="just" fontAlgn="auto">
              <a:lnSpc>
                <a:spcPct val="150000"/>
              </a:lnSpc>
            </a:pPr>
            <a:endParaRPr lang="en-US" altLang="zh-CN" sz="2400" b="1" dirty="0">
              <a:solidFill>
                <a:schemeClr val="accent1"/>
              </a:solidFill>
              <a:latin typeface="微软雅黑" panose="020B0503020204020204" pitchFamily="34" charset="-122"/>
              <a:ea typeface="微软雅黑" panose="020B0503020204020204" pitchFamily="34" charset="-122"/>
            </a:endParaRPr>
          </a:p>
          <a:p>
            <a:pPr algn="just" fontAlgn="auto">
              <a:lnSpc>
                <a:spcPct val="150000"/>
              </a:lnSpc>
            </a:pPr>
            <a:endParaRPr lang="en-US" altLang="zh-CN" sz="2800" b="1" dirty="0">
              <a:solidFill>
                <a:schemeClr val="accent1"/>
              </a:solidFill>
              <a:latin typeface="微软雅黑" panose="020B0503020204020204" pitchFamily="34" charset="-122"/>
              <a:ea typeface="微软雅黑" panose="020B0503020204020204" pitchFamily="34" charset="-122"/>
            </a:endParaRPr>
          </a:p>
        </p:txBody>
      </p:sp>
      <p:sp>
        <p:nvSpPr>
          <p:cNvPr id="2" name="文本框 1">
            <a:extLst>
              <a:ext uri="{FF2B5EF4-FFF2-40B4-BE49-F238E27FC236}">
                <a16:creationId xmlns:a16="http://schemas.microsoft.com/office/drawing/2014/main" id="{F34E3C0D-FB86-C544-A34D-5A7A5809E78D}"/>
              </a:ext>
            </a:extLst>
          </p:cNvPr>
          <p:cNvSpPr txBox="1"/>
          <p:nvPr/>
        </p:nvSpPr>
        <p:spPr>
          <a:xfrm>
            <a:off x="762604" y="722053"/>
            <a:ext cx="10854253" cy="5271956"/>
          </a:xfrm>
          <a:prstGeom prst="rect">
            <a:avLst/>
          </a:prstGeom>
          <a:noFill/>
        </p:spPr>
        <p:txBody>
          <a:bodyPr wrap="none" rtlCol="0">
            <a:spAutoFit/>
          </a:bodyPr>
          <a:lstStyle/>
          <a:p>
            <a:pPr>
              <a:lnSpc>
                <a:spcPct val="150000"/>
              </a:lnSpc>
            </a:pPr>
            <a:r>
              <a:rPr lang="zh-CN" altLang="en-US" sz="3600" b="1" dirty="0">
                <a:latin typeface="FangSong" panose="02010609060101010101" pitchFamily="49" charset="-122"/>
                <a:ea typeface="FangSong" panose="02010609060101010101" pitchFamily="49" charset="-122"/>
              </a:rPr>
              <a:t>  </a:t>
            </a:r>
            <a:r>
              <a:rPr lang="zh-CN" altLang="en-US" sz="3200" b="1" dirty="0">
                <a:latin typeface="FangSong" panose="02010609060101010101" pitchFamily="49" charset="-122"/>
                <a:ea typeface="FangSong" panose="02010609060101010101" pitchFamily="49" charset="-122"/>
              </a:rPr>
              <a:t>  （二）对抗效力问题</a:t>
            </a:r>
            <a:endParaRPr kumimoji="1" lang="en-US" altLang="zh-CN" sz="3200" dirty="0">
              <a:latin typeface="FangSong" panose="02010609060101010101" pitchFamily="49" charset="-122"/>
              <a:ea typeface="FangSong" panose="02010609060101010101" pitchFamily="49" charset="-122"/>
            </a:endParaRPr>
          </a:p>
          <a:p>
            <a:pPr>
              <a:lnSpc>
                <a:spcPct val="150000"/>
              </a:lnSpc>
            </a:pPr>
            <a:r>
              <a:rPr kumimoji="1" lang="zh-CN" altLang="en-US" sz="3200" dirty="0">
                <a:latin typeface="FangSong" panose="02010609060101010101" pitchFamily="49" charset="-122"/>
                <a:ea typeface="FangSong" panose="02010609060101010101" pitchFamily="49" charset="-122"/>
              </a:rPr>
              <a:t>    </a:t>
            </a:r>
            <a:r>
              <a:rPr kumimoji="1" lang="en-US" altLang="zh-CN" sz="3200" dirty="0">
                <a:latin typeface="FangSong" panose="02010609060101010101" pitchFamily="49" charset="-122"/>
                <a:ea typeface="FangSong" panose="02010609060101010101" pitchFamily="49" charset="-122"/>
              </a:rPr>
              <a:t>2.</a:t>
            </a:r>
            <a:r>
              <a:rPr kumimoji="1" lang="zh-CN" altLang="en-US" sz="3200" dirty="0">
                <a:latin typeface="FangSong" panose="02010609060101010101" pitchFamily="49" charset="-122"/>
                <a:ea typeface="FangSong" panose="02010609060101010101" pitchFamily="49" charset="-122"/>
              </a:rPr>
              <a:t>让与担保法律关系，有点麻烦，无法对抗</a:t>
            </a:r>
            <a:endParaRPr kumimoji="1" lang="en-US" altLang="zh-CN" sz="3200" dirty="0">
              <a:latin typeface="FangSong" panose="02010609060101010101" pitchFamily="49" charset="-122"/>
              <a:ea typeface="FangSong" panose="02010609060101010101" pitchFamily="49" charset="-122"/>
            </a:endParaRPr>
          </a:p>
          <a:p>
            <a:pPr>
              <a:lnSpc>
                <a:spcPct val="150000"/>
              </a:lnSpc>
            </a:pPr>
            <a:r>
              <a:rPr kumimoji="1" lang="zh-CN" altLang="en-US" sz="3200" dirty="0">
                <a:latin typeface="FangSong" panose="02010609060101010101" pitchFamily="49" charset="-122"/>
                <a:ea typeface="FangSong" panose="02010609060101010101" pitchFamily="49" charset="-122"/>
              </a:rPr>
              <a:t>    大多数承包人网签商品房仅止于备案，但未过户。</a:t>
            </a:r>
            <a:endParaRPr kumimoji="1" lang="en-US" altLang="zh-CN" sz="3200" dirty="0">
              <a:latin typeface="FangSong" panose="02010609060101010101" pitchFamily="49" charset="-122"/>
              <a:ea typeface="FangSong" panose="02010609060101010101" pitchFamily="49" charset="-122"/>
            </a:endParaRPr>
          </a:p>
          <a:p>
            <a:pPr>
              <a:lnSpc>
                <a:spcPct val="150000"/>
              </a:lnSpc>
            </a:pPr>
            <a:r>
              <a:rPr kumimoji="1" lang="zh-CN" altLang="en-US" sz="3200" dirty="0">
                <a:latin typeface="FangSong" panose="02010609060101010101" pitchFamily="49" charset="-122"/>
                <a:ea typeface="FangSong" panose="02010609060101010101" pitchFamily="49" charset="-122"/>
              </a:rPr>
              <a:t>    </a:t>
            </a:r>
            <a:r>
              <a:rPr kumimoji="1" lang="en-US" altLang="zh-CN" sz="3200" dirty="0">
                <a:latin typeface="FangSong" panose="02010609060101010101" pitchFamily="49" charset="-122"/>
                <a:ea typeface="FangSong" panose="02010609060101010101" pitchFamily="49" charset="-122"/>
              </a:rPr>
              <a:t>《</a:t>
            </a:r>
            <a:r>
              <a:rPr kumimoji="1" lang="zh-CN" altLang="en-US" sz="3200" dirty="0">
                <a:latin typeface="FangSong" panose="02010609060101010101" pitchFamily="49" charset="-122"/>
                <a:ea typeface="FangSong" panose="02010609060101010101" pitchFamily="49" charset="-122"/>
              </a:rPr>
              <a:t>有关担保制度的解释</a:t>
            </a:r>
            <a:r>
              <a:rPr kumimoji="1" lang="en-US" altLang="zh-CN" sz="3200" dirty="0">
                <a:latin typeface="FangSong" panose="02010609060101010101" pitchFamily="49" charset="-122"/>
                <a:ea typeface="FangSong" panose="02010609060101010101" pitchFamily="49" charset="-122"/>
              </a:rPr>
              <a:t>》</a:t>
            </a:r>
            <a:r>
              <a:rPr kumimoji="1" lang="zh-CN" altLang="en-US" sz="3200" dirty="0">
                <a:latin typeface="FangSong" panose="02010609060101010101" pitchFamily="49" charset="-122"/>
                <a:ea typeface="FangSong" panose="02010609060101010101" pitchFamily="49" charset="-122"/>
              </a:rPr>
              <a:t>第</a:t>
            </a:r>
            <a:r>
              <a:rPr kumimoji="1" lang="en-US" altLang="zh-CN" sz="3200" dirty="0">
                <a:latin typeface="FangSong" panose="02010609060101010101" pitchFamily="49" charset="-122"/>
                <a:ea typeface="FangSong" panose="02010609060101010101" pitchFamily="49" charset="-122"/>
              </a:rPr>
              <a:t>68</a:t>
            </a:r>
            <a:r>
              <a:rPr kumimoji="1" lang="zh-CN" altLang="en-US" sz="3200" dirty="0">
                <a:latin typeface="FangSong" panose="02010609060101010101" pitchFamily="49" charset="-122"/>
                <a:ea typeface="FangSong" panose="02010609060101010101" pitchFamily="49" charset="-122"/>
              </a:rPr>
              <a:t>条规定，房屋未过户，</a:t>
            </a:r>
            <a:endParaRPr kumimoji="1" lang="en-US" altLang="zh-CN" sz="3200" dirty="0">
              <a:latin typeface="FangSong" panose="02010609060101010101" pitchFamily="49" charset="-122"/>
              <a:ea typeface="FangSong" panose="02010609060101010101" pitchFamily="49" charset="-122"/>
            </a:endParaRPr>
          </a:p>
          <a:p>
            <a:pPr>
              <a:lnSpc>
                <a:spcPct val="150000"/>
              </a:lnSpc>
            </a:pPr>
            <a:r>
              <a:rPr kumimoji="1" lang="zh-CN" altLang="en-US" sz="3200" dirty="0">
                <a:latin typeface="FangSong" panose="02010609060101010101" pitchFamily="49" charset="-122"/>
                <a:ea typeface="FangSong" panose="02010609060101010101" pitchFamily="49" charset="-122"/>
              </a:rPr>
              <a:t>未完成权利变动公示，承包人就网签备案商品房不享有优先</a:t>
            </a:r>
            <a:endParaRPr kumimoji="1" lang="en-US" altLang="zh-CN" sz="3200" dirty="0">
              <a:latin typeface="FangSong" panose="02010609060101010101" pitchFamily="49" charset="-122"/>
              <a:ea typeface="FangSong" panose="02010609060101010101" pitchFamily="49" charset="-122"/>
            </a:endParaRPr>
          </a:p>
          <a:p>
            <a:pPr>
              <a:lnSpc>
                <a:spcPct val="150000"/>
              </a:lnSpc>
            </a:pPr>
            <a:r>
              <a:rPr kumimoji="1" lang="zh-CN" altLang="en-US" sz="3200" dirty="0">
                <a:latin typeface="FangSong" panose="02010609060101010101" pitchFamily="49" charset="-122"/>
                <a:ea typeface="FangSong" panose="02010609060101010101" pitchFamily="49" charset="-122"/>
              </a:rPr>
              <a:t>受偿权。</a:t>
            </a:r>
            <a:endParaRPr kumimoji="1" lang="en-US" altLang="zh-CN" sz="3200" dirty="0">
              <a:latin typeface="FangSong" panose="02010609060101010101" pitchFamily="49" charset="-122"/>
              <a:ea typeface="FangSong" panose="02010609060101010101" pitchFamily="49" charset="-122"/>
            </a:endParaRPr>
          </a:p>
          <a:p>
            <a:pPr>
              <a:lnSpc>
                <a:spcPct val="150000"/>
              </a:lnSpc>
            </a:pPr>
            <a:r>
              <a:rPr kumimoji="1" lang="zh-CN" altLang="en-US" sz="3200" dirty="0">
                <a:latin typeface="FangSong" panose="02010609060101010101" pitchFamily="49" charset="-122"/>
                <a:ea typeface="FangSong" panose="02010609060101010101" pitchFamily="49" charset="-122"/>
              </a:rPr>
              <a:t>    </a:t>
            </a:r>
            <a:endParaRPr kumimoji="1" lang="zh-CN" altLang="en-US" sz="3200" dirty="0"/>
          </a:p>
        </p:txBody>
      </p:sp>
    </p:spTree>
    <p:extLst>
      <p:ext uri="{BB962C8B-B14F-4D97-AF65-F5344CB8AC3E}">
        <p14:creationId xmlns:p14="http://schemas.microsoft.com/office/powerpoint/2010/main" val="1734965845"/>
      </p:ext>
    </p:extLst>
  </p:cSld>
  <p:clrMapOvr>
    <a:masterClrMapping/>
  </p:clrMapOvr>
  <p:transition spd="slow">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9"/>
          <p:cNvSpPr txBox="1"/>
          <p:nvPr/>
        </p:nvSpPr>
        <p:spPr>
          <a:xfrm>
            <a:off x="1073665" y="516550"/>
            <a:ext cx="10044670" cy="1216551"/>
          </a:xfrm>
          <a:prstGeom prst="rect">
            <a:avLst/>
          </a:prstGeom>
          <a:noFill/>
        </p:spPr>
        <p:txBody>
          <a:bodyPr wrap="square" rtlCol="0">
            <a:spAutoFit/>
          </a:bodyPr>
          <a:lstStyle/>
          <a:p>
            <a:pPr algn="just" fontAlgn="auto">
              <a:lnSpc>
                <a:spcPct val="150000"/>
              </a:lnSpc>
            </a:pPr>
            <a:endParaRPr lang="en-US" altLang="zh-CN" sz="2400" b="1" dirty="0">
              <a:solidFill>
                <a:schemeClr val="accent1"/>
              </a:solidFill>
              <a:latin typeface="微软雅黑" panose="020B0503020204020204" pitchFamily="34" charset="-122"/>
              <a:ea typeface="微软雅黑" panose="020B0503020204020204" pitchFamily="34" charset="-122"/>
            </a:endParaRPr>
          </a:p>
          <a:p>
            <a:pPr algn="just" fontAlgn="auto">
              <a:lnSpc>
                <a:spcPct val="150000"/>
              </a:lnSpc>
            </a:pPr>
            <a:endParaRPr lang="en-US" altLang="zh-CN" sz="2800" b="1" dirty="0">
              <a:solidFill>
                <a:schemeClr val="accent1"/>
              </a:solidFill>
              <a:latin typeface="微软雅黑" panose="020B0503020204020204" pitchFamily="34" charset="-122"/>
              <a:ea typeface="微软雅黑" panose="020B0503020204020204" pitchFamily="34" charset="-122"/>
            </a:endParaRPr>
          </a:p>
        </p:txBody>
      </p:sp>
      <p:sp>
        <p:nvSpPr>
          <p:cNvPr id="2" name="文本框 1">
            <a:extLst>
              <a:ext uri="{FF2B5EF4-FFF2-40B4-BE49-F238E27FC236}">
                <a16:creationId xmlns:a16="http://schemas.microsoft.com/office/drawing/2014/main" id="{F34E3C0D-FB86-C544-A34D-5A7A5809E78D}"/>
              </a:ext>
            </a:extLst>
          </p:cNvPr>
          <p:cNvSpPr txBox="1"/>
          <p:nvPr/>
        </p:nvSpPr>
        <p:spPr>
          <a:xfrm>
            <a:off x="762604" y="722053"/>
            <a:ext cx="10854253" cy="5271956"/>
          </a:xfrm>
          <a:prstGeom prst="rect">
            <a:avLst/>
          </a:prstGeom>
          <a:noFill/>
        </p:spPr>
        <p:txBody>
          <a:bodyPr wrap="none" rtlCol="0">
            <a:spAutoFit/>
          </a:bodyPr>
          <a:lstStyle/>
          <a:p>
            <a:pPr>
              <a:lnSpc>
                <a:spcPct val="150000"/>
              </a:lnSpc>
            </a:pPr>
            <a:r>
              <a:rPr lang="zh-CN" altLang="en-US" sz="3600" b="1" dirty="0">
                <a:latin typeface="FangSong" panose="02010609060101010101" pitchFamily="49" charset="-122"/>
                <a:ea typeface="FangSong" panose="02010609060101010101" pitchFamily="49" charset="-122"/>
              </a:rPr>
              <a:t>  </a:t>
            </a:r>
            <a:r>
              <a:rPr lang="zh-CN" altLang="en-US" sz="3200" b="1" dirty="0">
                <a:latin typeface="FangSong" panose="02010609060101010101" pitchFamily="49" charset="-122"/>
                <a:ea typeface="FangSong" panose="02010609060101010101" pitchFamily="49" charset="-122"/>
              </a:rPr>
              <a:t>  （二）对抗效力问题</a:t>
            </a:r>
            <a:endParaRPr lang="en-US" altLang="zh-CN" sz="3200" b="1" dirty="0">
              <a:latin typeface="FangSong" panose="02010609060101010101" pitchFamily="49" charset="-122"/>
              <a:ea typeface="FangSong" panose="02010609060101010101" pitchFamily="49" charset="-122"/>
            </a:endParaRPr>
          </a:p>
          <a:p>
            <a:pPr>
              <a:lnSpc>
                <a:spcPct val="150000"/>
              </a:lnSpc>
            </a:pPr>
            <a:r>
              <a:rPr kumimoji="1" lang="zh-CN" altLang="en-US" sz="3200" dirty="0">
                <a:latin typeface="FangSong" panose="02010609060101010101" pitchFamily="49" charset="-122"/>
                <a:ea typeface="FangSong" panose="02010609060101010101" pitchFamily="49" charset="-122"/>
              </a:rPr>
              <a:t>    </a:t>
            </a:r>
            <a:r>
              <a:rPr kumimoji="1" lang="en-US" altLang="zh-CN" sz="3200" dirty="0">
                <a:latin typeface="FangSong" panose="02010609060101010101" pitchFamily="49" charset="-122"/>
                <a:ea typeface="FangSong" panose="02010609060101010101" pitchFamily="49" charset="-122"/>
              </a:rPr>
              <a:t>3.</a:t>
            </a:r>
            <a:r>
              <a:rPr kumimoji="1" lang="zh-CN" altLang="en-US" sz="3200" dirty="0">
                <a:latin typeface="FangSong" panose="02010609060101010101" pitchFamily="49" charset="-122"/>
                <a:ea typeface="FangSong" panose="02010609060101010101" pitchFamily="49" charset="-122"/>
              </a:rPr>
              <a:t>商品房买卖合同关系，不具有消费的目的及消费者的</a:t>
            </a:r>
            <a:endParaRPr kumimoji="1" lang="en-US" altLang="zh-CN" sz="3200" dirty="0">
              <a:latin typeface="FangSong" panose="02010609060101010101" pitchFamily="49" charset="-122"/>
              <a:ea typeface="FangSong" panose="02010609060101010101" pitchFamily="49" charset="-122"/>
            </a:endParaRPr>
          </a:p>
          <a:p>
            <a:pPr>
              <a:lnSpc>
                <a:spcPct val="150000"/>
              </a:lnSpc>
            </a:pPr>
            <a:r>
              <a:rPr kumimoji="1" lang="zh-CN" altLang="en-US" sz="3200" dirty="0">
                <a:latin typeface="FangSong" panose="02010609060101010101" pitchFamily="49" charset="-122"/>
                <a:ea typeface="FangSong" panose="02010609060101010101" pitchFamily="49" charset="-122"/>
              </a:rPr>
              <a:t>地位</a:t>
            </a:r>
            <a:endParaRPr kumimoji="1" lang="en-US" altLang="zh-CN" sz="3200" dirty="0">
              <a:latin typeface="FangSong" panose="02010609060101010101" pitchFamily="49" charset="-122"/>
              <a:ea typeface="FangSong" panose="02010609060101010101" pitchFamily="49" charset="-122"/>
            </a:endParaRPr>
          </a:p>
          <a:p>
            <a:pPr>
              <a:lnSpc>
                <a:spcPct val="150000"/>
              </a:lnSpc>
            </a:pPr>
            <a:r>
              <a:rPr kumimoji="1" lang="zh-CN" altLang="en-US" sz="3200" dirty="0">
                <a:latin typeface="FangSong" panose="02010609060101010101" pitchFamily="49" charset="-122"/>
                <a:ea typeface="FangSong" panose="02010609060101010101" pitchFamily="49" charset="-122"/>
              </a:rPr>
              <a:t>    承包人基于</a:t>
            </a:r>
            <a:r>
              <a:rPr kumimoji="1" lang="en-US" altLang="zh-CN" sz="3200" dirty="0">
                <a:latin typeface="FangSong" panose="02010609060101010101" pitchFamily="49" charset="-122"/>
                <a:ea typeface="FangSong" panose="02010609060101010101" pitchFamily="49" charset="-122"/>
              </a:rPr>
              <a:t>《</a:t>
            </a:r>
            <a:r>
              <a:rPr kumimoji="1" lang="zh-CN" altLang="en-US" sz="3200" dirty="0">
                <a:latin typeface="FangSong" panose="02010609060101010101" pitchFamily="49" charset="-122"/>
                <a:ea typeface="FangSong" panose="02010609060101010101" pitchFamily="49" charset="-122"/>
              </a:rPr>
              <a:t>执行异议和复议案件规定</a:t>
            </a:r>
            <a:r>
              <a:rPr kumimoji="1" lang="en-US" altLang="zh-CN" sz="3200" dirty="0">
                <a:latin typeface="FangSong" panose="02010609060101010101" pitchFamily="49" charset="-122"/>
                <a:ea typeface="FangSong" panose="02010609060101010101" pitchFamily="49" charset="-122"/>
              </a:rPr>
              <a:t>》</a:t>
            </a:r>
            <a:r>
              <a:rPr kumimoji="1" lang="zh-CN" altLang="en-US" sz="3200" dirty="0">
                <a:latin typeface="FangSong" panose="02010609060101010101" pitchFamily="49" charset="-122"/>
                <a:ea typeface="FangSong" panose="02010609060101010101" pitchFamily="49" charset="-122"/>
              </a:rPr>
              <a:t>第</a:t>
            </a:r>
            <a:r>
              <a:rPr kumimoji="1" lang="en-US" altLang="zh-CN" sz="3200" dirty="0">
                <a:latin typeface="FangSong" panose="02010609060101010101" pitchFamily="49" charset="-122"/>
                <a:ea typeface="FangSong" panose="02010609060101010101" pitchFamily="49" charset="-122"/>
              </a:rPr>
              <a:t>28</a:t>
            </a:r>
            <a:r>
              <a:rPr kumimoji="1" lang="zh-CN" altLang="en-US" sz="3200" dirty="0">
                <a:latin typeface="FangSong" panose="02010609060101010101" pitchFamily="49" charset="-122"/>
                <a:ea typeface="FangSong" panose="02010609060101010101" pitchFamily="49" charset="-122"/>
              </a:rPr>
              <a:t>条规定的</a:t>
            </a:r>
            <a:endParaRPr kumimoji="1" lang="en-US" altLang="zh-CN" sz="3200" dirty="0">
              <a:latin typeface="FangSong" panose="02010609060101010101" pitchFamily="49" charset="-122"/>
              <a:ea typeface="FangSong" panose="02010609060101010101" pitchFamily="49" charset="-122"/>
            </a:endParaRPr>
          </a:p>
          <a:p>
            <a:pPr>
              <a:lnSpc>
                <a:spcPct val="150000"/>
              </a:lnSpc>
            </a:pPr>
            <a:r>
              <a:rPr kumimoji="1" lang="zh-CN" altLang="en-US" sz="3200" dirty="0">
                <a:latin typeface="FangSong" panose="02010609060101010101" pitchFamily="49" charset="-122"/>
                <a:ea typeface="FangSong" panose="02010609060101010101" pitchFamily="49" charset="-122"/>
              </a:rPr>
              <a:t>一般购房人的期待权排除执行；</a:t>
            </a:r>
            <a:endParaRPr kumimoji="1" lang="en-US" altLang="zh-CN" sz="3200" dirty="0">
              <a:latin typeface="FangSong" panose="02010609060101010101" pitchFamily="49" charset="-122"/>
              <a:ea typeface="FangSong" panose="02010609060101010101" pitchFamily="49" charset="-122"/>
            </a:endParaRPr>
          </a:p>
          <a:p>
            <a:pPr>
              <a:lnSpc>
                <a:spcPct val="150000"/>
              </a:lnSpc>
            </a:pPr>
            <a:r>
              <a:rPr kumimoji="1" lang="zh-CN" altLang="en-US" sz="3200" dirty="0">
                <a:latin typeface="FangSong" panose="02010609060101010101" pitchFamily="49" charset="-122"/>
                <a:ea typeface="FangSong" panose="02010609060101010101" pitchFamily="49" charset="-122"/>
              </a:rPr>
              <a:t>    但无从对抗抵押权、价款优先受偿权及消费者购房人期</a:t>
            </a:r>
            <a:endParaRPr kumimoji="1" lang="en-US" altLang="zh-CN" sz="3200" dirty="0">
              <a:latin typeface="FangSong" panose="02010609060101010101" pitchFamily="49" charset="-122"/>
              <a:ea typeface="FangSong" panose="02010609060101010101" pitchFamily="49" charset="-122"/>
            </a:endParaRPr>
          </a:p>
          <a:p>
            <a:pPr>
              <a:lnSpc>
                <a:spcPct val="150000"/>
              </a:lnSpc>
            </a:pPr>
            <a:r>
              <a:rPr kumimoji="1" lang="zh-CN" altLang="en-US" sz="3200" dirty="0">
                <a:latin typeface="FangSong" panose="02010609060101010101" pitchFamily="49" charset="-122"/>
                <a:ea typeface="FangSong" panose="02010609060101010101" pitchFamily="49" charset="-122"/>
              </a:rPr>
              <a:t>待权等优先受偿权利。</a:t>
            </a:r>
            <a:endParaRPr kumimoji="1" lang="zh-CN" altLang="en-US" sz="3200" dirty="0"/>
          </a:p>
        </p:txBody>
      </p:sp>
    </p:spTree>
    <p:extLst>
      <p:ext uri="{BB962C8B-B14F-4D97-AF65-F5344CB8AC3E}">
        <p14:creationId xmlns:p14="http://schemas.microsoft.com/office/powerpoint/2010/main" val="2059893382"/>
      </p:ext>
    </p:extLst>
  </p:cSld>
  <p:clrMapOvr>
    <a:masterClrMapping/>
  </p:clrMapOvr>
  <p:transition spd="slow">
    <p:random/>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9"/>
          <p:cNvSpPr txBox="1"/>
          <p:nvPr/>
        </p:nvSpPr>
        <p:spPr>
          <a:xfrm>
            <a:off x="1073665" y="516550"/>
            <a:ext cx="10044670" cy="1216551"/>
          </a:xfrm>
          <a:prstGeom prst="rect">
            <a:avLst/>
          </a:prstGeom>
          <a:noFill/>
        </p:spPr>
        <p:txBody>
          <a:bodyPr wrap="square" rtlCol="0">
            <a:spAutoFit/>
          </a:bodyPr>
          <a:lstStyle/>
          <a:p>
            <a:pPr algn="just" fontAlgn="auto">
              <a:lnSpc>
                <a:spcPct val="150000"/>
              </a:lnSpc>
            </a:pPr>
            <a:endParaRPr lang="en-US" altLang="zh-CN" sz="2400" b="1" dirty="0">
              <a:solidFill>
                <a:schemeClr val="accent1"/>
              </a:solidFill>
              <a:latin typeface="微软雅黑" panose="020B0503020204020204" pitchFamily="34" charset="-122"/>
              <a:ea typeface="微软雅黑" panose="020B0503020204020204" pitchFamily="34" charset="-122"/>
            </a:endParaRPr>
          </a:p>
          <a:p>
            <a:pPr algn="just" fontAlgn="auto">
              <a:lnSpc>
                <a:spcPct val="150000"/>
              </a:lnSpc>
            </a:pPr>
            <a:endParaRPr lang="en-US" altLang="zh-CN" sz="2800" b="1" dirty="0">
              <a:solidFill>
                <a:schemeClr val="accent1"/>
              </a:solidFill>
              <a:latin typeface="微软雅黑" panose="020B0503020204020204" pitchFamily="34" charset="-122"/>
              <a:ea typeface="微软雅黑" panose="020B0503020204020204" pitchFamily="34" charset="-122"/>
            </a:endParaRPr>
          </a:p>
        </p:txBody>
      </p:sp>
      <p:sp>
        <p:nvSpPr>
          <p:cNvPr id="2" name="文本框 1">
            <a:extLst>
              <a:ext uri="{FF2B5EF4-FFF2-40B4-BE49-F238E27FC236}">
                <a16:creationId xmlns:a16="http://schemas.microsoft.com/office/drawing/2014/main" id="{F34E3C0D-FB86-C544-A34D-5A7A5809E78D}"/>
              </a:ext>
            </a:extLst>
          </p:cNvPr>
          <p:cNvSpPr txBox="1"/>
          <p:nvPr/>
        </p:nvSpPr>
        <p:spPr>
          <a:xfrm>
            <a:off x="620486" y="722053"/>
            <a:ext cx="12843031" cy="6749284"/>
          </a:xfrm>
          <a:prstGeom prst="rect">
            <a:avLst/>
          </a:prstGeom>
          <a:noFill/>
        </p:spPr>
        <p:txBody>
          <a:bodyPr wrap="square" rtlCol="0">
            <a:spAutoFit/>
          </a:bodyPr>
          <a:lstStyle/>
          <a:p>
            <a:pPr>
              <a:lnSpc>
                <a:spcPct val="150000"/>
              </a:lnSpc>
            </a:pPr>
            <a:r>
              <a:rPr lang="zh-CN" altLang="en-US" sz="3600" b="1" dirty="0">
                <a:latin typeface="FangSong" panose="02010609060101010101" pitchFamily="49" charset="-122"/>
                <a:ea typeface="FangSong" panose="02010609060101010101" pitchFamily="49" charset="-122"/>
              </a:rPr>
              <a:t>  </a:t>
            </a:r>
            <a:r>
              <a:rPr lang="zh-CN" altLang="en-US" sz="3200" b="1" dirty="0">
                <a:latin typeface="FangSong" panose="02010609060101010101" pitchFamily="49" charset="-122"/>
                <a:ea typeface="FangSong" panose="02010609060101010101" pitchFamily="49" charset="-122"/>
              </a:rPr>
              <a:t>  （二）对抗效力问题</a:t>
            </a:r>
            <a:endParaRPr lang="en-US" altLang="zh-CN" sz="3200" b="1" dirty="0">
              <a:latin typeface="FangSong" panose="02010609060101010101" pitchFamily="49" charset="-122"/>
              <a:ea typeface="FangSong" panose="02010609060101010101" pitchFamily="49" charset="-122"/>
            </a:endParaRPr>
          </a:p>
          <a:p>
            <a:pPr>
              <a:lnSpc>
                <a:spcPct val="150000"/>
              </a:lnSpc>
            </a:pPr>
            <a:r>
              <a:rPr kumimoji="1" lang="zh-CN" altLang="en-US" sz="3200" dirty="0">
                <a:latin typeface="FangSong" panose="02010609060101010101" pitchFamily="49" charset="-122"/>
                <a:ea typeface="FangSong" panose="02010609060101010101" pitchFamily="49" charset="-122"/>
              </a:rPr>
              <a:t>    </a:t>
            </a:r>
            <a:r>
              <a:rPr kumimoji="1" lang="en-US" altLang="zh-CN" sz="3200" dirty="0">
                <a:latin typeface="FangSong" panose="02010609060101010101" pitchFamily="49" charset="-122"/>
                <a:ea typeface="FangSong" panose="02010609060101010101" pitchFamily="49" charset="-122"/>
              </a:rPr>
              <a:t>4.</a:t>
            </a:r>
            <a:r>
              <a:rPr kumimoji="1" lang="zh-CN" altLang="en-US" sz="3200" dirty="0">
                <a:latin typeface="FangSong" panose="02010609060101010101" pitchFamily="49" charset="-122"/>
                <a:ea typeface="FangSong" panose="02010609060101010101" pitchFamily="49" charset="-122"/>
              </a:rPr>
              <a:t>价款优先权的法律关系，具有较强的排他对抗效力，但</a:t>
            </a:r>
            <a:endParaRPr kumimoji="1" lang="en-US" altLang="zh-CN" sz="3200" dirty="0">
              <a:latin typeface="FangSong" panose="02010609060101010101" pitchFamily="49" charset="-122"/>
              <a:ea typeface="FangSong" panose="02010609060101010101" pitchFamily="49" charset="-122"/>
            </a:endParaRPr>
          </a:p>
          <a:p>
            <a:pPr>
              <a:lnSpc>
                <a:spcPct val="150000"/>
              </a:lnSpc>
            </a:pPr>
            <a:r>
              <a:rPr kumimoji="1" lang="zh-CN" altLang="en-US" sz="3200" dirty="0">
                <a:latin typeface="FangSong" panose="02010609060101010101" pitchFamily="49" charset="-122"/>
                <a:ea typeface="FangSong" panose="02010609060101010101" pitchFamily="49" charset="-122"/>
              </a:rPr>
              <a:t>适用条件比较苛刻</a:t>
            </a:r>
            <a:endParaRPr kumimoji="1" lang="en-US" altLang="zh-CN" sz="3200" dirty="0">
              <a:latin typeface="FangSong" panose="02010609060101010101" pitchFamily="49" charset="-122"/>
              <a:ea typeface="FangSong" panose="02010609060101010101" pitchFamily="49" charset="-122"/>
            </a:endParaRPr>
          </a:p>
          <a:p>
            <a:pPr>
              <a:lnSpc>
                <a:spcPct val="150000"/>
              </a:lnSpc>
            </a:pPr>
            <a:r>
              <a:rPr kumimoji="1" lang="zh-CN" altLang="en-US" sz="3200" dirty="0">
                <a:latin typeface="FangSong" panose="02010609060101010101" pitchFamily="49" charset="-122"/>
                <a:ea typeface="FangSong" panose="02010609060101010101" pitchFamily="49" charset="-122"/>
              </a:rPr>
              <a:t>    条件包括：发承包人须有明确行使价款优先权的意思表示、</a:t>
            </a:r>
            <a:endParaRPr kumimoji="1" lang="en-US" altLang="zh-CN" sz="3200" dirty="0">
              <a:latin typeface="FangSong" panose="02010609060101010101" pitchFamily="49" charset="-122"/>
              <a:ea typeface="FangSong" panose="02010609060101010101" pitchFamily="49" charset="-122"/>
            </a:endParaRPr>
          </a:p>
          <a:p>
            <a:pPr>
              <a:lnSpc>
                <a:spcPct val="150000"/>
              </a:lnSpc>
            </a:pPr>
            <a:r>
              <a:rPr kumimoji="1" lang="zh-CN" altLang="en-US" sz="3200" dirty="0">
                <a:latin typeface="FangSong" panose="02010609060101010101" pitchFamily="49" charset="-122"/>
                <a:ea typeface="FangSong" panose="02010609060101010101" pitchFamily="49" charset="-122"/>
              </a:rPr>
              <a:t>网签的购房人须是承包人。</a:t>
            </a:r>
            <a:endParaRPr kumimoji="1" lang="en-US" altLang="zh-CN" sz="3200" dirty="0">
              <a:latin typeface="FangSong" panose="02010609060101010101" pitchFamily="49" charset="-122"/>
              <a:ea typeface="FangSong" panose="02010609060101010101" pitchFamily="49" charset="-122"/>
            </a:endParaRPr>
          </a:p>
          <a:p>
            <a:pPr>
              <a:lnSpc>
                <a:spcPct val="150000"/>
              </a:lnSpc>
            </a:pPr>
            <a:r>
              <a:rPr kumimoji="1" lang="zh-CN" altLang="en-US" sz="3200" dirty="0">
                <a:latin typeface="FangSong" panose="02010609060101010101" pitchFamily="49" charset="-122"/>
                <a:ea typeface="FangSong" panose="02010609060101010101" pitchFamily="49" charset="-122"/>
              </a:rPr>
              <a:t>    问题包括：折价需实现房产与工程款债权两清，需房屋过户</a:t>
            </a:r>
            <a:endParaRPr kumimoji="1" lang="en-US" altLang="zh-CN" sz="3200" dirty="0">
              <a:latin typeface="FangSong" panose="02010609060101010101" pitchFamily="49" charset="-122"/>
              <a:ea typeface="FangSong" panose="02010609060101010101" pitchFamily="49" charset="-122"/>
            </a:endParaRPr>
          </a:p>
          <a:p>
            <a:pPr>
              <a:lnSpc>
                <a:spcPct val="150000"/>
              </a:lnSpc>
            </a:pPr>
            <a:r>
              <a:rPr kumimoji="1" lang="zh-CN" altLang="en-US" sz="3200" dirty="0">
                <a:latin typeface="FangSong" panose="02010609060101010101" pitchFamily="49" charset="-122"/>
                <a:ea typeface="FangSong" panose="02010609060101010101" pitchFamily="49" charset="-122"/>
              </a:rPr>
              <a:t>；一纸协议存在发承包人串通损害其他债权人利益的道德风险。</a:t>
            </a:r>
            <a:endParaRPr kumimoji="1" lang="en-US" altLang="zh-CN" sz="3200" dirty="0">
              <a:latin typeface="FangSong" panose="02010609060101010101" pitchFamily="49" charset="-122"/>
              <a:ea typeface="FangSong" panose="02010609060101010101" pitchFamily="49" charset="-122"/>
            </a:endParaRPr>
          </a:p>
          <a:p>
            <a:pPr>
              <a:lnSpc>
                <a:spcPct val="150000"/>
              </a:lnSpc>
            </a:pPr>
            <a:r>
              <a:rPr kumimoji="1" lang="zh-CN" altLang="en-US" sz="3200" dirty="0">
                <a:latin typeface="FangSong" panose="02010609060101010101" pitchFamily="49" charset="-122"/>
                <a:ea typeface="FangSong" panose="02010609060101010101" pitchFamily="49" charset="-122"/>
              </a:rPr>
              <a:t>    </a:t>
            </a:r>
            <a:endParaRPr kumimoji="1" lang="en-US" altLang="zh-CN" sz="3200" dirty="0">
              <a:latin typeface="FangSong" panose="02010609060101010101" pitchFamily="49" charset="-122"/>
              <a:ea typeface="FangSong" panose="02010609060101010101" pitchFamily="49" charset="-122"/>
            </a:endParaRPr>
          </a:p>
          <a:p>
            <a:pPr>
              <a:lnSpc>
                <a:spcPct val="150000"/>
              </a:lnSpc>
            </a:pPr>
            <a:r>
              <a:rPr kumimoji="1" lang="zh-CN" altLang="en-US" sz="3200" dirty="0">
                <a:latin typeface="FangSong" panose="02010609060101010101" pitchFamily="49" charset="-122"/>
                <a:ea typeface="FangSong" panose="02010609060101010101" pitchFamily="49" charset="-122"/>
              </a:rPr>
              <a:t>    </a:t>
            </a:r>
            <a:endParaRPr kumimoji="1" lang="zh-CN" altLang="en-US" sz="3200" dirty="0"/>
          </a:p>
        </p:txBody>
      </p:sp>
    </p:spTree>
    <p:extLst>
      <p:ext uri="{BB962C8B-B14F-4D97-AF65-F5344CB8AC3E}">
        <p14:creationId xmlns:p14="http://schemas.microsoft.com/office/powerpoint/2010/main" val="4182384497"/>
      </p:ext>
    </p:extLst>
  </p:cSld>
  <p:clrMapOvr>
    <a:masterClrMapping/>
  </p:clrMapOvr>
  <p:transition spd="slow">
    <p:random/>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9"/>
          <p:cNvSpPr txBox="1"/>
          <p:nvPr/>
        </p:nvSpPr>
        <p:spPr>
          <a:xfrm>
            <a:off x="1073665" y="516550"/>
            <a:ext cx="10044670" cy="1216551"/>
          </a:xfrm>
          <a:prstGeom prst="rect">
            <a:avLst/>
          </a:prstGeom>
          <a:noFill/>
        </p:spPr>
        <p:txBody>
          <a:bodyPr wrap="square" rtlCol="0">
            <a:spAutoFit/>
          </a:bodyPr>
          <a:lstStyle/>
          <a:p>
            <a:pPr algn="just" fontAlgn="auto">
              <a:lnSpc>
                <a:spcPct val="150000"/>
              </a:lnSpc>
            </a:pPr>
            <a:endParaRPr lang="en-US" altLang="zh-CN" sz="2400" b="1" dirty="0">
              <a:solidFill>
                <a:schemeClr val="accent1"/>
              </a:solidFill>
              <a:latin typeface="微软雅黑" panose="020B0503020204020204" pitchFamily="34" charset="-122"/>
              <a:ea typeface="微软雅黑" panose="020B0503020204020204" pitchFamily="34" charset="-122"/>
            </a:endParaRPr>
          </a:p>
          <a:p>
            <a:pPr algn="just" fontAlgn="auto">
              <a:lnSpc>
                <a:spcPct val="150000"/>
              </a:lnSpc>
            </a:pPr>
            <a:endParaRPr lang="en-US" altLang="zh-CN" sz="2800" b="1" dirty="0">
              <a:solidFill>
                <a:schemeClr val="accent1"/>
              </a:solidFill>
              <a:latin typeface="微软雅黑" panose="020B0503020204020204" pitchFamily="34" charset="-122"/>
              <a:ea typeface="微软雅黑" panose="020B0503020204020204" pitchFamily="34" charset="-122"/>
            </a:endParaRPr>
          </a:p>
        </p:txBody>
      </p:sp>
      <p:sp>
        <p:nvSpPr>
          <p:cNvPr id="2" name="文本框 1">
            <a:extLst>
              <a:ext uri="{FF2B5EF4-FFF2-40B4-BE49-F238E27FC236}">
                <a16:creationId xmlns:a16="http://schemas.microsoft.com/office/drawing/2014/main" id="{F34E3C0D-FB86-C544-A34D-5A7A5809E78D}"/>
              </a:ext>
            </a:extLst>
          </p:cNvPr>
          <p:cNvSpPr txBox="1"/>
          <p:nvPr/>
        </p:nvSpPr>
        <p:spPr>
          <a:xfrm>
            <a:off x="620486" y="722053"/>
            <a:ext cx="12843031" cy="5271956"/>
          </a:xfrm>
          <a:prstGeom prst="rect">
            <a:avLst/>
          </a:prstGeom>
          <a:noFill/>
        </p:spPr>
        <p:txBody>
          <a:bodyPr wrap="square" rtlCol="0">
            <a:spAutoFit/>
          </a:bodyPr>
          <a:lstStyle/>
          <a:p>
            <a:pPr>
              <a:lnSpc>
                <a:spcPct val="150000"/>
              </a:lnSpc>
            </a:pPr>
            <a:r>
              <a:rPr lang="zh-CN" altLang="en-US" sz="3600" b="1" dirty="0">
                <a:latin typeface="FangSong" panose="02010609060101010101" pitchFamily="49" charset="-122"/>
                <a:ea typeface="FangSong" panose="02010609060101010101" pitchFamily="49" charset="-122"/>
              </a:rPr>
              <a:t>  </a:t>
            </a:r>
            <a:r>
              <a:rPr lang="zh-CN" altLang="en-US" sz="3200" b="1" dirty="0">
                <a:latin typeface="FangSong" panose="02010609060101010101" pitchFamily="49" charset="-122"/>
                <a:ea typeface="FangSong" panose="02010609060101010101" pitchFamily="49" charset="-122"/>
              </a:rPr>
              <a:t>  （二）对抗效力问题</a:t>
            </a:r>
            <a:endParaRPr lang="en-US" altLang="zh-CN" sz="3200" b="1" dirty="0">
              <a:latin typeface="FangSong" panose="02010609060101010101" pitchFamily="49" charset="-122"/>
              <a:ea typeface="FangSong" panose="02010609060101010101" pitchFamily="49" charset="-122"/>
            </a:endParaRPr>
          </a:p>
          <a:p>
            <a:pPr>
              <a:lnSpc>
                <a:spcPct val="150000"/>
              </a:lnSpc>
            </a:pPr>
            <a:r>
              <a:rPr kumimoji="1" lang="zh-CN" altLang="en-US" sz="3200" dirty="0">
                <a:latin typeface="FangSong" panose="02010609060101010101" pitchFamily="49" charset="-122"/>
                <a:ea typeface="FangSong" panose="02010609060101010101" pitchFamily="49" charset="-122"/>
              </a:rPr>
              <a:t>    </a:t>
            </a:r>
            <a:r>
              <a:rPr kumimoji="1" lang="en-US" altLang="zh-CN" sz="3200" dirty="0">
                <a:latin typeface="FangSong" panose="02010609060101010101" pitchFamily="49" charset="-122"/>
                <a:ea typeface="FangSong" panose="02010609060101010101" pitchFamily="49" charset="-122"/>
              </a:rPr>
              <a:t>5.</a:t>
            </a:r>
            <a:r>
              <a:rPr kumimoji="1" lang="zh-CN" altLang="en-US" sz="3200" dirty="0">
                <a:latin typeface="FangSong" panose="02010609060101010101" pitchFamily="49" charset="-122"/>
                <a:ea typeface="FangSong" panose="02010609060101010101" pitchFamily="49" charset="-122"/>
              </a:rPr>
              <a:t>解释论立场上的制度优化</a:t>
            </a:r>
            <a:endParaRPr kumimoji="1" lang="en-US" altLang="zh-CN" sz="3200" dirty="0">
              <a:latin typeface="FangSong" panose="02010609060101010101" pitchFamily="49" charset="-122"/>
              <a:ea typeface="FangSong" panose="02010609060101010101" pitchFamily="49" charset="-122"/>
            </a:endParaRPr>
          </a:p>
          <a:p>
            <a:pPr>
              <a:lnSpc>
                <a:spcPct val="150000"/>
              </a:lnSpc>
            </a:pPr>
            <a:r>
              <a:rPr kumimoji="1" lang="zh-CN" altLang="en-US" sz="3200" dirty="0">
                <a:latin typeface="FangSong" panose="02010609060101010101" pitchFamily="49" charset="-122"/>
                <a:ea typeface="FangSong" panose="02010609060101010101" pitchFamily="49" charset="-122"/>
              </a:rPr>
              <a:t>    赋予承包人以房抵债网签备案房产享有优先权：</a:t>
            </a:r>
            <a:endParaRPr kumimoji="1" lang="en-US" altLang="zh-CN" sz="3200" dirty="0">
              <a:latin typeface="FangSong" panose="02010609060101010101" pitchFamily="49" charset="-122"/>
              <a:ea typeface="FangSong" panose="02010609060101010101" pitchFamily="49" charset="-122"/>
            </a:endParaRPr>
          </a:p>
          <a:p>
            <a:pPr>
              <a:lnSpc>
                <a:spcPct val="150000"/>
              </a:lnSpc>
            </a:pPr>
            <a:r>
              <a:rPr kumimoji="1" lang="zh-CN" altLang="en-US" sz="3200" dirty="0">
                <a:latin typeface="FangSong" panose="02010609060101010101" pitchFamily="49" charset="-122"/>
                <a:ea typeface="FangSong" panose="02010609060101010101" pitchFamily="49" charset="-122"/>
              </a:rPr>
              <a:t>    一是放宽不动产让与担保的权利变动公示要件；</a:t>
            </a:r>
            <a:endParaRPr kumimoji="1" lang="en-US" altLang="zh-CN" sz="3200" dirty="0">
              <a:latin typeface="FangSong" panose="02010609060101010101" pitchFamily="49" charset="-122"/>
              <a:ea typeface="FangSong" panose="02010609060101010101" pitchFamily="49" charset="-122"/>
            </a:endParaRPr>
          </a:p>
          <a:p>
            <a:pPr>
              <a:lnSpc>
                <a:spcPct val="150000"/>
              </a:lnSpc>
            </a:pPr>
            <a:r>
              <a:rPr kumimoji="1" lang="zh-CN" altLang="en-US" sz="3200" dirty="0">
                <a:latin typeface="FangSong" panose="02010609060101010101" pitchFamily="49" charset="-122"/>
                <a:ea typeface="FangSong" panose="02010609060101010101" pitchFamily="49" charset="-122"/>
              </a:rPr>
              <a:t>    二是认可合同备案、预告登记为适格的商品房权利变动</a:t>
            </a:r>
            <a:endParaRPr kumimoji="1" lang="en-US" altLang="zh-CN" sz="3200" dirty="0">
              <a:latin typeface="FangSong" panose="02010609060101010101" pitchFamily="49" charset="-122"/>
              <a:ea typeface="FangSong" panose="02010609060101010101" pitchFamily="49" charset="-122"/>
            </a:endParaRPr>
          </a:p>
          <a:p>
            <a:pPr>
              <a:lnSpc>
                <a:spcPct val="150000"/>
              </a:lnSpc>
            </a:pPr>
            <a:r>
              <a:rPr kumimoji="1" lang="zh-CN" altLang="en-US" sz="3200" dirty="0">
                <a:latin typeface="FangSong" panose="02010609060101010101" pitchFamily="49" charset="-122"/>
                <a:ea typeface="FangSong" panose="02010609060101010101" pitchFamily="49" charset="-122"/>
              </a:rPr>
              <a:t>公示方式。</a:t>
            </a:r>
            <a:endParaRPr kumimoji="1" lang="en-US" altLang="zh-CN" sz="3200" dirty="0">
              <a:latin typeface="FangSong" panose="02010609060101010101" pitchFamily="49" charset="-122"/>
              <a:ea typeface="FangSong" panose="02010609060101010101" pitchFamily="49" charset="-122"/>
            </a:endParaRPr>
          </a:p>
          <a:p>
            <a:pPr>
              <a:lnSpc>
                <a:spcPct val="150000"/>
              </a:lnSpc>
            </a:pPr>
            <a:r>
              <a:rPr kumimoji="1" lang="zh-CN" altLang="en-US" sz="3200" dirty="0">
                <a:latin typeface="FangSong" panose="02010609060101010101" pitchFamily="49" charset="-122"/>
                <a:ea typeface="FangSong" panose="02010609060101010101" pitchFamily="49" charset="-122"/>
              </a:rPr>
              <a:t>    </a:t>
            </a:r>
            <a:endParaRPr kumimoji="1" lang="zh-CN" altLang="en-US" sz="3200" dirty="0"/>
          </a:p>
        </p:txBody>
      </p:sp>
    </p:spTree>
    <p:extLst>
      <p:ext uri="{BB962C8B-B14F-4D97-AF65-F5344CB8AC3E}">
        <p14:creationId xmlns:p14="http://schemas.microsoft.com/office/powerpoint/2010/main" val="2952924262"/>
      </p:ext>
    </p:extLst>
  </p:cSld>
  <p:clrMapOvr>
    <a:masterClrMapping/>
  </p:clrMapOvr>
  <p:transition spd="slow">
    <p:random/>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9"/>
          <p:cNvSpPr txBox="1"/>
          <p:nvPr/>
        </p:nvSpPr>
        <p:spPr>
          <a:xfrm>
            <a:off x="1073665" y="516550"/>
            <a:ext cx="10044670" cy="1216551"/>
          </a:xfrm>
          <a:prstGeom prst="rect">
            <a:avLst/>
          </a:prstGeom>
          <a:noFill/>
        </p:spPr>
        <p:txBody>
          <a:bodyPr wrap="square" rtlCol="0">
            <a:spAutoFit/>
          </a:bodyPr>
          <a:lstStyle/>
          <a:p>
            <a:pPr algn="just" fontAlgn="auto">
              <a:lnSpc>
                <a:spcPct val="150000"/>
              </a:lnSpc>
            </a:pPr>
            <a:endParaRPr lang="en-US" altLang="zh-CN" sz="2400" b="1" dirty="0">
              <a:solidFill>
                <a:schemeClr val="accent1"/>
              </a:solidFill>
              <a:latin typeface="微软雅黑" panose="020B0503020204020204" pitchFamily="34" charset="-122"/>
              <a:ea typeface="微软雅黑" panose="020B0503020204020204" pitchFamily="34" charset="-122"/>
            </a:endParaRPr>
          </a:p>
          <a:p>
            <a:pPr algn="just" fontAlgn="auto">
              <a:lnSpc>
                <a:spcPct val="150000"/>
              </a:lnSpc>
            </a:pPr>
            <a:endParaRPr lang="en-US" altLang="zh-CN" sz="2800" b="1" dirty="0">
              <a:solidFill>
                <a:schemeClr val="accent1"/>
              </a:solidFill>
              <a:latin typeface="微软雅黑" panose="020B0503020204020204" pitchFamily="34" charset="-122"/>
              <a:ea typeface="微软雅黑" panose="020B0503020204020204" pitchFamily="34" charset="-122"/>
            </a:endParaRPr>
          </a:p>
        </p:txBody>
      </p:sp>
      <p:sp>
        <p:nvSpPr>
          <p:cNvPr id="2" name="文本框 1">
            <a:extLst>
              <a:ext uri="{FF2B5EF4-FFF2-40B4-BE49-F238E27FC236}">
                <a16:creationId xmlns:a16="http://schemas.microsoft.com/office/drawing/2014/main" id="{95C5B5B3-D841-DA4E-923E-4401EA4311B0}"/>
              </a:ext>
            </a:extLst>
          </p:cNvPr>
          <p:cNvSpPr txBox="1"/>
          <p:nvPr/>
        </p:nvSpPr>
        <p:spPr>
          <a:xfrm>
            <a:off x="1073665" y="1733101"/>
            <a:ext cx="10044670" cy="2135200"/>
          </a:xfrm>
          <a:prstGeom prst="rect">
            <a:avLst/>
          </a:prstGeom>
          <a:noFill/>
        </p:spPr>
        <p:txBody>
          <a:bodyPr wrap="square" rtlCol="0">
            <a:spAutoFit/>
          </a:bodyPr>
          <a:lstStyle/>
          <a:p>
            <a:pPr>
              <a:lnSpc>
                <a:spcPct val="150000"/>
              </a:lnSpc>
            </a:pPr>
            <a:r>
              <a:rPr lang="zh-CN" altLang="en-US" sz="4800" b="1" dirty="0">
                <a:latin typeface="FangSong" panose="02010609060101010101" pitchFamily="49" charset="-122"/>
                <a:ea typeface="FangSong" panose="02010609060101010101" pitchFamily="49" charset="-122"/>
              </a:rPr>
              <a:t>    四、抵债的房产存在租赁合同关系的处理问题</a:t>
            </a:r>
            <a:endParaRPr lang="zh-CN" altLang="zh-CN" sz="4800" dirty="0">
              <a:latin typeface="FangSong" panose="02010609060101010101" pitchFamily="49" charset="-122"/>
              <a:ea typeface="FangSong" panose="02010609060101010101" pitchFamily="49" charset="-122"/>
            </a:endParaRPr>
          </a:p>
        </p:txBody>
      </p:sp>
    </p:spTree>
    <p:extLst>
      <p:ext uri="{BB962C8B-B14F-4D97-AF65-F5344CB8AC3E}">
        <p14:creationId xmlns:p14="http://schemas.microsoft.com/office/powerpoint/2010/main" val="1179145935"/>
      </p:ext>
    </p:extLst>
  </p:cSld>
  <p:clrMapOvr>
    <a:masterClrMapping/>
  </p:clrMapOvr>
  <p:transition spd="slow">
    <p:random/>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9"/>
          <p:cNvSpPr txBox="1"/>
          <p:nvPr/>
        </p:nvSpPr>
        <p:spPr>
          <a:xfrm>
            <a:off x="762604" y="-256336"/>
            <a:ext cx="10044670" cy="1216551"/>
          </a:xfrm>
          <a:prstGeom prst="rect">
            <a:avLst/>
          </a:prstGeom>
          <a:noFill/>
        </p:spPr>
        <p:txBody>
          <a:bodyPr wrap="square" rtlCol="0">
            <a:spAutoFit/>
          </a:bodyPr>
          <a:lstStyle/>
          <a:p>
            <a:pPr algn="just" fontAlgn="auto">
              <a:lnSpc>
                <a:spcPct val="150000"/>
              </a:lnSpc>
            </a:pPr>
            <a:endParaRPr lang="en-US" altLang="zh-CN" sz="2400" b="1" dirty="0">
              <a:solidFill>
                <a:schemeClr val="accent1"/>
              </a:solidFill>
              <a:latin typeface="微软雅黑" panose="020B0503020204020204" pitchFamily="34" charset="-122"/>
              <a:ea typeface="微软雅黑" panose="020B0503020204020204" pitchFamily="34" charset="-122"/>
            </a:endParaRPr>
          </a:p>
          <a:p>
            <a:pPr algn="just" fontAlgn="auto">
              <a:lnSpc>
                <a:spcPct val="150000"/>
              </a:lnSpc>
            </a:pPr>
            <a:endParaRPr lang="en-US" altLang="zh-CN" sz="2800" b="1" dirty="0">
              <a:solidFill>
                <a:schemeClr val="accent1"/>
              </a:solidFill>
              <a:latin typeface="微软雅黑" panose="020B0503020204020204" pitchFamily="34" charset="-122"/>
              <a:ea typeface="微软雅黑" panose="020B0503020204020204" pitchFamily="34" charset="-122"/>
            </a:endParaRPr>
          </a:p>
        </p:txBody>
      </p:sp>
      <p:sp>
        <p:nvSpPr>
          <p:cNvPr id="2" name="文本框 1">
            <a:extLst>
              <a:ext uri="{FF2B5EF4-FFF2-40B4-BE49-F238E27FC236}">
                <a16:creationId xmlns:a16="http://schemas.microsoft.com/office/drawing/2014/main" id="{F34E3C0D-FB86-C544-A34D-5A7A5809E78D}"/>
              </a:ext>
            </a:extLst>
          </p:cNvPr>
          <p:cNvSpPr txBox="1"/>
          <p:nvPr/>
        </p:nvSpPr>
        <p:spPr>
          <a:xfrm>
            <a:off x="762604" y="351939"/>
            <a:ext cx="9535282" cy="5918287"/>
          </a:xfrm>
          <a:prstGeom prst="rect">
            <a:avLst/>
          </a:prstGeom>
          <a:noFill/>
        </p:spPr>
        <p:txBody>
          <a:bodyPr wrap="square" rtlCol="0">
            <a:spAutoFit/>
          </a:bodyPr>
          <a:lstStyle/>
          <a:p>
            <a:pPr>
              <a:lnSpc>
                <a:spcPct val="150000"/>
              </a:lnSpc>
            </a:pPr>
            <a:r>
              <a:rPr lang="zh-CN" altLang="en-US" sz="3200" dirty="0">
                <a:latin typeface="FangSong" panose="02010609060101010101" pitchFamily="49" charset="-122"/>
                <a:ea typeface="FangSong" panose="02010609060101010101" pitchFamily="49" charset="-122"/>
              </a:rPr>
              <a:t>    （一）合同期限长、租金低</a:t>
            </a:r>
            <a:endParaRPr lang="en-US" altLang="zh-CN" sz="3200" dirty="0">
              <a:latin typeface="FangSong" panose="02010609060101010101" pitchFamily="49" charset="-122"/>
              <a:ea typeface="FangSong" panose="02010609060101010101" pitchFamily="49" charset="-122"/>
            </a:endParaRPr>
          </a:p>
          <a:p>
            <a:pPr>
              <a:lnSpc>
                <a:spcPct val="150000"/>
              </a:lnSpc>
            </a:pPr>
            <a:r>
              <a:rPr lang="zh-CN" altLang="en-US" sz="3200" dirty="0">
                <a:latin typeface="FangSong" panose="02010609060101010101" pitchFamily="49" charset="-122"/>
                <a:ea typeface="FangSong" panose="02010609060101010101" pitchFamily="49" charset="-122"/>
              </a:rPr>
              <a:t>    （二）严重损害承包人利益</a:t>
            </a:r>
            <a:endParaRPr lang="en-US" altLang="zh-CN" sz="3200" dirty="0">
              <a:latin typeface="FangSong" panose="02010609060101010101" pitchFamily="49" charset="-122"/>
              <a:ea typeface="FangSong" panose="02010609060101010101" pitchFamily="49" charset="-122"/>
            </a:endParaRPr>
          </a:p>
          <a:p>
            <a:pPr>
              <a:lnSpc>
                <a:spcPct val="150000"/>
              </a:lnSpc>
            </a:pPr>
            <a:r>
              <a:rPr lang="zh-CN" altLang="en-US" sz="3200" dirty="0">
                <a:latin typeface="FangSong" panose="02010609060101010101" pitchFamily="49" charset="-122"/>
                <a:ea typeface="FangSong" panose="02010609060101010101" pitchFamily="49" charset="-122"/>
              </a:rPr>
              <a:t>    （三）承包人涤除抵债房产上的租赁关系不容易</a:t>
            </a:r>
            <a:endParaRPr lang="en-US" altLang="zh-CN" sz="3200" dirty="0">
              <a:latin typeface="FangSong" panose="02010609060101010101" pitchFamily="49" charset="-122"/>
              <a:ea typeface="FangSong" panose="02010609060101010101" pitchFamily="49" charset="-122"/>
            </a:endParaRPr>
          </a:p>
          <a:p>
            <a:pPr>
              <a:lnSpc>
                <a:spcPct val="150000"/>
              </a:lnSpc>
            </a:pPr>
            <a:r>
              <a:rPr lang="zh-CN" altLang="en-US" sz="3200" dirty="0">
                <a:latin typeface="FangSong" panose="02010609060101010101" pitchFamily="49" charset="-122"/>
                <a:ea typeface="FangSong" panose="02010609060101010101" pitchFamily="49" charset="-122"/>
              </a:rPr>
              <a:t>     </a:t>
            </a:r>
            <a:r>
              <a:rPr lang="en-US" altLang="zh-CN" sz="3200" dirty="0">
                <a:latin typeface="FangSong" panose="02010609060101010101" pitchFamily="49" charset="-122"/>
                <a:ea typeface="FangSong" panose="02010609060101010101" pitchFamily="49" charset="-122"/>
              </a:rPr>
              <a:t>1.</a:t>
            </a:r>
            <a:r>
              <a:rPr lang="zh-CN" altLang="en-US" sz="3200" dirty="0">
                <a:latin typeface="FangSong" panose="02010609060101010101" pitchFamily="49" charset="-122"/>
                <a:ea typeface="FangSong" panose="02010609060101010101" pitchFamily="49" charset="-122"/>
              </a:rPr>
              <a:t>租赁合同撤销、无效（不得将公共用房出租）</a:t>
            </a:r>
            <a:endParaRPr lang="en-US" altLang="zh-CN" sz="3200" dirty="0">
              <a:latin typeface="FangSong" panose="02010609060101010101" pitchFamily="49" charset="-122"/>
              <a:ea typeface="FangSong" panose="02010609060101010101" pitchFamily="49" charset="-122"/>
            </a:endParaRPr>
          </a:p>
          <a:p>
            <a:pPr>
              <a:lnSpc>
                <a:spcPct val="150000"/>
              </a:lnSpc>
            </a:pPr>
            <a:r>
              <a:rPr kumimoji="1" lang="zh-CN" altLang="en-US" sz="3200" dirty="0">
                <a:latin typeface="FangSong" panose="02010609060101010101" pitchFamily="49" charset="-122"/>
                <a:ea typeface="FangSong" panose="02010609060101010101" pitchFamily="49" charset="-122"/>
              </a:rPr>
              <a:t>     </a:t>
            </a:r>
            <a:r>
              <a:rPr kumimoji="1" lang="en-US" altLang="zh-CN" sz="3200" dirty="0">
                <a:latin typeface="FangSong" panose="02010609060101010101" pitchFamily="49" charset="-122"/>
                <a:ea typeface="FangSong" panose="02010609060101010101" pitchFamily="49" charset="-122"/>
              </a:rPr>
              <a:t>2.</a:t>
            </a:r>
            <a:r>
              <a:rPr kumimoji="1" lang="zh-CN" altLang="en-US" sz="3200" dirty="0">
                <a:latin typeface="FangSong" panose="02010609060101010101" pitchFamily="49" charset="-122"/>
                <a:ea typeface="FangSong" panose="02010609060101010101" pitchFamily="49" charset="-122"/>
              </a:rPr>
              <a:t>租赁合同解除</a:t>
            </a:r>
            <a:endParaRPr kumimoji="1" lang="en-US" altLang="zh-CN" sz="3200" dirty="0">
              <a:latin typeface="FangSong" panose="02010609060101010101" pitchFamily="49" charset="-122"/>
              <a:ea typeface="FangSong" panose="02010609060101010101" pitchFamily="49" charset="-122"/>
            </a:endParaRPr>
          </a:p>
          <a:p>
            <a:pPr>
              <a:lnSpc>
                <a:spcPct val="150000"/>
              </a:lnSpc>
            </a:pPr>
            <a:r>
              <a:rPr kumimoji="1" lang="zh-CN" altLang="en-US" sz="3200" dirty="0">
                <a:latin typeface="FangSong" panose="02010609060101010101" pitchFamily="49" charset="-122"/>
                <a:ea typeface="FangSong" panose="02010609060101010101" pitchFamily="49" charset="-122"/>
              </a:rPr>
              <a:t>     </a:t>
            </a:r>
            <a:r>
              <a:rPr kumimoji="1" lang="en-US" altLang="zh-CN" sz="3200" dirty="0">
                <a:latin typeface="FangSong" panose="02010609060101010101" pitchFamily="49" charset="-122"/>
                <a:ea typeface="FangSong" panose="02010609060101010101" pitchFamily="49" charset="-122"/>
              </a:rPr>
              <a:t>3.</a:t>
            </a:r>
            <a:r>
              <a:rPr kumimoji="1" lang="zh-CN" altLang="en-US" sz="3200" dirty="0">
                <a:latin typeface="FangSong" panose="02010609060101010101" pitchFamily="49" charset="-122"/>
                <a:ea typeface="FangSong" panose="02010609060101010101" pitchFamily="49" charset="-122"/>
              </a:rPr>
              <a:t>原出租人（发包人）破产</a:t>
            </a:r>
            <a:endParaRPr kumimoji="1" lang="en-US" altLang="zh-CN" sz="3200" dirty="0">
              <a:latin typeface="FangSong" panose="02010609060101010101" pitchFamily="49" charset="-122"/>
              <a:ea typeface="FangSong" panose="02010609060101010101" pitchFamily="49" charset="-122"/>
            </a:endParaRPr>
          </a:p>
          <a:p>
            <a:pPr>
              <a:lnSpc>
                <a:spcPct val="150000"/>
              </a:lnSpc>
            </a:pPr>
            <a:r>
              <a:rPr kumimoji="1" lang="zh-CN" altLang="en-US" sz="3200" dirty="0">
                <a:latin typeface="FangSong" panose="02010609060101010101" pitchFamily="49" charset="-122"/>
                <a:ea typeface="FangSong" panose="02010609060101010101" pitchFamily="49" charset="-122"/>
              </a:rPr>
              <a:t>     </a:t>
            </a:r>
            <a:r>
              <a:rPr kumimoji="1" lang="en-US" altLang="zh-CN" sz="3200" dirty="0">
                <a:latin typeface="FangSong" panose="02010609060101010101" pitchFamily="49" charset="-122"/>
                <a:ea typeface="FangSong" panose="02010609060101010101" pitchFamily="49" charset="-122"/>
              </a:rPr>
              <a:t>4.</a:t>
            </a:r>
            <a:r>
              <a:rPr kumimoji="1" lang="zh-CN" altLang="en-US" sz="3200" dirty="0">
                <a:latin typeface="FangSong" panose="02010609060101010101" pitchFamily="49" charset="-122"/>
                <a:ea typeface="FangSong" panose="02010609060101010101" pitchFamily="49" charset="-122"/>
              </a:rPr>
              <a:t>总承租人破产等</a:t>
            </a:r>
            <a:endParaRPr kumimoji="1" lang="en-US" altLang="zh-CN" sz="3200" dirty="0">
              <a:latin typeface="FangSong" panose="02010609060101010101" pitchFamily="49" charset="-122"/>
              <a:ea typeface="FangSong" panose="02010609060101010101" pitchFamily="49" charset="-122"/>
            </a:endParaRPr>
          </a:p>
          <a:p>
            <a:pPr>
              <a:lnSpc>
                <a:spcPct val="150000"/>
              </a:lnSpc>
            </a:pPr>
            <a:r>
              <a:rPr kumimoji="1" lang="zh-CN" altLang="en-US" sz="3200" dirty="0">
                <a:latin typeface="FangSong" panose="02010609060101010101" pitchFamily="49" charset="-122"/>
                <a:ea typeface="FangSong" panose="02010609060101010101" pitchFamily="49" charset="-122"/>
              </a:rPr>
              <a:t>    </a:t>
            </a:r>
            <a:endParaRPr kumimoji="1" lang="zh-CN" altLang="en-US" sz="3200" dirty="0"/>
          </a:p>
        </p:txBody>
      </p:sp>
    </p:spTree>
    <p:extLst>
      <p:ext uri="{BB962C8B-B14F-4D97-AF65-F5344CB8AC3E}">
        <p14:creationId xmlns:p14="http://schemas.microsoft.com/office/powerpoint/2010/main" val="3137118430"/>
      </p:ext>
    </p:extLst>
  </p:cSld>
  <p:clrMapOvr>
    <a:masterClrMapping/>
  </p:clrMapOvr>
  <p:transition spd="slow">
    <p:random/>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9"/>
          <p:cNvSpPr txBox="1"/>
          <p:nvPr/>
        </p:nvSpPr>
        <p:spPr>
          <a:xfrm>
            <a:off x="1073665" y="516550"/>
            <a:ext cx="10044670" cy="1216551"/>
          </a:xfrm>
          <a:prstGeom prst="rect">
            <a:avLst/>
          </a:prstGeom>
          <a:noFill/>
        </p:spPr>
        <p:txBody>
          <a:bodyPr wrap="square" rtlCol="0">
            <a:spAutoFit/>
          </a:bodyPr>
          <a:lstStyle/>
          <a:p>
            <a:pPr algn="just" fontAlgn="auto">
              <a:lnSpc>
                <a:spcPct val="150000"/>
              </a:lnSpc>
            </a:pPr>
            <a:endParaRPr lang="en-US" altLang="zh-CN" sz="2400" b="1" dirty="0">
              <a:solidFill>
                <a:schemeClr val="accent1"/>
              </a:solidFill>
              <a:latin typeface="微软雅黑" panose="020B0503020204020204" pitchFamily="34" charset="-122"/>
              <a:ea typeface="微软雅黑" panose="020B0503020204020204" pitchFamily="34" charset="-122"/>
            </a:endParaRPr>
          </a:p>
          <a:p>
            <a:pPr algn="just" fontAlgn="auto">
              <a:lnSpc>
                <a:spcPct val="150000"/>
              </a:lnSpc>
            </a:pPr>
            <a:endParaRPr lang="en-US" altLang="zh-CN" sz="2800" b="1" dirty="0">
              <a:solidFill>
                <a:schemeClr val="accent1"/>
              </a:solidFill>
              <a:latin typeface="微软雅黑" panose="020B0503020204020204" pitchFamily="34" charset="-122"/>
              <a:ea typeface="微软雅黑" panose="020B0503020204020204" pitchFamily="34" charset="-122"/>
            </a:endParaRPr>
          </a:p>
        </p:txBody>
      </p:sp>
      <p:sp>
        <p:nvSpPr>
          <p:cNvPr id="2" name="文本框 1">
            <a:extLst>
              <a:ext uri="{FF2B5EF4-FFF2-40B4-BE49-F238E27FC236}">
                <a16:creationId xmlns:a16="http://schemas.microsoft.com/office/drawing/2014/main" id="{95C5B5B3-D841-DA4E-923E-4401EA4311B0}"/>
              </a:ext>
            </a:extLst>
          </p:cNvPr>
          <p:cNvSpPr txBox="1"/>
          <p:nvPr/>
        </p:nvSpPr>
        <p:spPr>
          <a:xfrm>
            <a:off x="2253343" y="1733101"/>
            <a:ext cx="7084761" cy="1027204"/>
          </a:xfrm>
          <a:prstGeom prst="rect">
            <a:avLst/>
          </a:prstGeom>
          <a:noFill/>
        </p:spPr>
        <p:txBody>
          <a:bodyPr wrap="square" rtlCol="0">
            <a:spAutoFit/>
          </a:bodyPr>
          <a:lstStyle/>
          <a:p>
            <a:pPr>
              <a:lnSpc>
                <a:spcPct val="150000"/>
              </a:lnSpc>
            </a:pPr>
            <a:r>
              <a:rPr lang="zh-CN" altLang="en-US" sz="4800" b="1" dirty="0">
                <a:latin typeface="FangSong" panose="02010609060101010101" pitchFamily="49" charset="-122"/>
                <a:ea typeface="FangSong" panose="02010609060101010101" pitchFamily="49" charset="-122"/>
              </a:rPr>
              <a:t>五、应对建议</a:t>
            </a:r>
            <a:endParaRPr lang="zh-CN" altLang="zh-CN" sz="4800" dirty="0">
              <a:latin typeface="FangSong" panose="02010609060101010101" pitchFamily="49" charset="-122"/>
              <a:ea typeface="FangSong" panose="02010609060101010101" pitchFamily="49" charset="-122"/>
            </a:endParaRPr>
          </a:p>
        </p:txBody>
      </p:sp>
    </p:spTree>
    <p:extLst>
      <p:ext uri="{BB962C8B-B14F-4D97-AF65-F5344CB8AC3E}">
        <p14:creationId xmlns:p14="http://schemas.microsoft.com/office/powerpoint/2010/main" val="3663127466"/>
      </p:ext>
    </p:extLst>
  </p:cSld>
  <p:clrMapOvr>
    <a:masterClrMapping/>
  </p:clrMapOvr>
  <p:transition spd="slow">
    <p:random/>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9"/>
          <p:cNvSpPr txBox="1"/>
          <p:nvPr/>
        </p:nvSpPr>
        <p:spPr>
          <a:xfrm>
            <a:off x="1073665" y="516550"/>
            <a:ext cx="10044670" cy="1216551"/>
          </a:xfrm>
          <a:prstGeom prst="rect">
            <a:avLst/>
          </a:prstGeom>
          <a:noFill/>
        </p:spPr>
        <p:txBody>
          <a:bodyPr wrap="square" rtlCol="0">
            <a:spAutoFit/>
          </a:bodyPr>
          <a:lstStyle/>
          <a:p>
            <a:pPr algn="just" fontAlgn="auto">
              <a:lnSpc>
                <a:spcPct val="150000"/>
              </a:lnSpc>
            </a:pPr>
            <a:endParaRPr lang="en-US" altLang="zh-CN" sz="2400" b="1" dirty="0">
              <a:solidFill>
                <a:schemeClr val="accent1"/>
              </a:solidFill>
              <a:latin typeface="微软雅黑" panose="020B0503020204020204" pitchFamily="34" charset="-122"/>
              <a:ea typeface="微软雅黑" panose="020B0503020204020204" pitchFamily="34" charset="-122"/>
            </a:endParaRPr>
          </a:p>
          <a:p>
            <a:pPr algn="just" fontAlgn="auto">
              <a:lnSpc>
                <a:spcPct val="150000"/>
              </a:lnSpc>
            </a:pPr>
            <a:endParaRPr lang="en-US" altLang="zh-CN" sz="2800" b="1" dirty="0">
              <a:solidFill>
                <a:schemeClr val="accent1"/>
              </a:solidFill>
              <a:latin typeface="微软雅黑" panose="020B0503020204020204" pitchFamily="34" charset="-122"/>
              <a:ea typeface="微软雅黑" panose="020B0503020204020204" pitchFamily="34" charset="-122"/>
            </a:endParaRPr>
          </a:p>
        </p:txBody>
      </p:sp>
      <p:sp>
        <p:nvSpPr>
          <p:cNvPr id="2" name="文本框 1">
            <a:extLst>
              <a:ext uri="{FF2B5EF4-FFF2-40B4-BE49-F238E27FC236}">
                <a16:creationId xmlns:a16="http://schemas.microsoft.com/office/drawing/2014/main" id="{F34E3C0D-FB86-C544-A34D-5A7A5809E78D}"/>
              </a:ext>
            </a:extLst>
          </p:cNvPr>
          <p:cNvSpPr txBox="1"/>
          <p:nvPr/>
        </p:nvSpPr>
        <p:spPr>
          <a:xfrm>
            <a:off x="544286" y="722053"/>
            <a:ext cx="11482940" cy="5918287"/>
          </a:xfrm>
          <a:prstGeom prst="rect">
            <a:avLst/>
          </a:prstGeom>
          <a:noFill/>
        </p:spPr>
        <p:txBody>
          <a:bodyPr wrap="square" rtlCol="0">
            <a:spAutoFit/>
          </a:bodyPr>
          <a:lstStyle/>
          <a:p>
            <a:pPr>
              <a:lnSpc>
                <a:spcPct val="150000"/>
              </a:lnSpc>
            </a:pPr>
            <a:r>
              <a:rPr lang="zh-CN" altLang="en-US" sz="3200" dirty="0">
                <a:latin typeface="FangSong" panose="02010609060101010101" pitchFamily="49" charset="-122"/>
                <a:ea typeface="FangSong" panose="02010609060101010101" pitchFamily="49" charset="-122"/>
              </a:rPr>
              <a:t>    （</a:t>
            </a:r>
            <a:r>
              <a:rPr lang="zh-CN" altLang="en-US" sz="3200" b="1" dirty="0">
                <a:latin typeface="FangSong" panose="02010609060101010101" pitchFamily="49" charset="-122"/>
                <a:ea typeface="FangSong" panose="02010609060101010101" pitchFamily="49" charset="-122"/>
              </a:rPr>
              <a:t>一）房产抵偿工程款的性质识别和法律适用系普遍性</a:t>
            </a:r>
            <a:endParaRPr lang="en-US" altLang="zh-CN" sz="3200" b="1" dirty="0">
              <a:latin typeface="FangSong" panose="02010609060101010101" pitchFamily="49" charset="-122"/>
              <a:ea typeface="FangSong" panose="02010609060101010101" pitchFamily="49" charset="-122"/>
            </a:endParaRPr>
          </a:p>
          <a:p>
            <a:pPr>
              <a:lnSpc>
                <a:spcPct val="150000"/>
              </a:lnSpc>
            </a:pPr>
            <a:r>
              <a:rPr lang="zh-CN" altLang="en-US" sz="3200" b="1" dirty="0">
                <a:latin typeface="FangSong" panose="02010609060101010101" pitchFamily="49" charset="-122"/>
                <a:ea typeface="FangSong" panose="02010609060101010101" pitchFamily="49" charset="-122"/>
              </a:rPr>
              <a:t>的痛点和难点问题</a:t>
            </a:r>
            <a:endParaRPr lang="en-US" altLang="zh-CN" sz="3200" b="1" dirty="0">
              <a:latin typeface="FangSong" panose="02010609060101010101" pitchFamily="49" charset="-122"/>
              <a:ea typeface="FangSong" panose="02010609060101010101" pitchFamily="49" charset="-122"/>
            </a:endParaRPr>
          </a:p>
          <a:p>
            <a:pPr>
              <a:lnSpc>
                <a:spcPct val="150000"/>
              </a:lnSpc>
            </a:pPr>
            <a:endParaRPr lang="en-US" altLang="zh-CN" sz="3200" dirty="0">
              <a:latin typeface="FangSong" panose="02010609060101010101" pitchFamily="49" charset="-122"/>
              <a:ea typeface="FangSong" panose="02010609060101010101" pitchFamily="49" charset="-122"/>
            </a:endParaRPr>
          </a:p>
          <a:p>
            <a:pPr>
              <a:lnSpc>
                <a:spcPct val="150000"/>
              </a:lnSpc>
            </a:pPr>
            <a:r>
              <a:rPr lang="zh-CN" altLang="en-US" sz="3200" dirty="0">
                <a:latin typeface="FangSong" panose="02010609060101010101" pitchFamily="49" charset="-122"/>
                <a:ea typeface="FangSong" panose="02010609060101010101" pitchFamily="49" charset="-122"/>
              </a:rPr>
              <a:t>    </a:t>
            </a:r>
            <a:r>
              <a:rPr lang="zh-CN" altLang="en-US" sz="3200" b="1" dirty="0">
                <a:latin typeface="FangSong" panose="02010609060101010101" pitchFamily="49" charset="-122"/>
                <a:ea typeface="FangSong" panose="02010609060101010101" pitchFamily="49" charset="-122"/>
              </a:rPr>
              <a:t>（二）房产抵偿工程款不必然排斥主张工程款及利息</a:t>
            </a:r>
            <a:endParaRPr lang="en-US" altLang="zh-CN" sz="3200" b="1" dirty="0">
              <a:latin typeface="FangSong" panose="02010609060101010101" pitchFamily="49" charset="-122"/>
              <a:ea typeface="FangSong" panose="02010609060101010101" pitchFamily="49" charset="-122"/>
            </a:endParaRPr>
          </a:p>
          <a:p>
            <a:pPr>
              <a:lnSpc>
                <a:spcPct val="150000"/>
              </a:lnSpc>
            </a:pPr>
            <a:endParaRPr lang="en-US" altLang="zh-CN" sz="3200" dirty="0">
              <a:latin typeface="FangSong" panose="02010609060101010101" pitchFamily="49" charset="-122"/>
              <a:ea typeface="FangSong" panose="02010609060101010101" pitchFamily="49" charset="-122"/>
            </a:endParaRPr>
          </a:p>
          <a:p>
            <a:pPr>
              <a:lnSpc>
                <a:spcPct val="150000"/>
              </a:lnSpc>
            </a:pPr>
            <a:r>
              <a:rPr lang="zh-CN" altLang="en-US" sz="3200" dirty="0">
                <a:latin typeface="FangSong" panose="02010609060101010101" pitchFamily="49" charset="-122"/>
                <a:ea typeface="FangSong" panose="02010609060101010101" pitchFamily="49" charset="-122"/>
              </a:rPr>
              <a:t>    </a:t>
            </a:r>
            <a:r>
              <a:rPr lang="zh-CN" altLang="en-US" sz="3200" b="1" dirty="0">
                <a:latin typeface="FangSong" panose="02010609060101010101" pitchFamily="49" charset="-122"/>
                <a:ea typeface="FangSong" panose="02010609060101010101" pitchFamily="49" charset="-122"/>
              </a:rPr>
              <a:t>（三）价款优先受偿权是“救命稻草”，不能轻易放弃</a:t>
            </a:r>
            <a:endParaRPr lang="en-US" altLang="zh-CN" sz="3200" b="1" dirty="0">
              <a:latin typeface="FangSong" panose="02010609060101010101" pitchFamily="49" charset="-122"/>
              <a:ea typeface="FangSong" panose="02010609060101010101" pitchFamily="49" charset="-122"/>
            </a:endParaRPr>
          </a:p>
          <a:p>
            <a:pPr>
              <a:lnSpc>
                <a:spcPct val="150000"/>
              </a:lnSpc>
            </a:pPr>
            <a:r>
              <a:rPr lang="zh-CN" altLang="en-US" sz="3200" dirty="0">
                <a:latin typeface="FangSong" panose="02010609060101010101" pitchFamily="49" charset="-122"/>
                <a:ea typeface="FangSong" panose="02010609060101010101" pitchFamily="49" charset="-122"/>
              </a:rPr>
              <a:t>   </a:t>
            </a:r>
            <a:endParaRPr lang="en-US" altLang="zh-CN" sz="3200" dirty="0">
              <a:latin typeface="FangSong" panose="02010609060101010101" pitchFamily="49" charset="-122"/>
              <a:ea typeface="FangSong" panose="02010609060101010101" pitchFamily="49" charset="-122"/>
            </a:endParaRPr>
          </a:p>
          <a:p>
            <a:pPr>
              <a:lnSpc>
                <a:spcPct val="150000"/>
              </a:lnSpc>
            </a:pPr>
            <a:r>
              <a:rPr lang="zh-CN" altLang="en-US" sz="3200" dirty="0">
                <a:latin typeface="FangSong" panose="02010609060101010101" pitchFamily="49" charset="-122"/>
                <a:ea typeface="FangSong" panose="02010609060101010101" pitchFamily="49" charset="-122"/>
              </a:rPr>
              <a:t>   </a:t>
            </a:r>
            <a:endParaRPr kumimoji="1" lang="zh-CN" altLang="en-US" sz="3200" dirty="0"/>
          </a:p>
        </p:txBody>
      </p:sp>
    </p:spTree>
    <p:extLst>
      <p:ext uri="{BB962C8B-B14F-4D97-AF65-F5344CB8AC3E}">
        <p14:creationId xmlns:p14="http://schemas.microsoft.com/office/powerpoint/2010/main" val="366840288"/>
      </p:ext>
    </p:extLst>
  </p:cSld>
  <p:clrMapOvr>
    <a:masterClrMapping/>
  </p:clrMapOvr>
  <p:transition spd="slow">
    <p:random/>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9"/>
          <p:cNvSpPr txBox="1"/>
          <p:nvPr/>
        </p:nvSpPr>
        <p:spPr>
          <a:xfrm>
            <a:off x="1073665" y="516550"/>
            <a:ext cx="10044670" cy="1216551"/>
          </a:xfrm>
          <a:prstGeom prst="rect">
            <a:avLst/>
          </a:prstGeom>
          <a:noFill/>
        </p:spPr>
        <p:txBody>
          <a:bodyPr wrap="square" rtlCol="0">
            <a:spAutoFit/>
          </a:bodyPr>
          <a:lstStyle/>
          <a:p>
            <a:pPr algn="just" fontAlgn="auto">
              <a:lnSpc>
                <a:spcPct val="150000"/>
              </a:lnSpc>
            </a:pPr>
            <a:endParaRPr lang="en-US" altLang="zh-CN" sz="2400" b="1" dirty="0">
              <a:solidFill>
                <a:schemeClr val="accent1"/>
              </a:solidFill>
              <a:latin typeface="微软雅黑" panose="020B0503020204020204" pitchFamily="34" charset="-122"/>
              <a:ea typeface="微软雅黑" panose="020B0503020204020204" pitchFamily="34" charset="-122"/>
            </a:endParaRPr>
          </a:p>
          <a:p>
            <a:pPr algn="just" fontAlgn="auto">
              <a:lnSpc>
                <a:spcPct val="150000"/>
              </a:lnSpc>
            </a:pPr>
            <a:endParaRPr lang="en-US" altLang="zh-CN" sz="2800" b="1" dirty="0">
              <a:solidFill>
                <a:schemeClr val="accent1"/>
              </a:solidFill>
              <a:latin typeface="微软雅黑" panose="020B0503020204020204" pitchFamily="34" charset="-122"/>
              <a:ea typeface="微软雅黑" panose="020B0503020204020204" pitchFamily="34" charset="-122"/>
            </a:endParaRPr>
          </a:p>
        </p:txBody>
      </p:sp>
      <p:sp>
        <p:nvSpPr>
          <p:cNvPr id="2" name="文本框 1">
            <a:extLst>
              <a:ext uri="{FF2B5EF4-FFF2-40B4-BE49-F238E27FC236}">
                <a16:creationId xmlns:a16="http://schemas.microsoft.com/office/drawing/2014/main" id="{F34E3C0D-FB86-C544-A34D-5A7A5809E78D}"/>
              </a:ext>
            </a:extLst>
          </p:cNvPr>
          <p:cNvSpPr txBox="1"/>
          <p:nvPr/>
        </p:nvSpPr>
        <p:spPr>
          <a:xfrm>
            <a:off x="544286" y="722053"/>
            <a:ext cx="11482940" cy="3702296"/>
          </a:xfrm>
          <a:prstGeom prst="rect">
            <a:avLst/>
          </a:prstGeom>
          <a:noFill/>
        </p:spPr>
        <p:txBody>
          <a:bodyPr wrap="square" rtlCol="0">
            <a:spAutoFit/>
          </a:bodyPr>
          <a:lstStyle/>
          <a:p>
            <a:pPr>
              <a:lnSpc>
                <a:spcPct val="150000"/>
              </a:lnSpc>
            </a:pPr>
            <a:r>
              <a:rPr lang="zh-CN" altLang="en-US" sz="3200" dirty="0">
                <a:latin typeface="FangSong" panose="02010609060101010101" pitchFamily="49" charset="-122"/>
                <a:ea typeface="FangSong" panose="02010609060101010101" pitchFamily="49" charset="-122"/>
              </a:rPr>
              <a:t>    </a:t>
            </a:r>
            <a:endParaRPr lang="en-US" altLang="zh-CN" sz="3200" dirty="0">
              <a:latin typeface="FangSong" panose="02010609060101010101" pitchFamily="49" charset="-122"/>
              <a:ea typeface="FangSong" panose="02010609060101010101" pitchFamily="49" charset="-122"/>
            </a:endParaRPr>
          </a:p>
          <a:p>
            <a:pPr>
              <a:lnSpc>
                <a:spcPct val="150000"/>
              </a:lnSpc>
            </a:pPr>
            <a:r>
              <a:rPr lang="zh-CN" altLang="en-US" sz="3200" dirty="0">
                <a:latin typeface="FangSong" panose="02010609060101010101" pitchFamily="49" charset="-122"/>
                <a:ea typeface="FangSong" panose="02010609060101010101" pitchFamily="49" charset="-122"/>
              </a:rPr>
              <a:t>    </a:t>
            </a:r>
            <a:r>
              <a:rPr lang="zh-CN" altLang="en-US" sz="3200" b="1" dirty="0">
                <a:latin typeface="FangSong" panose="02010609060101010101" pitchFamily="49" charset="-122"/>
                <a:ea typeface="FangSong" panose="02010609060101010101" pitchFamily="49" charset="-122"/>
              </a:rPr>
              <a:t>（四）房产抵偿工程款不必然排斥主张工程款及利息</a:t>
            </a:r>
            <a:endParaRPr lang="en-US" altLang="zh-CN" sz="3200" b="1" dirty="0">
              <a:latin typeface="FangSong" panose="02010609060101010101" pitchFamily="49" charset="-122"/>
              <a:ea typeface="FangSong" panose="02010609060101010101" pitchFamily="49" charset="-122"/>
            </a:endParaRPr>
          </a:p>
          <a:p>
            <a:pPr>
              <a:lnSpc>
                <a:spcPct val="150000"/>
              </a:lnSpc>
            </a:pPr>
            <a:endParaRPr lang="en-US" altLang="zh-CN" sz="3200" dirty="0">
              <a:latin typeface="FangSong" panose="02010609060101010101" pitchFamily="49" charset="-122"/>
              <a:ea typeface="FangSong" panose="02010609060101010101" pitchFamily="49" charset="-122"/>
            </a:endParaRPr>
          </a:p>
          <a:p>
            <a:pPr>
              <a:lnSpc>
                <a:spcPct val="150000"/>
              </a:lnSpc>
            </a:pPr>
            <a:r>
              <a:rPr lang="zh-CN" altLang="en-US" sz="3200" dirty="0">
                <a:latin typeface="FangSong" panose="02010609060101010101" pitchFamily="49" charset="-122"/>
                <a:ea typeface="FangSong" panose="02010609060101010101" pitchFamily="49" charset="-122"/>
              </a:rPr>
              <a:t>    </a:t>
            </a:r>
            <a:r>
              <a:rPr lang="zh-CN" altLang="en-US" sz="3200" b="1" dirty="0">
                <a:latin typeface="FangSong" panose="02010609060101010101" pitchFamily="49" charset="-122"/>
                <a:ea typeface="FangSong" panose="02010609060101010101" pitchFamily="49" charset="-122"/>
              </a:rPr>
              <a:t>（五）不动产让与担保的权利变动公示要件放宽至备案和预告登记值得期待</a:t>
            </a:r>
            <a:endParaRPr kumimoji="1" lang="zh-CN" altLang="en-US" sz="3200" dirty="0"/>
          </a:p>
        </p:txBody>
      </p:sp>
    </p:spTree>
    <p:extLst>
      <p:ext uri="{BB962C8B-B14F-4D97-AF65-F5344CB8AC3E}">
        <p14:creationId xmlns:p14="http://schemas.microsoft.com/office/powerpoint/2010/main" val="2937199681"/>
      </p:ext>
    </p:extLst>
  </p:cSld>
  <p:clrMapOvr>
    <a:masterClrMapping/>
  </p:clrMapOvr>
  <p:transition spd="slow">
    <p:random/>
  </p:transition>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文本框 3"/>
          <p:cNvSpPr txBox="1"/>
          <p:nvPr/>
        </p:nvSpPr>
        <p:spPr>
          <a:xfrm>
            <a:off x="1075765" y="1397654"/>
            <a:ext cx="10214891" cy="4366295"/>
          </a:xfrm>
          <a:prstGeom prst="rect">
            <a:avLst/>
          </a:prstGeom>
          <a:noFill/>
        </p:spPr>
        <p:txBody>
          <a:bodyPr wrap="square" lIns="91412" tIns="45706" rIns="91412" bIns="45706" rtlCol="0">
            <a:spAutoFit/>
          </a:bodyPr>
          <a:lstStyle/>
          <a:p>
            <a:pPr algn="ctr">
              <a:lnSpc>
                <a:spcPct val="150000"/>
              </a:lnSpc>
            </a:pPr>
            <a:r>
              <a:rPr lang="zh-CN" altLang="en-US" sz="4800" b="1" dirty="0">
                <a:latin typeface="FangSong" panose="02010609060101010101" pitchFamily="49" charset="-122"/>
                <a:ea typeface="FangSong" panose="02010609060101010101" pitchFamily="49" charset="-122"/>
              </a:rPr>
              <a:t>感谢支持</a:t>
            </a:r>
            <a:endParaRPr lang="en-US" altLang="zh-CN" sz="4800" b="1" dirty="0">
              <a:latin typeface="FangSong" panose="02010609060101010101" pitchFamily="49" charset="-122"/>
              <a:ea typeface="FangSong" panose="02010609060101010101" pitchFamily="49" charset="-122"/>
            </a:endParaRPr>
          </a:p>
          <a:p>
            <a:pPr algn="ctr">
              <a:lnSpc>
                <a:spcPct val="150000"/>
              </a:lnSpc>
            </a:pPr>
            <a:endParaRPr lang="en-US" altLang="zh-CN" sz="2800" dirty="0">
              <a:latin typeface="FangSong" panose="02010609060101010101" pitchFamily="49" charset="-122"/>
              <a:ea typeface="FangSong" panose="02010609060101010101" pitchFamily="49" charset="-122"/>
            </a:endParaRPr>
          </a:p>
          <a:p>
            <a:pPr algn="ctr">
              <a:lnSpc>
                <a:spcPct val="150000"/>
              </a:lnSpc>
            </a:pPr>
            <a:r>
              <a:rPr lang="zh-CN" altLang="en-US" sz="2800" dirty="0">
                <a:latin typeface="FangSong" panose="02010609060101010101" pitchFamily="49" charset="-122"/>
                <a:ea typeface="FangSong" panose="02010609060101010101" pitchFamily="49" charset="-122"/>
              </a:rPr>
              <a:t>电话：</a:t>
            </a:r>
            <a:r>
              <a:rPr lang="en-US" altLang="zh-CN" sz="2800" dirty="0">
                <a:latin typeface="FangSong" panose="02010609060101010101" pitchFamily="49" charset="-122"/>
                <a:ea typeface="FangSong" panose="02010609060101010101" pitchFamily="49" charset="-122"/>
              </a:rPr>
              <a:t> 13957508288/15967108288</a:t>
            </a:r>
          </a:p>
          <a:p>
            <a:pPr algn="ctr">
              <a:lnSpc>
                <a:spcPct val="150000"/>
              </a:lnSpc>
            </a:pPr>
            <a:endParaRPr lang="en-US" altLang="zh-CN" sz="2800" dirty="0">
              <a:latin typeface="FangSong" panose="02010609060101010101" pitchFamily="49" charset="-122"/>
              <a:ea typeface="FangSong" panose="02010609060101010101" pitchFamily="49" charset="-122"/>
            </a:endParaRPr>
          </a:p>
          <a:p>
            <a:pPr algn="ctr">
              <a:lnSpc>
                <a:spcPct val="150000"/>
              </a:lnSpc>
            </a:pPr>
            <a:r>
              <a:rPr lang="zh-CN" altLang="en-US" sz="2800" dirty="0">
                <a:latin typeface="FangSong" panose="02010609060101010101" pitchFamily="49" charset="-122"/>
                <a:ea typeface="FangSong" panose="02010609060101010101" pitchFamily="49" charset="-122"/>
              </a:rPr>
              <a:t>公众号：余博士民商事再审争议解决研究</a:t>
            </a:r>
            <a:endParaRPr lang="en-US" altLang="zh-CN" sz="2800" dirty="0">
              <a:latin typeface="FangSong" panose="02010609060101010101" pitchFamily="49" charset="-122"/>
              <a:ea typeface="FangSong" panose="02010609060101010101" pitchFamily="49" charset="-122"/>
            </a:endParaRPr>
          </a:p>
          <a:p>
            <a:pPr algn="ctr">
              <a:lnSpc>
                <a:spcPct val="150000"/>
              </a:lnSpc>
            </a:pPr>
            <a:endParaRPr lang="en-US" altLang="zh-CN" sz="2800" b="1" dirty="0">
              <a:solidFill>
                <a:schemeClr val="accent1"/>
              </a:solidFill>
            </a:endParaRPr>
          </a:p>
        </p:txBody>
      </p:sp>
      <p:cxnSp>
        <p:nvCxnSpPr>
          <p:cNvPr id="14" name="直接连接符 13"/>
          <p:cNvCxnSpPr/>
          <p:nvPr/>
        </p:nvCxnSpPr>
        <p:spPr>
          <a:xfrm>
            <a:off x="3504557" y="2519682"/>
            <a:ext cx="5914269"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random/>
  </p:transition>
</p:sld>
</file>

<file path=ppt/theme/theme1.xml><?xml version="1.0" encoding="utf-8"?>
<a:theme xmlns:a="http://schemas.openxmlformats.org/drawingml/2006/main" name="第一PPT，www.1ppt.com">
  <a:themeElements>
    <a:clrScheme name="自定义 22">
      <a:dk1>
        <a:sysClr val="windowText" lastClr="000000"/>
      </a:dk1>
      <a:lt1>
        <a:sysClr val="window" lastClr="FFFFFF"/>
      </a:lt1>
      <a:dk2>
        <a:srgbClr val="44546A"/>
      </a:dk2>
      <a:lt2>
        <a:srgbClr val="E7E6E6"/>
      </a:lt2>
      <a:accent1>
        <a:srgbClr val="0069AC"/>
      </a:accent1>
      <a:accent2>
        <a:srgbClr val="00D1E5"/>
      </a:accent2>
      <a:accent3>
        <a:srgbClr val="0069AC"/>
      </a:accent3>
      <a:accent4>
        <a:srgbClr val="00D1E5"/>
      </a:accent4>
      <a:accent5>
        <a:srgbClr val="0069AC"/>
      </a:accent5>
      <a:accent6>
        <a:srgbClr val="00D1E5"/>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1760</TotalTime>
  <Words>892</Words>
  <Application>Microsoft Macintosh PowerPoint</Application>
  <PresentationFormat>宽屏</PresentationFormat>
  <Paragraphs>103</Paragraphs>
  <Slides>19</Slides>
  <Notes>5</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19</vt:i4>
      </vt:variant>
    </vt:vector>
  </HeadingPairs>
  <TitlesOfParts>
    <vt:vector size="26" baseType="lpstr">
      <vt:lpstr>等线</vt:lpstr>
      <vt:lpstr>等线 Light</vt:lpstr>
      <vt:lpstr>FangSong</vt:lpstr>
      <vt:lpstr>SimHei</vt:lpstr>
      <vt:lpstr>微软雅黑</vt:lpstr>
      <vt:lpstr>Arial</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箭头靶心</dc:title>
  <dc:creator>第一PPT</dc:creator>
  <cp:keywords>www.1ppt.com</cp:keywords>
  <dc:description>www.1ppt.com</dc:description>
  <cp:lastModifiedBy>yu wei</cp:lastModifiedBy>
  <cp:revision>402</cp:revision>
  <dcterms:created xsi:type="dcterms:W3CDTF">2017-06-23T02:08:00Z</dcterms:created>
  <dcterms:modified xsi:type="dcterms:W3CDTF">2022-12-01T09:06:45Z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2052-11.1.0.9912</vt:lpwstr>
  </property>
</Properties>
</file>